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56" r:id="rId3"/>
    <p:sldId id="264" r:id="rId4"/>
    <p:sldId id="258" r:id="rId5"/>
    <p:sldId id="259" r:id="rId6"/>
    <p:sldId id="262" r:id="rId7"/>
    <p:sldId id="266" r:id="rId8"/>
    <p:sldId id="263" r:id="rId9"/>
    <p:sldId id="276" r:id="rId10"/>
    <p:sldId id="265" r:id="rId11"/>
    <p:sldId id="267" r:id="rId12"/>
    <p:sldId id="268" r:id="rId13"/>
    <p:sldId id="269" r:id="rId14"/>
    <p:sldId id="271" r:id="rId15"/>
    <p:sldId id="270" r:id="rId16"/>
    <p:sldId id="275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72" r:id="rId25"/>
    <p:sldId id="257" r:id="rId2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5678DD13-9AC2-EC49-8722-447881AD6079}">
          <p14:sldIdLst>
            <p14:sldId id="284"/>
            <p14:sldId id="256"/>
            <p14:sldId id="264"/>
            <p14:sldId id="258"/>
            <p14:sldId id="259"/>
            <p14:sldId id="262"/>
            <p14:sldId id="266"/>
            <p14:sldId id="263"/>
            <p14:sldId id="276"/>
            <p14:sldId id="265"/>
            <p14:sldId id="267"/>
            <p14:sldId id="268"/>
            <p14:sldId id="269"/>
            <p14:sldId id="271"/>
            <p14:sldId id="270"/>
            <p14:sldId id="275"/>
            <p14:sldId id="277"/>
            <p14:sldId id="278"/>
            <p14:sldId id="279"/>
            <p14:sldId id="280"/>
            <p14:sldId id="281"/>
            <p14:sldId id="282"/>
            <p14:sldId id="283"/>
            <p14:sldId id="272"/>
            <p14:sldId id="257"/>
          </p14:sldIdLst>
        </p14:section>
        <p14:section name="Sekcja bez tytułu" id="{E13725EB-A1C3-7C43-BF08-B6D265EA920C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ek Kwiatkowski" initials="JK" lastIdx="1" clrIdx="0">
    <p:extLst>
      <p:ext uri="{19B8F6BF-5375-455C-9EA6-DF929625EA0E}">
        <p15:presenceInfo xmlns:p15="http://schemas.microsoft.com/office/powerpoint/2012/main" userId="a065ef45115e83e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629A1F-BF0E-D548-B31D-934A819D514D}" v="781" dt="2020-03-05T23:15:35.7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1" autoAdjust="0"/>
    <p:restoredTop sz="86350"/>
  </p:normalViewPr>
  <p:slideViewPr>
    <p:cSldViewPr snapToGrid="0">
      <p:cViewPr varScale="1">
        <p:scale>
          <a:sx n="96" d="100"/>
          <a:sy n="96" d="100"/>
        </p:scale>
        <p:origin x="176" y="5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E35A01-3A3C-154D-AA27-A049320E2500}" type="doc">
      <dgm:prSet loTypeId="urn:microsoft.com/office/officeart/2005/8/layout/cycle7" loCatId="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pl-PL"/>
        </a:p>
      </dgm:t>
    </dgm:pt>
    <dgm:pt modelId="{7C571ECA-226B-0B48-B324-5DAAFBD1E67C}">
      <dgm:prSet phldrT="[Tekst]"/>
      <dgm:spPr/>
      <dgm:t>
        <a:bodyPr/>
        <a:lstStyle/>
        <a:p>
          <a:r>
            <a:rPr lang="pl-PL" dirty="0"/>
            <a:t>Diagnoza</a:t>
          </a:r>
        </a:p>
      </dgm:t>
    </dgm:pt>
    <dgm:pt modelId="{21B2A560-FE29-B646-B9BD-EA87F1C2E865}" type="parTrans" cxnId="{FA8F287E-12E7-9A40-BC7C-4C83806EDFC9}">
      <dgm:prSet/>
      <dgm:spPr/>
      <dgm:t>
        <a:bodyPr/>
        <a:lstStyle/>
        <a:p>
          <a:endParaRPr lang="pl-PL"/>
        </a:p>
      </dgm:t>
    </dgm:pt>
    <dgm:pt modelId="{047F830F-9141-D84F-BF20-88DCE561A81C}" type="sibTrans" cxnId="{FA8F287E-12E7-9A40-BC7C-4C83806EDFC9}">
      <dgm:prSet/>
      <dgm:spPr/>
      <dgm:t>
        <a:bodyPr/>
        <a:lstStyle/>
        <a:p>
          <a:endParaRPr lang="pl-PL"/>
        </a:p>
      </dgm:t>
    </dgm:pt>
    <dgm:pt modelId="{BBCF58E7-839F-7B4D-A0BD-04C27F6B1D28}">
      <dgm:prSet phldrT="[Tekst]"/>
      <dgm:spPr/>
      <dgm:t>
        <a:bodyPr/>
        <a:lstStyle/>
        <a:p>
          <a:r>
            <a:rPr lang="pl-PL" dirty="0"/>
            <a:t>Oferta</a:t>
          </a:r>
        </a:p>
      </dgm:t>
    </dgm:pt>
    <dgm:pt modelId="{EBEF89EB-069F-0F40-A36C-1E6423B4A62A}" type="parTrans" cxnId="{8D9689E7-DAA0-3D41-87F4-3309C5240049}">
      <dgm:prSet/>
      <dgm:spPr/>
      <dgm:t>
        <a:bodyPr/>
        <a:lstStyle/>
        <a:p>
          <a:endParaRPr lang="pl-PL"/>
        </a:p>
      </dgm:t>
    </dgm:pt>
    <dgm:pt modelId="{9AF3DDDB-5D1C-FF46-B491-88B61F4C0BDD}" type="sibTrans" cxnId="{8D9689E7-DAA0-3D41-87F4-3309C5240049}">
      <dgm:prSet/>
      <dgm:spPr/>
      <dgm:t>
        <a:bodyPr/>
        <a:lstStyle/>
        <a:p>
          <a:endParaRPr lang="pl-PL"/>
        </a:p>
      </dgm:t>
    </dgm:pt>
    <dgm:pt modelId="{C80AFACC-D486-5546-9BE5-D3B6EF37067F}">
      <dgm:prSet phldrT="[Tekst]"/>
      <dgm:spPr/>
      <dgm:t>
        <a:bodyPr/>
        <a:lstStyle/>
        <a:p>
          <a:r>
            <a:rPr lang="pl-PL" dirty="0"/>
            <a:t>Ewaluacja</a:t>
          </a:r>
        </a:p>
      </dgm:t>
    </dgm:pt>
    <dgm:pt modelId="{1508B425-F890-9B42-A1E5-B4F855D98A29}" type="parTrans" cxnId="{199D90CE-7E5E-CA4F-B88E-C6658DDC4410}">
      <dgm:prSet/>
      <dgm:spPr/>
      <dgm:t>
        <a:bodyPr/>
        <a:lstStyle/>
        <a:p>
          <a:endParaRPr lang="pl-PL"/>
        </a:p>
      </dgm:t>
    </dgm:pt>
    <dgm:pt modelId="{BFEB17AD-86FD-5243-9E3A-FBECAF7715AE}" type="sibTrans" cxnId="{199D90CE-7E5E-CA4F-B88E-C6658DDC4410}">
      <dgm:prSet/>
      <dgm:spPr/>
      <dgm:t>
        <a:bodyPr/>
        <a:lstStyle/>
        <a:p>
          <a:endParaRPr lang="pl-PL"/>
        </a:p>
      </dgm:t>
    </dgm:pt>
    <dgm:pt modelId="{B4244E96-5293-404D-91F8-F93546887998}" type="pres">
      <dgm:prSet presAssocID="{DCE35A01-3A3C-154D-AA27-A049320E2500}" presName="Name0" presStyleCnt="0">
        <dgm:presLayoutVars>
          <dgm:dir/>
          <dgm:resizeHandles val="exact"/>
        </dgm:presLayoutVars>
      </dgm:prSet>
      <dgm:spPr/>
    </dgm:pt>
    <dgm:pt modelId="{94A33FA6-8782-B249-93DA-1F04D53422CC}" type="pres">
      <dgm:prSet presAssocID="{7C571ECA-226B-0B48-B324-5DAAFBD1E67C}" presName="node" presStyleLbl="node1" presStyleIdx="0" presStyleCnt="3">
        <dgm:presLayoutVars>
          <dgm:bulletEnabled val="1"/>
        </dgm:presLayoutVars>
      </dgm:prSet>
      <dgm:spPr/>
    </dgm:pt>
    <dgm:pt modelId="{600706EB-B802-FA45-840A-AD9E7DBD2F5F}" type="pres">
      <dgm:prSet presAssocID="{047F830F-9141-D84F-BF20-88DCE561A81C}" presName="sibTrans" presStyleLbl="sibTrans2D1" presStyleIdx="0" presStyleCnt="3"/>
      <dgm:spPr/>
    </dgm:pt>
    <dgm:pt modelId="{1252E629-AEE1-174E-8C2A-9FD3B58A3122}" type="pres">
      <dgm:prSet presAssocID="{047F830F-9141-D84F-BF20-88DCE561A81C}" presName="connectorText" presStyleLbl="sibTrans2D1" presStyleIdx="0" presStyleCnt="3"/>
      <dgm:spPr/>
    </dgm:pt>
    <dgm:pt modelId="{0D76D794-AB7D-0A4C-A623-5DD7F7D27539}" type="pres">
      <dgm:prSet presAssocID="{BBCF58E7-839F-7B4D-A0BD-04C27F6B1D28}" presName="node" presStyleLbl="node1" presStyleIdx="1" presStyleCnt="3">
        <dgm:presLayoutVars>
          <dgm:bulletEnabled val="1"/>
        </dgm:presLayoutVars>
      </dgm:prSet>
      <dgm:spPr/>
    </dgm:pt>
    <dgm:pt modelId="{58F46238-6E9A-7C49-AE32-7713E740F28F}" type="pres">
      <dgm:prSet presAssocID="{9AF3DDDB-5D1C-FF46-B491-88B61F4C0BDD}" presName="sibTrans" presStyleLbl="sibTrans2D1" presStyleIdx="1" presStyleCnt="3"/>
      <dgm:spPr/>
    </dgm:pt>
    <dgm:pt modelId="{E14C7FDD-A670-DA49-831E-B12682001BDB}" type="pres">
      <dgm:prSet presAssocID="{9AF3DDDB-5D1C-FF46-B491-88B61F4C0BDD}" presName="connectorText" presStyleLbl="sibTrans2D1" presStyleIdx="1" presStyleCnt="3"/>
      <dgm:spPr/>
    </dgm:pt>
    <dgm:pt modelId="{A1E54A93-7A14-DA49-91CE-7D8A5560744B}" type="pres">
      <dgm:prSet presAssocID="{C80AFACC-D486-5546-9BE5-D3B6EF37067F}" presName="node" presStyleLbl="node1" presStyleIdx="2" presStyleCnt="3">
        <dgm:presLayoutVars>
          <dgm:bulletEnabled val="1"/>
        </dgm:presLayoutVars>
      </dgm:prSet>
      <dgm:spPr/>
    </dgm:pt>
    <dgm:pt modelId="{B181D266-61C7-3846-98DE-9876A6079A8F}" type="pres">
      <dgm:prSet presAssocID="{BFEB17AD-86FD-5243-9E3A-FBECAF7715AE}" presName="sibTrans" presStyleLbl="sibTrans2D1" presStyleIdx="2" presStyleCnt="3"/>
      <dgm:spPr/>
    </dgm:pt>
    <dgm:pt modelId="{FE0870BD-5738-564E-98FF-BD16CB66186D}" type="pres">
      <dgm:prSet presAssocID="{BFEB17AD-86FD-5243-9E3A-FBECAF7715AE}" presName="connectorText" presStyleLbl="sibTrans2D1" presStyleIdx="2" presStyleCnt="3"/>
      <dgm:spPr/>
    </dgm:pt>
  </dgm:ptLst>
  <dgm:cxnLst>
    <dgm:cxn modelId="{022E1304-EA1B-164E-82F4-CA3F1161A620}" type="presOf" srcId="{7C571ECA-226B-0B48-B324-5DAAFBD1E67C}" destId="{94A33FA6-8782-B249-93DA-1F04D53422CC}" srcOrd="0" destOrd="0" presId="urn:microsoft.com/office/officeart/2005/8/layout/cycle7"/>
    <dgm:cxn modelId="{33909C1D-2A32-E743-80AC-64CA69F4063E}" type="presOf" srcId="{DCE35A01-3A3C-154D-AA27-A049320E2500}" destId="{B4244E96-5293-404D-91F8-F93546887998}" srcOrd="0" destOrd="0" presId="urn:microsoft.com/office/officeart/2005/8/layout/cycle7"/>
    <dgm:cxn modelId="{20AEF62A-EBB5-0D46-AAC0-212D5F1B94DF}" type="presOf" srcId="{047F830F-9141-D84F-BF20-88DCE561A81C}" destId="{600706EB-B802-FA45-840A-AD9E7DBD2F5F}" srcOrd="0" destOrd="0" presId="urn:microsoft.com/office/officeart/2005/8/layout/cycle7"/>
    <dgm:cxn modelId="{7D969F37-BCBB-AE44-9788-EAD8BFFCF041}" type="presOf" srcId="{BFEB17AD-86FD-5243-9E3A-FBECAF7715AE}" destId="{B181D266-61C7-3846-98DE-9876A6079A8F}" srcOrd="0" destOrd="0" presId="urn:microsoft.com/office/officeart/2005/8/layout/cycle7"/>
    <dgm:cxn modelId="{6B83EC48-F1DB-6A48-937C-C9BFB58EA115}" type="presOf" srcId="{C80AFACC-D486-5546-9BE5-D3B6EF37067F}" destId="{A1E54A93-7A14-DA49-91CE-7D8A5560744B}" srcOrd="0" destOrd="0" presId="urn:microsoft.com/office/officeart/2005/8/layout/cycle7"/>
    <dgm:cxn modelId="{9877BB5C-FD09-8746-AEE2-BAEFA9F9ADE5}" type="presOf" srcId="{9AF3DDDB-5D1C-FF46-B491-88B61F4C0BDD}" destId="{58F46238-6E9A-7C49-AE32-7713E740F28F}" srcOrd="0" destOrd="0" presId="urn:microsoft.com/office/officeart/2005/8/layout/cycle7"/>
    <dgm:cxn modelId="{F25C3F5F-39D6-B14A-8F9C-E7C6CD41B7B7}" type="presOf" srcId="{9AF3DDDB-5D1C-FF46-B491-88B61F4C0BDD}" destId="{E14C7FDD-A670-DA49-831E-B12682001BDB}" srcOrd="1" destOrd="0" presId="urn:microsoft.com/office/officeart/2005/8/layout/cycle7"/>
    <dgm:cxn modelId="{FA8F287E-12E7-9A40-BC7C-4C83806EDFC9}" srcId="{DCE35A01-3A3C-154D-AA27-A049320E2500}" destId="{7C571ECA-226B-0B48-B324-5DAAFBD1E67C}" srcOrd="0" destOrd="0" parTransId="{21B2A560-FE29-B646-B9BD-EA87F1C2E865}" sibTransId="{047F830F-9141-D84F-BF20-88DCE561A81C}"/>
    <dgm:cxn modelId="{B40BC37E-A91A-4A4F-8E7A-1C4168A53287}" type="presOf" srcId="{BFEB17AD-86FD-5243-9E3A-FBECAF7715AE}" destId="{FE0870BD-5738-564E-98FF-BD16CB66186D}" srcOrd="1" destOrd="0" presId="urn:microsoft.com/office/officeart/2005/8/layout/cycle7"/>
    <dgm:cxn modelId="{B81E1581-09D8-EE47-87C6-B503967F3008}" type="presOf" srcId="{BBCF58E7-839F-7B4D-A0BD-04C27F6B1D28}" destId="{0D76D794-AB7D-0A4C-A623-5DD7F7D27539}" srcOrd="0" destOrd="0" presId="urn:microsoft.com/office/officeart/2005/8/layout/cycle7"/>
    <dgm:cxn modelId="{199D90CE-7E5E-CA4F-B88E-C6658DDC4410}" srcId="{DCE35A01-3A3C-154D-AA27-A049320E2500}" destId="{C80AFACC-D486-5546-9BE5-D3B6EF37067F}" srcOrd="2" destOrd="0" parTransId="{1508B425-F890-9B42-A1E5-B4F855D98A29}" sibTransId="{BFEB17AD-86FD-5243-9E3A-FBECAF7715AE}"/>
    <dgm:cxn modelId="{8D9689E7-DAA0-3D41-87F4-3309C5240049}" srcId="{DCE35A01-3A3C-154D-AA27-A049320E2500}" destId="{BBCF58E7-839F-7B4D-A0BD-04C27F6B1D28}" srcOrd="1" destOrd="0" parTransId="{EBEF89EB-069F-0F40-A36C-1E6423B4A62A}" sibTransId="{9AF3DDDB-5D1C-FF46-B491-88B61F4C0BDD}"/>
    <dgm:cxn modelId="{906EEFF0-D367-CF4E-B37D-772A19E543F7}" type="presOf" srcId="{047F830F-9141-D84F-BF20-88DCE561A81C}" destId="{1252E629-AEE1-174E-8C2A-9FD3B58A3122}" srcOrd="1" destOrd="0" presId="urn:microsoft.com/office/officeart/2005/8/layout/cycle7"/>
    <dgm:cxn modelId="{9A5D7EAF-3DF1-BD4D-9140-B94C9505D4FC}" type="presParOf" srcId="{B4244E96-5293-404D-91F8-F93546887998}" destId="{94A33FA6-8782-B249-93DA-1F04D53422CC}" srcOrd="0" destOrd="0" presId="urn:microsoft.com/office/officeart/2005/8/layout/cycle7"/>
    <dgm:cxn modelId="{6B806EBF-81A1-FF42-BE7C-B7884BC63698}" type="presParOf" srcId="{B4244E96-5293-404D-91F8-F93546887998}" destId="{600706EB-B802-FA45-840A-AD9E7DBD2F5F}" srcOrd="1" destOrd="0" presId="urn:microsoft.com/office/officeart/2005/8/layout/cycle7"/>
    <dgm:cxn modelId="{EB2845B1-0A6B-2E4F-A7C4-2B02E8642C30}" type="presParOf" srcId="{600706EB-B802-FA45-840A-AD9E7DBD2F5F}" destId="{1252E629-AEE1-174E-8C2A-9FD3B58A3122}" srcOrd="0" destOrd="0" presId="urn:microsoft.com/office/officeart/2005/8/layout/cycle7"/>
    <dgm:cxn modelId="{B17F5953-212C-E24D-9076-D4885D4AACFD}" type="presParOf" srcId="{B4244E96-5293-404D-91F8-F93546887998}" destId="{0D76D794-AB7D-0A4C-A623-5DD7F7D27539}" srcOrd="2" destOrd="0" presId="urn:microsoft.com/office/officeart/2005/8/layout/cycle7"/>
    <dgm:cxn modelId="{60BD854F-D857-7B47-8610-18171A2AB1AD}" type="presParOf" srcId="{B4244E96-5293-404D-91F8-F93546887998}" destId="{58F46238-6E9A-7C49-AE32-7713E740F28F}" srcOrd="3" destOrd="0" presId="urn:microsoft.com/office/officeart/2005/8/layout/cycle7"/>
    <dgm:cxn modelId="{AEF9FA2E-86B2-F946-9A80-AF0C9FA205D0}" type="presParOf" srcId="{58F46238-6E9A-7C49-AE32-7713E740F28F}" destId="{E14C7FDD-A670-DA49-831E-B12682001BDB}" srcOrd="0" destOrd="0" presId="urn:microsoft.com/office/officeart/2005/8/layout/cycle7"/>
    <dgm:cxn modelId="{D59FD0CF-A23F-AC47-BB77-E4851C4B86AD}" type="presParOf" srcId="{B4244E96-5293-404D-91F8-F93546887998}" destId="{A1E54A93-7A14-DA49-91CE-7D8A5560744B}" srcOrd="4" destOrd="0" presId="urn:microsoft.com/office/officeart/2005/8/layout/cycle7"/>
    <dgm:cxn modelId="{D801DE47-5CFF-804E-83EE-009D1B9A8771}" type="presParOf" srcId="{B4244E96-5293-404D-91F8-F93546887998}" destId="{B181D266-61C7-3846-98DE-9876A6079A8F}" srcOrd="5" destOrd="0" presId="urn:microsoft.com/office/officeart/2005/8/layout/cycle7"/>
    <dgm:cxn modelId="{5E63A94D-02E7-F24D-BD4F-6FD6B04E710D}" type="presParOf" srcId="{B181D266-61C7-3846-98DE-9876A6079A8F}" destId="{FE0870BD-5738-564E-98FF-BD16CB66186D}" srcOrd="0" destOrd="0" presId="urn:microsoft.com/office/officeart/2005/8/layout/cycle7"/>
  </dgm:cxnLst>
  <dgm:bg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E35A01-3A3C-154D-AA27-A049320E2500}" type="doc">
      <dgm:prSet loTypeId="urn:microsoft.com/office/officeart/2005/8/layout/cycle7" loCatId="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pl-PL"/>
        </a:p>
      </dgm:t>
    </dgm:pt>
    <dgm:pt modelId="{7C571ECA-226B-0B48-B324-5DAAFBD1E67C}">
      <dgm:prSet phldrT="[Tekst]"/>
      <dgm:spPr/>
      <dgm:t>
        <a:bodyPr/>
        <a:lstStyle/>
        <a:p>
          <a:r>
            <a:rPr lang="pl-PL" dirty="0"/>
            <a:t>Diagnoza</a:t>
          </a:r>
        </a:p>
      </dgm:t>
    </dgm:pt>
    <dgm:pt modelId="{21B2A560-FE29-B646-B9BD-EA87F1C2E865}" type="parTrans" cxnId="{FA8F287E-12E7-9A40-BC7C-4C83806EDFC9}">
      <dgm:prSet/>
      <dgm:spPr/>
      <dgm:t>
        <a:bodyPr/>
        <a:lstStyle/>
        <a:p>
          <a:endParaRPr lang="pl-PL"/>
        </a:p>
      </dgm:t>
    </dgm:pt>
    <dgm:pt modelId="{047F830F-9141-D84F-BF20-88DCE561A81C}" type="sibTrans" cxnId="{FA8F287E-12E7-9A40-BC7C-4C83806EDFC9}">
      <dgm:prSet/>
      <dgm:spPr/>
      <dgm:t>
        <a:bodyPr/>
        <a:lstStyle/>
        <a:p>
          <a:endParaRPr lang="pl-PL"/>
        </a:p>
      </dgm:t>
    </dgm:pt>
    <dgm:pt modelId="{BBCF58E7-839F-7B4D-A0BD-04C27F6B1D28}">
      <dgm:prSet phldrT="[Tekst]"/>
      <dgm:spPr/>
      <dgm:t>
        <a:bodyPr/>
        <a:lstStyle/>
        <a:p>
          <a:r>
            <a:rPr lang="pl-PL" dirty="0"/>
            <a:t>Oferta</a:t>
          </a:r>
        </a:p>
      </dgm:t>
    </dgm:pt>
    <dgm:pt modelId="{EBEF89EB-069F-0F40-A36C-1E6423B4A62A}" type="parTrans" cxnId="{8D9689E7-DAA0-3D41-87F4-3309C5240049}">
      <dgm:prSet/>
      <dgm:spPr/>
      <dgm:t>
        <a:bodyPr/>
        <a:lstStyle/>
        <a:p>
          <a:endParaRPr lang="pl-PL"/>
        </a:p>
      </dgm:t>
    </dgm:pt>
    <dgm:pt modelId="{9AF3DDDB-5D1C-FF46-B491-88B61F4C0BDD}" type="sibTrans" cxnId="{8D9689E7-DAA0-3D41-87F4-3309C5240049}">
      <dgm:prSet/>
      <dgm:spPr/>
      <dgm:t>
        <a:bodyPr/>
        <a:lstStyle/>
        <a:p>
          <a:endParaRPr lang="pl-PL"/>
        </a:p>
      </dgm:t>
    </dgm:pt>
    <dgm:pt modelId="{C80AFACC-D486-5546-9BE5-D3B6EF37067F}">
      <dgm:prSet phldrT="[Tekst]"/>
      <dgm:spPr/>
      <dgm:t>
        <a:bodyPr/>
        <a:lstStyle/>
        <a:p>
          <a:r>
            <a:rPr lang="pl-PL" dirty="0"/>
            <a:t>Ewaluacja</a:t>
          </a:r>
        </a:p>
      </dgm:t>
    </dgm:pt>
    <dgm:pt modelId="{1508B425-F890-9B42-A1E5-B4F855D98A29}" type="parTrans" cxnId="{199D90CE-7E5E-CA4F-B88E-C6658DDC4410}">
      <dgm:prSet/>
      <dgm:spPr/>
      <dgm:t>
        <a:bodyPr/>
        <a:lstStyle/>
        <a:p>
          <a:endParaRPr lang="pl-PL"/>
        </a:p>
      </dgm:t>
    </dgm:pt>
    <dgm:pt modelId="{BFEB17AD-86FD-5243-9E3A-FBECAF7715AE}" type="sibTrans" cxnId="{199D90CE-7E5E-CA4F-B88E-C6658DDC4410}">
      <dgm:prSet/>
      <dgm:spPr/>
      <dgm:t>
        <a:bodyPr/>
        <a:lstStyle/>
        <a:p>
          <a:endParaRPr lang="pl-PL"/>
        </a:p>
      </dgm:t>
    </dgm:pt>
    <dgm:pt modelId="{B4244E96-5293-404D-91F8-F93546887998}" type="pres">
      <dgm:prSet presAssocID="{DCE35A01-3A3C-154D-AA27-A049320E2500}" presName="Name0" presStyleCnt="0">
        <dgm:presLayoutVars>
          <dgm:dir/>
          <dgm:resizeHandles val="exact"/>
        </dgm:presLayoutVars>
      </dgm:prSet>
      <dgm:spPr/>
    </dgm:pt>
    <dgm:pt modelId="{94A33FA6-8782-B249-93DA-1F04D53422CC}" type="pres">
      <dgm:prSet presAssocID="{7C571ECA-226B-0B48-B324-5DAAFBD1E67C}" presName="node" presStyleLbl="node1" presStyleIdx="0" presStyleCnt="3">
        <dgm:presLayoutVars>
          <dgm:bulletEnabled val="1"/>
        </dgm:presLayoutVars>
      </dgm:prSet>
      <dgm:spPr/>
    </dgm:pt>
    <dgm:pt modelId="{600706EB-B802-FA45-840A-AD9E7DBD2F5F}" type="pres">
      <dgm:prSet presAssocID="{047F830F-9141-D84F-BF20-88DCE561A81C}" presName="sibTrans" presStyleLbl="sibTrans2D1" presStyleIdx="0" presStyleCnt="3"/>
      <dgm:spPr/>
    </dgm:pt>
    <dgm:pt modelId="{1252E629-AEE1-174E-8C2A-9FD3B58A3122}" type="pres">
      <dgm:prSet presAssocID="{047F830F-9141-D84F-BF20-88DCE561A81C}" presName="connectorText" presStyleLbl="sibTrans2D1" presStyleIdx="0" presStyleCnt="3"/>
      <dgm:spPr/>
    </dgm:pt>
    <dgm:pt modelId="{0D76D794-AB7D-0A4C-A623-5DD7F7D27539}" type="pres">
      <dgm:prSet presAssocID="{BBCF58E7-839F-7B4D-A0BD-04C27F6B1D28}" presName="node" presStyleLbl="node1" presStyleIdx="1" presStyleCnt="3">
        <dgm:presLayoutVars>
          <dgm:bulletEnabled val="1"/>
        </dgm:presLayoutVars>
      </dgm:prSet>
      <dgm:spPr/>
    </dgm:pt>
    <dgm:pt modelId="{58F46238-6E9A-7C49-AE32-7713E740F28F}" type="pres">
      <dgm:prSet presAssocID="{9AF3DDDB-5D1C-FF46-B491-88B61F4C0BDD}" presName="sibTrans" presStyleLbl="sibTrans2D1" presStyleIdx="1" presStyleCnt="3"/>
      <dgm:spPr/>
    </dgm:pt>
    <dgm:pt modelId="{E14C7FDD-A670-DA49-831E-B12682001BDB}" type="pres">
      <dgm:prSet presAssocID="{9AF3DDDB-5D1C-FF46-B491-88B61F4C0BDD}" presName="connectorText" presStyleLbl="sibTrans2D1" presStyleIdx="1" presStyleCnt="3"/>
      <dgm:spPr/>
    </dgm:pt>
    <dgm:pt modelId="{A1E54A93-7A14-DA49-91CE-7D8A5560744B}" type="pres">
      <dgm:prSet presAssocID="{C80AFACC-D486-5546-9BE5-D3B6EF37067F}" presName="node" presStyleLbl="node1" presStyleIdx="2" presStyleCnt="3">
        <dgm:presLayoutVars>
          <dgm:bulletEnabled val="1"/>
        </dgm:presLayoutVars>
      </dgm:prSet>
      <dgm:spPr/>
    </dgm:pt>
    <dgm:pt modelId="{B181D266-61C7-3846-98DE-9876A6079A8F}" type="pres">
      <dgm:prSet presAssocID="{BFEB17AD-86FD-5243-9E3A-FBECAF7715AE}" presName="sibTrans" presStyleLbl="sibTrans2D1" presStyleIdx="2" presStyleCnt="3"/>
      <dgm:spPr/>
    </dgm:pt>
    <dgm:pt modelId="{FE0870BD-5738-564E-98FF-BD16CB66186D}" type="pres">
      <dgm:prSet presAssocID="{BFEB17AD-86FD-5243-9E3A-FBECAF7715AE}" presName="connectorText" presStyleLbl="sibTrans2D1" presStyleIdx="2" presStyleCnt="3"/>
      <dgm:spPr/>
    </dgm:pt>
  </dgm:ptLst>
  <dgm:cxnLst>
    <dgm:cxn modelId="{022E1304-EA1B-164E-82F4-CA3F1161A620}" type="presOf" srcId="{7C571ECA-226B-0B48-B324-5DAAFBD1E67C}" destId="{94A33FA6-8782-B249-93DA-1F04D53422CC}" srcOrd="0" destOrd="0" presId="urn:microsoft.com/office/officeart/2005/8/layout/cycle7"/>
    <dgm:cxn modelId="{33909C1D-2A32-E743-80AC-64CA69F4063E}" type="presOf" srcId="{DCE35A01-3A3C-154D-AA27-A049320E2500}" destId="{B4244E96-5293-404D-91F8-F93546887998}" srcOrd="0" destOrd="0" presId="urn:microsoft.com/office/officeart/2005/8/layout/cycle7"/>
    <dgm:cxn modelId="{20AEF62A-EBB5-0D46-AAC0-212D5F1B94DF}" type="presOf" srcId="{047F830F-9141-D84F-BF20-88DCE561A81C}" destId="{600706EB-B802-FA45-840A-AD9E7DBD2F5F}" srcOrd="0" destOrd="0" presId="urn:microsoft.com/office/officeart/2005/8/layout/cycle7"/>
    <dgm:cxn modelId="{7D969F37-BCBB-AE44-9788-EAD8BFFCF041}" type="presOf" srcId="{BFEB17AD-86FD-5243-9E3A-FBECAF7715AE}" destId="{B181D266-61C7-3846-98DE-9876A6079A8F}" srcOrd="0" destOrd="0" presId="urn:microsoft.com/office/officeart/2005/8/layout/cycle7"/>
    <dgm:cxn modelId="{6B83EC48-F1DB-6A48-937C-C9BFB58EA115}" type="presOf" srcId="{C80AFACC-D486-5546-9BE5-D3B6EF37067F}" destId="{A1E54A93-7A14-DA49-91CE-7D8A5560744B}" srcOrd="0" destOrd="0" presId="urn:microsoft.com/office/officeart/2005/8/layout/cycle7"/>
    <dgm:cxn modelId="{9877BB5C-FD09-8746-AEE2-BAEFA9F9ADE5}" type="presOf" srcId="{9AF3DDDB-5D1C-FF46-B491-88B61F4C0BDD}" destId="{58F46238-6E9A-7C49-AE32-7713E740F28F}" srcOrd="0" destOrd="0" presId="urn:microsoft.com/office/officeart/2005/8/layout/cycle7"/>
    <dgm:cxn modelId="{F25C3F5F-39D6-B14A-8F9C-E7C6CD41B7B7}" type="presOf" srcId="{9AF3DDDB-5D1C-FF46-B491-88B61F4C0BDD}" destId="{E14C7FDD-A670-DA49-831E-B12682001BDB}" srcOrd="1" destOrd="0" presId="urn:microsoft.com/office/officeart/2005/8/layout/cycle7"/>
    <dgm:cxn modelId="{FA8F287E-12E7-9A40-BC7C-4C83806EDFC9}" srcId="{DCE35A01-3A3C-154D-AA27-A049320E2500}" destId="{7C571ECA-226B-0B48-B324-5DAAFBD1E67C}" srcOrd="0" destOrd="0" parTransId="{21B2A560-FE29-B646-B9BD-EA87F1C2E865}" sibTransId="{047F830F-9141-D84F-BF20-88DCE561A81C}"/>
    <dgm:cxn modelId="{B40BC37E-A91A-4A4F-8E7A-1C4168A53287}" type="presOf" srcId="{BFEB17AD-86FD-5243-9E3A-FBECAF7715AE}" destId="{FE0870BD-5738-564E-98FF-BD16CB66186D}" srcOrd="1" destOrd="0" presId="urn:microsoft.com/office/officeart/2005/8/layout/cycle7"/>
    <dgm:cxn modelId="{B81E1581-09D8-EE47-87C6-B503967F3008}" type="presOf" srcId="{BBCF58E7-839F-7B4D-A0BD-04C27F6B1D28}" destId="{0D76D794-AB7D-0A4C-A623-5DD7F7D27539}" srcOrd="0" destOrd="0" presId="urn:microsoft.com/office/officeart/2005/8/layout/cycle7"/>
    <dgm:cxn modelId="{199D90CE-7E5E-CA4F-B88E-C6658DDC4410}" srcId="{DCE35A01-3A3C-154D-AA27-A049320E2500}" destId="{C80AFACC-D486-5546-9BE5-D3B6EF37067F}" srcOrd="2" destOrd="0" parTransId="{1508B425-F890-9B42-A1E5-B4F855D98A29}" sibTransId="{BFEB17AD-86FD-5243-9E3A-FBECAF7715AE}"/>
    <dgm:cxn modelId="{8D9689E7-DAA0-3D41-87F4-3309C5240049}" srcId="{DCE35A01-3A3C-154D-AA27-A049320E2500}" destId="{BBCF58E7-839F-7B4D-A0BD-04C27F6B1D28}" srcOrd="1" destOrd="0" parTransId="{EBEF89EB-069F-0F40-A36C-1E6423B4A62A}" sibTransId="{9AF3DDDB-5D1C-FF46-B491-88B61F4C0BDD}"/>
    <dgm:cxn modelId="{906EEFF0-D367-CF4E-B37D-772A19E543F7}" type="presOf" srcId="{047F830F-9141-D84F-BF20-88DCE561A81C}" destId="{1252E629-AEE1-174E-8C2A-9FD3B58A3122}" srcOrd="1" destOrd="0" presId="urn:microsoft.com/office/officeart/2005/8/layout/cycle7"/>
    <dgm:cxn modelId="{9A5D7EAF-3DF1-BD4D-9140-B94C9505D4FC}" type="presParOf" srcId="{B4244E96-5293-404D-91F8-F93546887998}" destId="{94A33FA6-8782-B249-93DA-1F04D53422CC}" srcOrd="0" destOrd="0" presId="urn:microsoft.com/office/officeart/2005/8/layout/cycle7"/>
    <dgm:cxn modelId="{6B806EBF-81A1-FF42-BE7C-B7884BC63698}" type="presParOf" srcId="{B4244E96-5293-404D-91F8-F93546887998}" destId="{600706EB-B802-FA45-840A-AD9E7DBD2F5F}" srcOrd="1" destOrd="0" presId="urn:microsoft.com/office/officeart/2005/8/layout/cycle7"/>
    <dgm:cxn modelId="{EB2845B1-0A6B-2E4F-A7C4-2B02E8642C30}" type="presParOf" srcId="{600706EB-B802-FA45-840A-AD9E7DBD2F5F}" destId="{1252E629-AEE1-174E-8C2A-9FD3B58A3122}" srcOrd="0" destOrd="0" presId="urn:microsoft.com/office/officeart/2005/8/layout/cycle7"/>
    <dgm:cxn modelId="{B17F5953-212C-E24D-9076-D4885D4AACFD}" type="presParOf" srcId="{B4244E96-5293-404D-91F8-F93546887998}" destId="{0D76D794-AB7D-0A4C-A623-5DD7F7D27539}" srcOrd="2" destOrd="0" presId="urn:microsoft.com/office/officeart/2005/8/layout/cycle7"/>
    <dgm:cxn modelId="{60BD854F-D857-7B47-8610-18171A2AB1AD}" type="presParOf" srcId="{B4244E96-5293-404D-91F8-F93546887998}" destId="{58F46238-6E9A-7C49-AE32-7713E740F28F}" srcOrd="3" destOrd="0" presId="urn:microsoft.com/office/officeart/2005/8/layout/cycle7"/>
    <dgm:cxn modelId="{AEF9FA2E-86B2-F946-9A80-AF0C9FA205D0}" type="presParOf" srcId="{58F46238-6E9A-7C49-AE32-7713E740F28F}" destId="{E14C7FDD-A670-DA49-831E-B12682001BDB}" srcOrd="0" destOrd="0" presId="urn:microsoft.com/office/officeart/2005/8/layout/cycle7"/>
    <dgm:cxn modelId="{D59FD0CF-A23F-AC47-BB77-E4851C4B86AD}" type="presParOf" srcId="{B4244E96-5293-404D-91F8-F93546887998}" destId="{A1E54A93-7A14-DA49-91CE-7D8A5560744B}" srcOrd="4" destOrd="0" presId="urn:microsoft.com/office/officeart/2005/8/layout/cycle7"/>
    <dgm:cxn modelId="{D801DE47-5CFF-804E-83EE-009D1B9A8771}" type="presParOf" srcId="{B4244E96-5293-404D-91F8-F93546887998}" destId="{B181D266-61C7-3846-98DE-9876A6079A8F}" srcOrd="5" destOrd="0" presId="urn:microsoft.com/office/officeart/2005/8/layout/cycle7"/>
    <dgm:cxn modelId="{5E63A94D-02E7-F24D-BD4F-6FD6B04E710D}" type="presParOf" srcId="{B181D266-61C7-3846-98DE-9876A6079A8F}" destId="{FE0870BD-5738-564E-98FF-BD16CB66186D}" srcOrd="0" destOrd="0" presId="urn:microsoft.com/office/officeart/2005/8/layout/cycle7"/>
  </dgm:cxnLst>
  <dgm:bg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BC8444-68F0-A944-8280-41525974C72F}" type="doc">
      <dgm:prSet loTypeId="urn:microsoft.com/office/officeart/2005/8/layout/h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28B5011C-1D5E-A44F-97EE-C3F5FDE174E6}">
      <dgm:prSet phldrT="[Tekst]" custT="1"/>
      <dgm:spPr/>
      <dgm:t>
        <a:bodyPr/>
        <a:lstStyle/>
        <a:p>
          <a:pPr algn="ctr"/>
          <a:r>
            <a:rPr lang="pl-PL" sz="2400" b="1" dirty="0"/>
            <a:t>Wiedza</a:t>
          </a:r>
        </a:p>
      </dgm:t>
    </dgm:pt>
    <dgm:pt modelId="{368146E9-AC00-9C45-9632-E38D8BEC25BF}" type="parTrans" cxnId="{F4B83864-8135-3F4E-B4F3-506C098B2BD6}">
      <dgm:prSet/>
      <dgm:spPr/>
      <dgm:t>
        <a:bodyPr/>
        <a:lstStyle/>
        <a:p>
          <a:endParaRPr lang="pl-PL"/>
        </a:p>
      </dgm:t>
    </dgm:pt>
    <dgm:pt modelId="{804CCD84-02CA-3746-BFFF-63099B726DB1}" type="sibTrans" cxnId="{F4B83864-8135-3F4E-B4F3-506C098B2BD6}">
      <dgm:prSet/>
      <dgm:spPr/>
      <dgm:t>
        <a:bodyPr/>
        <a:lstStyle/>
        <a:p>
          <a:endParaRPr lang="pl-PL"/>
        </a:p>
      </dgm:t>
    </dgm:pt>
    <dgm:pt modelId="{773589A4-CAFE-AF4B-9462-5887940D979F}">
      <dgm:prSet phldrT="[Tekst]"/>
      <dgm:spPr>
        <a:solidFill>
          <a:schemeClr val="accent6"/>
        </a:solidFill>
      </dgm:spPr>
      <dgm:t>
        <a:bodyPr/>
        <a:lstStyle/>
        <a:p>
          <a:pPr algn="l"/>
          <a:r>
            <a:rPr lang="pl-PL" sz="1500" dirty="0"/>
            <a:t>potrzeby</a:t>
          </a:r>
        </a:p>
      </dgm:t>
    </dgm:pt>
    <dgm:pt modelId="{EBA6F521-5EEB-C04B-847A-C4F89D80971E}" type="parTrans" cxnId="{D4119C17-1E16-EB43-95CF-C710CE9528A9}">
      <dgm:prSet/>
      <dgm:spPr/>
      <dgm:t>
        <a:bodyPr/>
        <a:lstStyle/>
        <a:p>
          <a:endParaRPr lang="pl-PL"/>
        </a:p>
      </dgm:t>
    </dgm:pt>
    <dgm:pt modelId="{DBF6E06E-ED82-984C-94B6-8140FC722112}" type="sibTrans" cxnId="{D4119C17-1E16-EB43-95CF-C710CE9528A9}">
      <dgm:prSet/>
      <dgm:spPr/>
      <dgm:t>
        <a:bodyPr/>
        <a:lstStyle/>
        <a:p>
          <a:endParaRPr lang="pl-PL"/>
        </a:p>
      </dgm:t>
    </dgm:pt>
    <dgm:pt modelId="{E48684E4-62C3-CA47-8F65-B9B6D3EF9F75}">
      <dgm:prSet phldrT="[Tekst]"/>
      <dgm:spPr>
        <a:solidFill>
          <a:schemeClr val="accent6"/>
        </a:solidFill>
      </dgm:spPr>
      <dgm:t>
        <a:bodyPr/>
        <a:lstStyle/>
        <a:p>
          <a:pPr algn="l"/>
          <a:r>
            <a:rPr lang="pl-PL" sz="1500" dirty="0"/>
            <a:t>merytoryczna</a:t>
          </a:r>
        </a:p>
      </dgm:t>
    </dgm:pt>
    <dgm:pt modelId="{9A6CC6D1-8244-F342-9F81-7D96B59DC1DC}" type="parTrans" cxnId="{E14F3561-5729-D248-8093-FABB62797A35}">
      <dgm:prSet/>
      <dgm:spPr/>
      <dgm:t>
        <a:bodyPr/>
        <a:lstStyle/>
        <a:p>
          <a:endParaRPr lang="pl-PL"/>
        </a:p>
      </dgm:t>
    </dgm:pt>
    <dgm:pt modelId="{89D3E44E-37AF-6B40-800A-8C63C45F50B3}" type="sibTrans" cxnId="{E14F3561-5729-D248-8093-FABB62797A35}">
      <dgm:prSet/>
      <dgm:spPr/>
      <dgm:t>
        <a:bodyPr/>
        <a:lstStyle/>
        <a:p>
          <a:endParaRPr lang="pl-PL"/>
        </a:p>
      </dgm:t>
    </dgm:pt>
    <dgm:pt modelId="{907A055B-167C-074F-8781-07E30346801F}">
      <dgm:prSet phldrT="[Tekst]" custT="1"/>
      <dgm:spPr/>
      <dgm:t>
        <a:bodyPr/>
        <a:lstStyle/>
        <a:p>
          <a:pPr algn="ctr"/>
          <a:r>
            <a:rPr lang="pl-PL" sz="2400" b="1" dirty="0"/>
            <a:t>Zasoby</a:t>
          </a:r>
        </a:p>
      </dgm:t>
    </dgm:pt>
    <dgm:pt modelId="{89D96A7D-9547-7A43-9E42-6057B1EB6E60}" type="parTrans" cxnId="{2EBBD42D-042E-E94D-8362-07733B16596C}">
      <dgm:prSet/>
      <dgm:spPr/>
      <dgm:t>
        <a:bodyPr/>
        <a:lstStyle/>
        <a:p>
          <a:endParaRPr lang="pl-PL"/>
        </a:p>
      </dgm:t>
    </dgm:pt>
    <dgm:pt modelId="{18A258F7-2123-1445-A87E-E958C6CA9D34}" type="sibTrans" cxnId="{2EBBD42D-042E-E94D-8362-07733B16596C}">
      <dgm:prSet/>
      <dgm:spPr/>
      <dgm:t>
        <a:bodyPr/>
        <a:lstStyle/>
        <a:p>
          <a:endParaRPr lang="pl-PL"/>
        </a:p>
      </dgm:t>
    </dgm:pt>
    <dgm:pt modelId="{300A04B5-457D-A54B-AAA7-A74A2B2B6681}">
      <dgm:prSet phldrT="[Tekst]"/>
      <dgm:spPr>
        <a:solidFill>
          <a:schemeClr val="accent1"/>
        </a:solidFill>
      </dgm:spPr>
      <dgm:t>
        <a:bodyPr anchor="ctr"/>
        <a:lstStyle/>
        <a:p>
          <a:pPr algn="l">
            <a:lnSpc>
              <a:spcPct val="200000"/>
            </a:lnSpc>
          </a:pPr>
          <a:r>
            <a:rPr lang="pl-PL" sz="2300" dirty="0"/>
            <a:t>posiadane</a:t>
          </a:r>
        </a:p>
      </dgm:t>
    </dgm:pt>
    <dgm:pt modelId="{CF8B7402-6FF0-9145-BADC-972F9A9D5B5A}" type="parTrans" cxnId="{D64FC1D2-F6DE-0A4E-A855-CD2CC9EF0E0D}">
      <dgm:prSet/>
      <dgm:spPr/>
      <dgm:t>
        <a:bodyPr/>
        <a:lstStyle/>
        <a:p>
          <a:endParaRPr lang="pl-PL"/>
        </a:p>
      </dgm:t>
    </dgm:pt>
    <dgm:pt modelId="{6F7416B6-6599-EB4C-B014-277153D85FE8}" type="sibTrans" cxnId="{D64FC1D2-F6DE-0A4E-A855-CD2CC9EF0E0D}">
      <dgm:prSet/>
      <dgm:spPr/>
      <dgm:t>
        <a:bodyPr/>
        <a:lstStyle/>
        <a:p>
          <a:endParaRPr lang="pl-PL"/>
        </a:p>
      </dgm:t>
    </dgm:pt>
    <dgm:pt modelId="{7A585EBE-1C31-D549-BE74-872D9EC3620D}">
      <dgm:prSet phldrT="[Tekst]"/>
      <dgm:spPr>
        <a:solidFill>
          <a:schemeClr val="accent1"/>
        </a:solidFill>
      </dgm:spPr>
      <dgm:t>
        <a:bodyPr anchor="ctr"/>
        <a:lstStyle/>
        <a:p>
          <a:pPr algn="l">
            <a:lnSpc>
              <a:spcPct val="200000"/>
            </a:lnSpc>
          </a:pPr>
          <a:r>
            <a:rPr lang="pl-PL" sz="2300" dirty="0"/>
            <a:t>potrzebne</a:t>
          </a:r>
        </a:p>
      </dgm:t>
    </dgm:pt>
    <dgm:pt modelId="{91D3E4EC-D994-124B-8CB2-4B227ED9D24F}" type="parTrans" cxnId="{ED92DB85-F5EB-0D43-BD1A-35502B33E5CA}">
      <dgm:prSet/>
      <dgm:spPr/>
      <dgm:t>
        <a:bodyPr/>
        <a:lstStyle/>
        <a:p>
          <a:endParaRPr lang="pl-PL"/>
        </a:p>
      </dgm:t>
    </dgm:pt>
    <dgm:pt modelId="{E4312FB8-2A8A-8C44-A394-8C2C8CE3E21B}" type="sibTrans" cxnId="{ED92DB85-F5EB-0D43-BD1A-35502B33E5CA}">
      <dgm:prSet/>
      <dgm:spPr/>
      <dgm:t>
        <a:bodyPr/>
        <a:lstStyle/>
        <a:p>
          <a:endParaRPr lang="pl-PL"/>
        </a:p>
      </dgm:t>
    </dgm:pt>
    <dgm:pt modelId="{C8A82A31-3D60-964F-B11D-D16B2B6A30AF}">
      <dgm:prSet phldrT="[Tekst]" custT="1"/>
      <dgm:spPr/>
      <dgm:t>
        <a:bodyPr/>
        <a:lstStyle/>
        <a:p>
          <a:pPr algn="ctr"/>
          <a:r>
            <a:rPr lang="pl-PL" sz="2400" b="1" dirty="0"/>
            <a:t>Infrastruktura</a:t>
          </a:r>
        </a:p>
      </dgm:t>
    </dgm:pt>
    <dgm:pt modelId="{8CFF3E85-AECD-2E4F-9D56-F2950A6A74E6}" type="parTrans" cxnId="{02A387F0-8E00-D544-A63F-09E0F3C443C4}">
      <dgm:prSet/>
      <dgm:spPr/>
      <dgm:t>
        <a:bodyPr/>
        <a:lstStyle/>
        <a:p>
          <a:endParaRPr lang="pl-PL"/>
        </a:p>
      </dgm:t>
    </dgm:pt>
    <dgm:pt modelId="{9E99C6BA-CF3C-7840-8524-FE17276A0C4C}" type="sibTrans" cxnId="{02A387F0-8E00-D544-A63F-09E0F3C443C4}">
      <dgm:prSet/>
      <dgm:spPr/>
      <dgm:t>
        <a:bodyPr/>
        <a:lstStyle/>
        <a:p>
          <a:endParaRPr lang="pl-PL"/>
        </a:p>
      </dgm:t>
    </dgm:pt>
    <dgm:pt modelId="{4F63E936-70C5-BB43-903C-B5C7C0243EC2}">
      <dgm:prSet phldrT="[Tekst]"/>
      <dgm:spPr>
        <a:solidFill>
          <a:schemeClr val="tx2"/>
        </a:solidFill>
      </dgm:spPr>
      <dgm:t>
        <a:bodyPr anchor="ctr"/>
        <a:lstStyle/>
        <a:p>
          <a:pPr algn="l">
            <a:lnSpc>
              <a:spcPct val="200000"/>
            </a:lnSpc>
          </a:pPr>
          <a:r>
            <a:rPr lang="pl-PL" sz="2200" dirty="0"/>
            <a:t>techniczna</a:t>
          </a:r>
        </a:p>
      </dgm:t>
    </dgm:pt>
    <dgm:pt modelId="{96FAD939-1175-8C48-8CAC-207B145CE578}" type="parTrans" cxnId="{D63941E6-33F7-904E-AA0C-C9740B1A37A0}">
      <dgm:prSet/>
      <dgm:spPr/>
      <dgm:t>
        <a:bodyPr/>
        <a:lstStyle/>
        <a:p>
          <a:endParaRPr lang="pl-PL"/>
        </a:p>
      </dgm:t>
    </dgm:pt>
    <dgm:pt modelId="{DB598E28-BD48-6C41-9BD2-31D5F875CCA8}" type="sibTrans" cxnId="{D63941E6-33F7-904E-AA0C-C9740B1A37A0}">
      <dgm:prSet/>
      <dgm:spPr/>
      <dgm:t>
        <a:bodyPr/>
        <a:lstStyle/>
        <a:p>
          <a:endParaRPr lang="pl-PL"/>
        </a:p>
      </dgm:t>
    </dgm:pt>
    <dgm:pt modelId="{C96621D9-953B-BD4F-9C8E-DDE37D0CE7EC}">
      <dgm:prSet phldrT="[Tekst]"/>
      <dgm:spPr>
        <a:solidFill>
          <a:schemeClr val="tx2"/>
        </a:solidFill>
      </dgm:spPr>
      <dgm:t>
        <a:bodyPr anchor="ctr"/>
        <a:lstStyle/>
        <a:p>
          <a:pPr algn="l">
            <a:lnSpc>
              <a:spcPct val="200000"/>
            </a:lnSpc>
          </a:pPr>
          <a:r>
            <a:rPr lang="pl-PL" sz="2200" dirty="0"/>
            <a:t>instytucjonalna</a:t>
          </a:r>
        </a:p>
      </dgm:t>
    </dgm:pt>
    <dgm:pt modelId="{E30AE2B2-B0AE-064D-ACC9-AAA3D8B30409}" type="parTrans" cxnId="{E62089CE-34A7-EF45-9D14-146A902DC62C}">
      <dgm:prSet/>
      <dgm:spPr/>
      <dgm:t>
        <a:bodyPr/>
        <a:lstStyle/>
        <a:p>
          <a:endParaRPr lang="pl-PL"/>
        </a:p>
      </dgm:t>
    </dgm:pt>
    <dgm:pt modelId="{89954B7C-2E12-8344-954D-95E9BEE14BAF}" type="sibTrans" cxnId="{E62089CE-34A7-EF45-9D14-146A902DC62C}">
      <dgm:prSet/>
      <dgm:spPr/>
      <dgm:t>
        <a:bodyPr/>
        <a:lstStyle/>
        <a:p>
          <a:endParaRPr lang="pl-PL"/>
        </a:p>
      </dgm:t>
    </dgm:pt>
    <dgm:pt modelId="{FFD067AD-D869-DE4C-A06F-9D6737D9DD48}">
      <dgm:prSet phldrT="[Tekst]"/>
      <dgm:spPr>
        <a:solidFill>
          <a:schemeClr val="accent6"/>
        </a:solidFill>
      </dgm:spPr>
      <dgm:t>
        <a:bodyPr/>
        <a:lstStyle/>
        <a:p>
          <a:pPr algn="l"/>
          <a:r>
            <a:rPr lang="pl-PL" sz="1500" dirty="0"/>
            <a:t>problemy</a:t>
          </a:r>
        </a:p>
      </dgm:t>
    </dgm:pt>
    <dgm:pt modelId="{E8111474-C0AA-C140-8DA7-458DC66E5656}" type="parTrans" cxnId="{144C227B-D461-4446-96C3-3C10E31DF4B9}">
      <dgm:prSet/>
      <dgm:spPr/>
      <dgm:t>
        <a:bodyPr/>
        <a:lstStyle/>
        <a:p>
          <a:endParaRPr lang="pl-PL"/>
        </a:p>
      </dgm:t>
    </dgm:pt>
    <dgm:pt modelId="{AF0EB2B7-6FC5-2049-89AC-1CCB3553D606}" type="sibTrans" cxnId="{144C227B-D461-4446-96C3-3C10E31DF4B9}">
      <dgm:prSet/>
      <dgm:spPr/>
      <dgm:t>
        <a:bodyPr/>
        <a:lstStyle/>
        <a:p>
          <a:endParaRPr lang="pl-PL"/>
        </a:p>
      </dgm:t>
    </dgm:pt>
    <dgm:pt modelId="{672919B1-9BB8-C74B-BB25-F39D913EB8F6}">
      <dgm:prSet phldrT="[Tekst]"/>
      <dgm:spPr>
        <a:solidFill>
          <a:schemeClr val="accent6"/>
        </a:solidFill>
      </dgm:spPr>
      <dgm:t>
        <a:bodyPr/>
        <a:lstStyle/>
        <a:p>
          <a:pPr algn="l"/>
          <a:r>
            <a:rPr lang="pl-PL" sz="1500" dirty="0"/>
            <a:t>bariery</a:t>
          </a:r>
        </a:p>
      </dgm:t>
    </dgm:pt>
    <dgm:pt modelId="{5A331C99-BEB1-F54E-AD95-7699830CE8D2}" type="parTrans" cxnId="{0FEE18F7-79B1-4045-BAB8-772075D69584}">
      <dgm:prSet/>
      <dgm:spPr/>
      <dgm:t>
        <a:bodyPr/>
        <a:lstStyle/>
        <a:p>
          <a:endParaRPr lang="pl-PL"/>
        </a:p>
      </dgm:t>
    </dgm:pt>
    <dgm:pt modelId="{95964BE2-C13F-CA46-AB9F-A851DC0B7B07}" type="sibTrans" cxnId="{0FEE18F7-79B1-4045-BAB8-772075D69584}">
      <dgm:prSet/>
      <dgm:spPr/>
      <dgm:t>
        <a:bodyPr/>
        <a:lstStyle/>
        <a:p>
          <a:endParaRPr lang="pl-PL"/>
        </a:p>
      </dgm:t>
    </dgm:pt>
    <dgm:pt modelId="{64361553-9698-E64E-9EDB-50F2035A46DE}">
      <dgm:prSet phldrT="[Tekst]"/>
      <dgm:spPr>
        <a:solidFill>
          <a:schemeClr val="accent6"/>
        </a:solidFill>
      </dgm:spPr>
      <dgm:t>
        <a:bodyPr/>
        <a:lstStyle/>
        <a:p>
          <a:pPr algn="l"/>
          <a:endParaRPr lang="pl-PL" sz="1500" dirty="0"/>
        </a:p>
      </dgm:t>
    </dgm:pt>
    <dgm:pt modelId="{14928E08-16B5-5F44-9E42-C91A5ECB8C92}" type="parTrans" cxnId="{FB905374-BD1D-F647-9624-A9ACEE3829C1}">
      <dgm:prSet/>
      <dgm:spPr/>
      <dgm:t>
        <a:bodyPr/>
        <a:lstStyle/>
        <a:p>
          <a:endParaRPr lang="pl-PL"/>
        </a:p>
      </dgm:t>
    </dgm:pt>
    <dgm:pt modelId="{F25C0A23-A84A-7145-B561-2F4A9970CC5F}" type="sibTrans" cxnId="{FB905374-BD1D-F647-9624-A9ACEE3829C1}">
      <dgm:prSet/>
      <dgm:spPr/>
      <dgm:t>
        <a:bodyPr/>
        <a:lstStyle/>
        <a:p>
          <a:endParaRPr lang="pl-PL"/>
        </a:p>
      </dgm:t>
    </dgm:pt>
    <dgm:pt modelId="{937C598F-2E3F-624E-A952-9F566CEBDEF0}">
      <dgm:prSet phldrT="[Tekst]"/>
      <dgm:spPr>
        <a:solidFill>
          <a:schemeClr val="accent6"/>
        </a:solidFill>
      </dgm:spPr>
      <dgm:t>
        <a:bodyPr/>
        <a:lstStyle/>
        <a:p>
          <a:pPr algn="l"/>
          <a:r>
            <a:rPr lang="pl-PL" sz="1500" dirty="0"/>
            <a:t>metodyczna</a:t>
          </a:r>
        </a:p>
      </dgm:t>
    </dgm:pt>
    <dgm:pt modelId="{7226FC40-967A-9343-9F90-496709F64603}" type="parTrans" cxnId="{22DC2DFF-CF5A-3644-8DFF-638C1310245E}">
      <dgm:prSet/>
      <dgm:spPr/>
      <dgm:t>
        <a:bodyPr/>
        <a:lstStyle/>
        <a:p>
          <a:endParaRPr lang="pl-PL"/>
        </a:p>
      </dgm:t>
    </dgm:pt>
    <dgm:pt modelId="{C23FCD29-A113-294D-81AC-7144E7237790}" type="sibTrans" cxnId="{22DC2DFF-CF5A-3644-8DFF-638C1310245E}">
      <dgm:prSet/>
      <dgm:spPr/>
      <dgm:t>
        <a:bodyPr/>
        <a:lstStyle/>
        <a:p>
          <a:endParaRPr lang="pl-PL"/>
        </a:p>
      </dgm:t>
    </dgm:pt>
    <dgm:pt modelId="{B6539213-CE95-384C-AB00-0C0601F899C6}">
      <dgm:prSet phldrT="[Tekst]"/>
      <dgm:spPr>
        <a:solidFill>
          <a:schemeClr val="accent6"/>
        </a:solidFill>
      </dgm:spPr>
      <dgm:t>
        <a:bodyPr/>
        <a:lstStyle/>
        <a:p>
          <a:pPr algn="l"/>
          <a:r>
            <a:rPr lang="pl-PL" sz="1500" dirty="0"/>
            <a:t>organizacyjna</a:t>
          </a:r>
        </a:p>
      </dgm:t>
    </dgm:pt>
    <dgm:pt modelId="{72A7CD4C-9A72-624A-A07D-F0ED6166B900}" type="parTrans" cxnId="{8D6EBEF7-FC94-7745-87B2-224ED909E832}">
      <dgm:prSet/>
      <dgm:spPr/>
      <dgm:t>
        <a:bodyPr/>
        <a:lstStyle/>
        <a:p>
          <a:endParaRPr lang="pl-PL"/>
        </a:p>
      </dgm:t>
    </dgm:pt>
    <dgm:pt modelId="{9356E28C-A87F-F340-8AAF-B9E5E8B7AD1B}" type="sibTrans" cxnId="{8D6EBEF7-FC94-7745-87B2-224ED909E832}">
      <dgm:prSet/>
      <dgm:spPr/>
      <dgm:t>
        <a:bodyPr/>
        <a:lstStyle/>
        <a:p>
          <a:endParaRPr lang="pl-PL"/>
        </a:p>
      </dgm:t>
    </dgm:pt>
    <dgm:pt modelId="{C0C234F7-A75E-BB41-95B5-6E661DCA6741}">
      <dgm:prSet phldrT="[Tekst]"/>
      <dgm:spPr>
        <a:solidFill>
          <a:schemeClr val="accent1"/>
        </a:solidFill>
      </dgm:spPr>
      <dgm:t>
        <a:bodyPr anchor="ctr"/>
        <a:lstStyle/>
        <a:p>
          <a:pPr algn="l">
            <a:lnSpc>
              <a:spcPct val="200000"/>
            </a:lnSpc>
          </a:pPr>
          <a:r>
            <a:rPr lang="pl-PL" sz="2300" dirty="0"/>
            <a:t>dostępne</a:t>
          </a:r>
        </a:p>
      </dgm:t>
    </dgm:pt>
    <dgm:pt modelId="{B3531A60-4102-4149-A56A-503F1F41058D}" type="parTrans" cxnId="{C8ADFA45-279C-4640-B16B-FC1E14DC5655}">
      <dgm:prSet/>
      <dgm:spPr/>
      <dgm:t>
        <a:bodyPr/>
        <a:lstStyle/>
        <a:p>
          <a:endParaRPr lang="pl-PL"/>
        </a:p>
      </dgm:t>
    </dgm:pt>
    <dgm:pt modelId="{9C88C2FC-C362-564D-867F-662D17D3E294}" type="sibTrans" cxnId="{C8ADFA45-279C-4640-B16B-FC1E14DC5655}">
      <dgm:prSet/>
      <dgm:spPr/>
      <dgm:t>
        <a:bodyPr/>
        <a:lstStyle/>
        <a:p>
          <a:endParaRPr lang="pl-PL"/>
        </a:p>
      </dgm:t>
    </dgm:pt>
    <dgm:pt modelId="{F50E4B52-B7FC-274F-9DE8-47A8741597CE}" type="pres">
      <dgm:prSet presAssocID="{57BC8444-68F0-A944-8280-41525974C72F}" presName="linearFlow" presStyleCnt="0">
        <dgm:presLayoutVars>
          <dgm:dir/>
          <dgm:animLvl val="lvl"/>
          <dgm:resizeHandles/>
        </dgm:presLayoutVars>
      </dgm:prSet>
      <dgm:spPr/>
    </dgm:pt>
    <dgm:pt modelId="{83D02831-8DC7-2242-B12F-1B1DC561C532}" type="pres">
      <dgm:prSet presAssocID="{28B5011C-1D5E-A44F-97EE-C3F5FDE174E6}" presName="compositeNode" presStyleCnt="0">
        <dgm:presLayoutVars>
          <dgm:bulletEnabled val="1"/>
        </dgm:presLayoutVars>
      </dgm:prSet>
      <dgm:spPr/>
    </dgm:pt>
    <dgm:pt modelId="{421DAD17-9E5B-F345-9086-5F72A1628478}" type="pres">
      <dgm:prSet presAssocID="{28B5011C-1D5E-A44F-97EE-C3F5FDE174E6}" presName="image" presStyleLbl="fgImgPlace1" presStyleIdx="0" presStyleCnt="3"/>
      <dgm:spPr/>
    </dgm:pt>
    <dgm:pt modelId="{6C8C829C-2F0D-1443-AAE1-7300A3EC1E7B}" type="pres">
      <dgm:prSet presAssocID="{28B5011C-1D5E-A44F-97EE-C3F5FDE174E6}" presName="childNode" presStyleLbl="node1" presStyleIdx="0" presStyleCnt="3">
        <dgm:presLayoutVars>
          <dgm:bulletEnabled val="1"/>
        </dgm:presLayoutVars>
      </dgm:prSet>
      <dgm:spPr/>
    </dgm:pt>
    <dgm:pt modelId="{EAAD6B6F-0252-954D-8C66-633B3B6201B4}" type="pres">
      <dgm:prSet presAssocID="{28B5011C-1D5E-A44F-97EE-C3F5FDE174E6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4148C398-7C05-184C-921F-4F5D4E56AD6F}" type="pres">
      <dgm:prSet presAssocID="{804CCD84-02CA-3746-BFFF-63099B726DB1}" presName="sibTrans" presStyleCnt="0"/>
      <dgm:spPr/>
    </dgm:pt>
    <dgm:pt modelId="{63F76B36-B51F-7A44-9C3C-E4960C795E37}" type="pres">
      <dgm:prSet presAssocID="{907A055B-167C-074F-8781-07E30346801F}" presName="compositeNode" presStyleCnt="0">
        <dgm:presLayoutVars>
          <dgm:bulletEnabled val="1"/>
        </dgm:presLayoutVars>
      </dgm:prSet>
      <dgm:spPr/>
    </dgm:pt>
    <dgm:pt modelId="{3FACAA85-C9FD-F04E-91AE-6C5181C9EC05}" type="pres">
      <dgm:prSet presAssocID="{907A055B-167C-074F-8781-07E30346801F}" presName="image" presStyleLbl="fgImgPlace1" presStyleIdx="1" presStyleCnt="3"/>
      <dgm:spPr/>
    </dgm:pt>
    <dgm:pt modelId="{F7BB6B23-E7BA-0148-8A8E-D08AF4DF3F7C}" type="pres">
      <dgm:prSet presAssocID="{907A055B-167C-074F-8781-07E30346801F}" presName="childNode" presStyleLbl="node1" presStyleIdx="1" presStyleCnt="3">
        <dgm:presLayoutVars>
          <dgm:bulletEnabled val="1"/>
        </dgm:presLayoutVars>
      </dgm:prSet>
      <dgm:spPr/>
    </dgm:pt>
    <dgm:pt modelId="{3D660EE0-38F6-E34E-9916-3CE678F2040E}" type="pres">
      <dgm:prSet presAssocID="{907A055B-167C-074F-8781-07E30346801F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3EDC49C0-E705-4A41-8A8D-C5A4312D97F4}" type="pres">
      <dgm:prSet presAssocID="{18A258F7-2123-1445-A87E-E958C6CA9D34}" presName="sibTrans" presStyleCnt="0"/>
      <dgm:spPr/>
    </dgm:pt>
    <dgm:pt modelId="{9911ED59-14A2-0546-9014-DC6FA7BF3805}" type="pres">
      <dgm:prSet presAssocID="{C8A82A31-3D60-964F-B11D-D16B2B6A30AF}" presName="compositeNode" presStyleCnt="0">
        <dgm:presLayoutVars>
          <dgm:bulletEnabled val="1"/>
        </dgm:presLayoutVars>
      </dgm:prSet>
      <dgm:spPr/>
    </dgm:pt>
    <dgm:pt modelId="{5E3ABFFD-88DA-EB46-9977-A6A4DC06C29F}" type="pres">
      <dgm:prSet presAssocID="{C8A82A31-3D60-964F-B11D-D16B2B6A30AF}" presName="image" presStyleLbl="fgImgPlace1" presStyleIdx="2" presStyleCnt="3"/>
      <dgm:spPr/>
    </dgm:pt>
    <dgm:pt modelId="{B06DDBC8-9D96-5A4A-96D9-942F6E507D25}" type="pres">
      <dgm:prSet presAssocID="{C8A82A31-3D60-964F-B11D-D16B2B6A30AF}" presName="childNode" presStyleLbl="node1" presStyleIdx="2" presStyleCnt="3">
        <dgm:presLayoutVars>
          <dgm:bulletEnabled val="1"/>
        </dgm:presLayoutVars>
      </dgm:prSet>
      <dgm:spPr/>
    </dgm:pt>
    <dgm:pt modelId="{B0FEA15B-C454-F349-9AE8-5D4F6C3461E8}" type="pres">
      <dgm:prSet presAssocID="{C8A82A31-3D60-964F-B11D-D16B2B6A30AF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73A34303-FE33-AC42-AD77-D67DC1EE0CE2}" type="presOf" srcId="{B6539213-CE95-384C-AB00-0C0601F899C6}" destId="{6C8C829C-2F0D-1443-AAE1-7300A3EC1E7B}" srcOrd="0" destOrd="6" presId="urn:microsoft.com/office/officeart/2005/8/layout/hList2"/>
    <dgm:cxn modelId="{D4119C17-1E16-EB43-95CF-C710CE9528A9}" srcId="{28B5011C-1D5E-A44F-97EE-C3F5FDE174E6}" destId="{773589A4-CAFE-AF4B-9462-5887940D979F}" srcOrd="0" destOrd="0" parTransId="{EBA6F521-5EEB-C04B-847A-C4F89D80971E}" sibTransId="{DBF6E06E-ED82-984C-94B6-8140FC722112}"/>
    <dgm:cxn modelId="{2EBBD42D-042E-E94D-8362-07733B16596C}" srcId="{57BC8444-68F0-A944-8280-41525974C72F}" destId="{907A055B-167C-074F-8781-07E30346801F}" srcOrd="1" destOrd="0" parTransId="{89D96A7D-9547-7A43-9E42-6057B1EB6E60}" sibTransId="{18A258F7-2123-1445-A87E-E958C6CA9D34}"/>
    <dgm:cxn modelId="{781F8333-70EA-8346-A73C-75669FC7F8F6}" type="presOf" srcId="{4F63E936-70C5-BB43-903C-B5C7C0243EC2}" destId="{B06DDBC8-9D96-5A4A-96D9-942F6E507D25}" srcOrd="0" destOrd="0" presId="urn:microsoft.com/office/officeart/2005/8/layout/hList2"/>
    <dgm:cxn modelId="{C8ADFA45-279C-4640-B16B-FC1E14DC5655}" srcId="{907A055B-167C-074F-8781-07E30346801F}" destId="{C0C234F7-A75E-BB41-95B5-6E661DCA6741}" srcOrd="2" destOrd="0" parTransId="{B3531A60-4102-4149-A56A-503F1F41058D}" sibTransId="{9C88C2FC-C362-564D-867F-662D17D3E294}"/>
    <dgm:cxn modelId="{4EDC234C-BF70-0B45-A0CA-C43155F63FB0}" type="presOf" srcId="{937C598F-2E3F-624E-A952-9F566CEBDEF0}" destId="{6C8C829C-2F0D-1443-AAE1-7300A3EC1E7B}" srcOrd="0" destOrd="5" presId="urn:microsoft.com/office/officeart/2005/8/layout/hList2"/>
    <dgm:cxn modelId="{E14F3561-5729-D248-8093-FABB62797A35}" srcId="{28B5011C-1D5E-A44F-97EE-C3F5FDE174E6}" destId="{E48684E4-62C3-CA47-8F65-B9B6D3EF9F75}" srcOrd="4" destOrd="0" parTransId="{9A6CC6D1-8244-F342-9F81-7D96B59DC1DC}" sibTransId="{89D3E44E-37AF-6B40-800A-8C63C45F50B3}"/>
    <dgm:cxn modelId="{F4B83864-8135-3F4E-B4F3-506C098B2BD6}" srcId="{57BC8444-68F0-A944-8280-41525974C72F}" destId="{28B5011C-1D5E-A44F-97EE-C3F5FDE174E6}" srcOrd="0" destOrd="0" parTransId="{368146E9-AC00-9C45-9632-E38D8BEC25BF}" sibTransId="{804CCD84-02CA-3746-BFFF-63099B726DB1}"/>
    <dgm:cxn modelId="{8E5CA166-8334-B440-A548-D1DA77CC0599}" type="presOf" srcId="{300A04B5-457D-A54B-AAA7-A74A2B2B6681}" destId="{F7BB6B23-E7BA-0148-8A8E-D08AF4DF3F7C}" srcOrd="0" destOrd="0" presId="urn:microsoft.com/office/officeart/2005/8/layout/hList2"/>
    <dgm:cxn modelId="{78427271-5659-BF41-A0A8-8E9157D29BD6}" type="presOf" srcId="{C0C234F7-A75E-BB41-95B5-6E661DCA6741}" destId="{F7BB6B23-E7BA-0148-8A8E-D08AF4DF3F7C}" srcOrd="0" destOrd="2" presId="urn:microsoft.com/office/officeart/2005/8/layout/hList2"/>
    <dgm:cxn modelId="{FB905374-BD1D-F647-9624-A9ACEE3829C1}" srcId="{28B5011C-1D5E-A44F-97EE-C3F5FDE174E6}" destId="{64361553-9698-E64E-9EDB-50F2035A46DE}" srcOrd="3" destOrd="0" parTransId="{14928E08-16B5-5F44-9E42-C91A5ECB8C92}" sibTransId="{F25C0A23-A84A-7145-B561-2F4A9970CC5F}"/>
    <dgm:cxn modelId="{4A8B8176-824F-9E4A-9B3E-86BB2F383193}" type="presOf" srcId="{64361553-9698-E64E-9EDB-50F2035A46DE}" destId="{6C8C829C-2F0D-1443-AAE1-7300A3EC1E7B}" srcOrd="0" destOrd="3" presId="urn:microsoft.com/office/officeart/2005/8/layout/hList2"/>
    <dgm:cxn modelId="{144C227B-D461-4446-96C3-3C10E31DF4B9}" srcId="{28B5011C-1D5E-A44F-97EE-C3F5FDE174E6}" destId="{FFD067AD-D869-DE4C-A06F-9D6737D9DD48}" srcOrd="1" destOrd="0" parTransId="{E8111474-C0AA-C140-8DA7-458DC66E5656}" sibTransId="{AF0EB2B7-6FC5-2049-89AC-1CCB3553D606}"/>
    <dgm:cxn modelId="{360FC783-FC7C-FA46-B52D-DD082A9CD746}" type="presOf" srcId="{FFD067AD-D869-DE4C-A06F-9D6737D9DD48}" destId="{6C8C829C-2F0D-1443-AAE1-7300A3EC1E7B}" srcOrd="0" destOrd="1" presId="urn:microsoft.com/office/officeart/2005/8/layout/hList2"/>
    <dgm:cxn modelId="{ED92DB85-F5EB-0D43-BD1A-35502B33E5CA}" srcId="{907A055B-167C-074F-8781-07E30346801F}" destId="{7A585EBE-1C31-D549-BE74-872D9EC3620D}" srcOrd="1" destOrd="0" parTransId="{91D3E4EC-D994-124B-8CB2-4B227ED9D24F}" sibTransId="{E4312FB8-2A8A-8C44-A394-8C2C8CE3E21B}"/>
    <dgm:cxn modelId="{775159AA-EA7E-EB42-B4D3-844BD003B6F1}" type="presOf" srcId="{C8A82A31-3D60-964F-B11D-D16B2B6A30AF}" destId="{B0FEA15B-C454-F349-9AE8-5D4F6C3461E8}" srcOrd="0" destOrd="0" presId="urn:microsoft.com/office/officeart/2005/8/layout/hList2"/>
    <dgm:cxn modelId="{3254F3C4-D261-F141-B0E2-58E9B7FC95DC}" type="presOf" srcId="{773589A4-CAFE-AF4B-9462-5887940D979F}" destId="{6C8C829C-2F0D-1443-AAE1-7300A3EC1E7B}" srcOrd="0" destOrd="0" presId="urn:microsoft.com/office/officeart/2005/8/layout/hList2"/>
    <dgm:cxn modelId="{176279CC-7CB5-5A4F-9ED6-A82FA57C232C}" type="presOf" srcId="{907A055B-167C-074F-8781-07E30346801F}" destId="{3D660EE0-38F6-E34E-9916-3CE678F2040E}" srcOrd="0" destOrd="0" presId="urn:microsoft.com/office/officeart/2005/8/layout/hList2"/>
    <dgm:cxn modelId="{892157CD-E7CB-7342-9A0B-8E18486BC6E1}" type="presOf" srcId="{672919B1-9BB8-C74B-BB25-F39D913EB8F6}" destId="{6C8C829C-2F0D-1443-AAE1-7300A3EC1E7B}" srcOrd="0" destOrd="2" presId="urn:microsoft.com/office/officeart/2005/8/layout/hList2"/>
    <dgm:cxn modelId="{A0C675CD-C283-E640-ADEA-C6D9A8874359}" type="presOf" srcId="{28B5011C-1D5E-A44F-97EE-C3F5FDE174E6}" destId="{EAAD6B6F-0252-954D-8C66-633B3B6201B4}" srcOrd="0" destOrd="0" presId="urn:microsoft.com/office/officeart/2005/8/layout/hList2"/>
    <dgm:cxn modelId="{E62089CE-34A7-EF45-9D14-146A902DC62C}" srcId="{C8A82A31-3D60-964F-B11D-D16B2B6A30AF}" destId="{C96621D9-953B-BD4F-9C8E-DDE37D0CE7EC}" srcOrd="1" destOrd="0" parTransId="{E30AE2B2-B0AE-064D-ACC9-AAA3D8B30409}" sibTransId="{89954B7C-2E12-8344-954D-95E9BEE14BAF}"/>
    <dgm:cxn modelId="{D64FC1D2-F6DE-0A4E-A855-CD2CC9EF0E0D}" srcId="{907A055B-167C-074F-8781-07E30346801F}" destId="{300A04B5-457D-A54B-AAA7-A74A2B2B6681}" srcOrd="0" destOrd="0" parTransId="{CF8B7402-6FF0-9145-BADC-972F9A9D5B5A}" sibTransId="{6F7416B6-6599-EB4C-B014-277153D85FE8}"/>
    <dgm:cxn modelId="{B955ECDC-F406-B343-8105-5BC400171DC9}" type="presOf" srcId="{7A585EBE-1C31-D549-BE74-872D9EC3620D}" destId="{F7BB6B23-E7BA-0148-8A8E-D08AF4DF3F7C}" srcOrd="0" destOrd="1" presId="urn:microsoft.com/office/officeart/2005/8/layout/hList2"/>
    <dgm:cxn modelId="{20302DE0-10F7-1F49-8201-397395E93133}" type="presOf" srcId="{E48684E4-62C3-CA47-8F65-B9B6D3EF9F75}" destId="{6C8C829C-2F0D-1443-AAE1-7300A3EC1E7B}" srcOrd="0" destOrd="4" presId="urn:microsoft.com/office/officeart/2005/8/layout/hList2"/>
    <dgm:cxn modelId="{C1F834E5-9452-674B-B5CE-52503F65E1C2}" type="presOf" srcId="{57BC8444-68F0-A944-8280-41525974C72F}" destId="{F50E4B52-B7FC-274F-9DE8-47A8741597CE}" srcOrd="0" destOrd="0" presId="urn:microsoft.com/office/officeart/2005/8/layout/hList2"/>
    <dgm:cxn modelId="{9A0FE1E5-BEFC-D44E-AF81-9BB5F6ED4C17}" type="presOf" srcId="{C96621D9-953B-BD4F-9C8E-DDE37D0CE7EC}" destId="{B06DDBC8-9D96-5A4A-96D9-942F6E507D25}" srcOrd="0" destOrd="1" presId="urn:microsoft.com/office/officeart/2005/8/layout/hList2"/>
    <dgm:cxn modelId="{D63941E6-33F7-904E-AA0C-C9740B1A37A0}" srcId="{C8A82A31-3D60-964F-B11D-D16B2B6A30AF}" destId="{4F63E936-70C5-BB43-903C-B5C7C0243EC2}" srcOrd="0" destOrd="0" parTransId="{96FAD939-1175-8C48-8CAC-207B145CE578}" sibTransId="{DB598E28-BD48-6C41-9BD2-31D5F875CCA8}"/>
    <dgm:cxn modelId="{02A387F0-8E00-D544-A63F-09E0F3C443C4}" srcId="{57BC8444-68F0-A944-8280-41525974C72F}" destId="{C8A82A31-3D60-964F-B11D-D16B2B6A30AF}" srcOrd="2" destOrd="0" parTransId="{8CFF3E85-AECD-2E4F-9D56-F2950A6A74E6}" sibTransId="{9E99C6BA-CF3C-7840-8524-FE17276A0C4C}"/>
    <dgm:cxn modelId="{0FEE18F7-79B1-4045-BAB8-772075D69584}" srcId="{28B5011C-1D5E-A44F-97EE-C3F5FDE174E6}" destId="{672919B1-9BB8-C74B-BB25-F39D913EB8F6}" srcOrd="2" destOrd="0" parTransId="{5A331C99-BEB1-F54E-AD95-7699830CE8D2}" sibTransId="{95964BE2-C13F-CA46-AB9F-A851DC0B7B07}"/>
    <dgm:cxn modelId="{8D6EBEF7-FC94-7745-87B2-224ED909E832}" srcId="{28B5011C-1D5E-A44F-97EE-C3F5FDE174E6}" destId="{B6539213-CE95-384C-AB00-0C0601F899C6}" srcOrd="6" destOrd="0" parTransId="{72A7CD4C-9A72-624A-A07D-F0ED6166B900}" sibTransId="{9356E28C-A87F-F340-8AAF-B9E5E8B7AD1B}"/>
    <dgm:cxn modelId="{22DC2DFF-CF5A-3644-8DFF-638C1310245E}" srcId="{28B5011C-1D5E-A44F-97EE-C3F5FDE174E6}" destId="{937C598F-2E3F-624E-A952-9F566CEBDEF0}" srcOrd="5" destOrd="0" parTransId="{7226FC40-967A-9343-9F90-496709F64603}" sibTransId="{C23FCD29-A113-294D-81AC-7144E7237790}"/>
    <dgm:cxn modelId="{C7CD755F-4509-1E45-89D0-552C79FB461F}" type="presParOf" srcId="{F50E4B52-B7FC-274F-9DE8-47A8741597CE}" destId="{83D02831-8DC7-2242-B12F-1B1DC561C532}" srcOrd="0" destOrd="0" presId="urn:microsoft.com/office/officeart/2005/8/layout/hList2"/>
    <dgm:cxn modelId="{52580ED1-FFD1-7148-8252-5F13F28B2F49}" type="presParOf" srcId="{83D02831-8DC7-2242-B12F-1B1DC561C532}" destId="{421DAD17-9E5B-F345-9086-5F72A1628478}" srcOrd="0" destOrd="0" presId="urn:microsoft.com/office/officeart/2005/8/layout/hList2"/>
    <dgm:cxn modelId="{01F5C44C-7DAF-214B-84F8-3B53C5FC2DB5}" type="presParOf" srcId="{83D02831-8DC7-2242-B12F-1B1DC561C532}" destId="{6C8C829C-2F0D-1443-AAE1-7300A3EC1E7B}" srcOrd="1" destOrd="0" presId="urn:microsoft.com/office/officeart/2005/8/layout/hList2"/>
    <dgm:cxn modelId="{233F77BD-697C-A840-9917-25DF09643D27}" type="presParOf" srcId="{83D02831-8DC7-2242-B12F-1B1DC561C532}" destId="{EAAD6B6F-0252-954D-8C66-633B3B6201B4}" srcOrd="2" destOrd="0" presId="urn:microsoft.com/office/officeart/2005/8/layout/hList2"/>
    <dgm:cxn modelId="{479BE3E6-B7CD-1B46-A93A-6896156FEAA2}" type="presParOf" srcId="{F50E4B52-B7FC-274F-9DE8-47A8741597CE}" destId="{4148C398-7C05-184C-921F-4F5D4E56AD6F}" srcOrd="1" destOrd="0" presId="urn:microsoft.com/office/officeart/2005/8/layout/hList2"/>
    <dgm:cxn modelId="{C915E40C-0E13-0F44-89D2-5C0C217058D3}" type="presParOf" srcId="{F50E4B52-B7FC-274F-9DE8-47A8741597CE}" destId="{63F76B36-B51F-7A44-9C3C-E4960C795E37}" srcOrd="2" destOrd="0" presId="urn:microsoft.com/office/officeart/2005/8/layout/hList2"/>
    <dgm:cxn modelId="{58498F13-2733-AD49-A240-64157C8F251B}" type="presParOf" srcId="{63F76B36-B51F-7A44-9C3C-E4960C795E37}" destId="{3FACAA85-C9FD-F04E-91AE-6C5181C9EC05}" srcOrd="0" destOrd="0" presId="urn:microsoft.com/office/officeart/2005/8/layout/hList2"/>
    <dgm:cxn modelId="{9F75FD59-64C8-344D-B323-23E3D4A5BD15}" type="presParOf" srcId="{63F76B36-B51F-7A44-9C3C-E4960C795E37}" destId="{F7BB6B23-E7BA-0148-8A8E-D08AF4DF3F7C}" srcOrd="1" destOrd="0" presId="urn:microsoft.com/office/officeart/2005/8/layout/hList2"/>
    <dgm:cxn modelId="{A36AF84C-8FF6-F648-9E6A-1199BB4FDAC1}" type="presParOf" srcId="{63F76B36-B51F-7A44-9C3C-E4960C795E37}" destId="{3D660EE0-38F6-E34E-9916-3CE678F2040E}" srcOrd="2" destOrd="0" presId="urn:microsoft.com/office/officeart/2005/8/layout/hList2"/>
    <dgm:cxn modelId="{A72B63E6-8713-F147-8E16-C22CC97596E6}" type="presParOf" srcId="{F50E4B52-B7FC-274F-9DE8-47A8741597CE}" destId="{3EDC49C0-E705-4A41-8A8D-C5A4312D97F4}" srcOrd="3" destOrd="0" presId="urn:microsoft.com/office/officeart/2005/8/layout/hList2"/>
    <dgm:cxn modelId="{44276524-9953-0B46-99F3-C6693E249F40}" type="presParOf" srcId="{F50E4B52-B7FC-274F-9DE8-47A8741597CE}" destId="{9911ED59-14A2-0546-9014-DC6FA7BF3805}" srcOrd="4" destOrd="0" presId="urn:microsoft.com/office/officeart/2005/8/layout/hList2"/>
    <dgm:cxn modelId="{76B3F113-0905-4342-89D9-748E2212316B}" type="presParOf" srcId="{9911ED59-14A2-0546-9014-DC6FA7BF3805}" destId="{5E3ABFFD-88DA-EB46-9977-A6A4DC06C29F}" srcOrd="0" destOrd="0" presId="urn:microsoft.com/office/officeart/2005/8/layout/hList2"/>
    <dgm:cxn modelId="{1F7B32C3-CB50-1E40-9DF2-3141D5F1FBD0}" type="presParOf" srcId="{9911ED59-14A2-0546-9014-DC6FA7BF3805}" destId="{B06DDBC8-9D96-5A4A-96D9-942F6E507D25}" srcOrd="1" destOrd="0" presId="urn:microsoft.com/office/officeart/2005/8/layout/hList2"/>
    <dgm:cxn modelId="{067C051F-4F99-5942-8BFF-24C092CC9113}" type="presParOf" srcId="{9911ED59-14A2-0546-9014-DC6FA7BF3805}" destId="{B0FEA15B-C454-F349-9AE8-5D4F6C3461E8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D218B2-DAE7-9C45-9AEF-97010EDC2270}" type="doc">
      <dgm:prSet loTypeId="urn:microsoft.com/office/officeart/2009/3/layout/CircleRelationship" loCatId="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DC795811-3981-CF46-8E2A-2D689D94730B}">
      <dgm:prSet phldrT="[Tekst]"/>
      <dgm:spPr/>
      <dgm:t>
        <a:bodyPr/>
        <a:lstStyle/>
        <a:p>
          <a:r>
            <a:rPr lang="pl-PL" b="1" dirty="0"/>
            <a:t>Organ prowadzący</a:t>
          </a:r>
        </a:p>
      </dgm:t>
    </dgm:pt>
    <dgm:pt modelId="{03217B57-6D08-1640-A8AC-A1ED33E01FC3}" type="parTrans" cxnId="{2D4B7D23-A91E-0744-B050-94154F5A303C}">
      <dgm:prSet/>
      <dgm:spPr/>
      <dgm:t>
        <a:bodyPr/>
        <a:lstStyle/>
        <a:p>
          <a:endParaRPr lang="pl-PL"/>
        </a:p>
      </dgm:t>
    </dgm:pt>
    <dgm:pt modelId="{815BC3C2-8871-FA43-846B-F2054DEF85F8}" type="sibTrans" cxnId="{2D4B7D23-A91E-0744-B050-94154F5A303C}">
      <dgm:prSet/>
      <dgm:spPr/>
      <dgm:t>
        <a:bodyPr/>
        <a:lstStyle/>
        <a:p>
          <a:endParaRPr lang="pl-PL"/>
        </a:p>
      </dgm:t>
    </dgm:pt>
    <dgm:pt modelId="{32B033FE-BFDD-7849-B160-0367C6148499}">
      <dgm:prSet phldrT="[Tekst]"/>
      <dgm:spPr/>
      <dgm:t>
        <a:bodyPr/>
        <a:lstStyle/>
        <a:p>
          <a:r>
            <a:rPr lang="pl-PL" b="1"/>
            <a:t>Szkoła = LOWE</a:t>
          </a:r>
          <a:endParaRPr lang="pl-PL" b="1" dirty="0"/>
        </a:p>
      </dgm:t>
    </dgm:pt>
    <dgm:pt modelId="{40C50559-4C7B-3743-926F-E8DC81BD0961}" type="parTrans" cxnId="{BB8DB7E9-1062-2044-A61C-F3E3742B62BE}">
      <dgm:prSet/>
      <dgm:spPr/>
      <dgm:t>
        <a:bodyPr/>
        <a:lstStyle/>
        <a:p>
          <a:endParaRPr lang="pl-PL"/>
        </a:p>
      </dgm:t>
    </dgm:pt>
    <dgm:pt modelId="{4633F77B-FCCC-F64B-9ADB-3B3E4909658B}" type="sibTrans" cxnId="{BB8DB7E9-1062-2044-A61C-F3E3742B62BE}">
      <dgm:prSet/>
      <dgm:spPr/>
      <dgm:t>
        <a:bodyPr/>
        <a:lstStyle/>
        <a:p>
          <a:endParaRPr lang="pl-PL"/>
        </a:p>
      </dgm:t>
    </dgm:pt>
    <dgm:pt modelId="{70AB5D81-4CAA-C242-8B9B-5DE66A9ECA3A}">
      <dgm:prSet phldrT="[Tekst]"/>
      <dgm:spPr/>
      <dgm:t>
        <a:bodyPr/>
        <a:lstStyle/>
        <a:p>
          <a:r>
            <a:rPr lang="pl-PL" b="1" dirty="0"/>
            <a:t>Partnerzy</a:t>
          </a:r>
          <a:r>
            <a:rPr lang="pl-PL" dirty="0"/>
            <a:t> </a:t>
          </a:r>
        </a:p>
      </dgm:t>
    </dgm:pt>
    <dgm:pt modelId="{F8809675-EE9A-994C-B6DC-104D630E1E8E}" type="parTrans" cxnId="{B9C0E1CF-A6E2-984A-A85D-9A1F98B8CC8D}">
      <dgm:prSet/>
      <dgm:spPr/>
      <dgm:t>
        <a:bodyPr/>
        <a:lstStyle/>
        <a:p>
          <a:endParaRPr lang="pl-PL"/>
        </a:p>
      </dgm:t>
    </dgm:pt>
    <dgm:pt modelId="{7FD2F72C-91DD-134D-8CA5-A9A1C8C18A0F}" type="sibTrans" cxnId="{B9C0E1CF-A6E2-984A-A85D-9A1F98B8CC8D}">
      <dgm:prSet/>
      <dgm:spPr/>
      <dgm:t>
        <a:bodyPr/>
        <a:lstStyle/>
        <a:p>
          <a:endParaRPr lang="pl-PL"/>
        </a:p>
      </dgm:t>
    </dgm:pt>
    <dgm:pt modelId="{98603617-887E-6B49-8488-435316452938}" type="pres">
      <dgm:prSet presAssocID="{FDD218B2-DAE7-9C45-9AEF-97010EDC2270}" presName="Name0" presStyleCnt="0">
        <dgm:presLayoutVars>
          <dgm:chMax val="1"/>
          <dgm:chPref val="1"/>
        </dgm:presLayoutVars>
      </dgm:prSet>
      <dgm:spPr/>
    </dgm:pt>
    <dgm:pt modelId="{9B9F46C9-7BB8-8A42-A634-CFA5F332F119}" type="pres">
      <dgm:prSet presAssocID="{DC795811-3981-CF46-8E2A-2D689D94730B}" presName="Parent" presStyleLbl="node0" presStyleIdx="0" presStyleCnt="1">
        <dgm:presLayoutVars>
          <dgm:chMax val="5"/>
          <dgm:chPref val="5"/>
        </dgm:presLayoutVars>
      </dgm:prSet>
      <dgm:spPr/>
    </dgm:pt>
    <dgm:pt modelId="{71EC7C5C-5AFE-CD45-AB5B-459313D74573}" type="pres">
      <dgm:prSet presAssocID="{DC795811-3981-CF46-8E2A-2D689D94730B}" presName="Accent1" presStyleLbl="node1" presStyleIdx="0" presStyleCnt="13"/>
      <dgm:spPr/>
    </dgm:pt>
    <dgm:pt modelId="{26716C10-9570-6E45-95A3-3FA8EA2AD710}" type="pres">
      <dgm:prSet presAssocID="{DC795811-3981-CF46-8E2A-2D689D94730B}" presName="Accent2" presStyleLbl="node1" presStyleIdx="1" presStyleCnt="13"/>
      <dgm:spPr/>
    </dgm:pt>
    <dgm:pt modelId="{653DB93F-1BEF-574B-AE75-C310D9553F80}" type="pres">
      <dgm:prSet presAssocID="{DC795811-3981-CF46-8E2A-2D689D94730B}" presName="Accent3" presStyleLbl="node1" presStyleIdx="2" presStyleCnt="13"/>
      <dgm:spPr/>
    </dgm:pt>
    <dgm:pt modelId="{3CF8835C-9E2A-8145-A62E-9749397B66A0}" type="pres">
      <dgm:prSet presAssocID="{DC795811-3981-CF46-8E2A-2D689D94730B}" presName="Accent4" presStyleLbl="node1" presStyleIdx="3" presStyleCnt="13"/>
      <dgm:spPr/>
    </dgm:pt>
    <dgm:pt modelId="{78D17A6D-2F1A-7F4C-A0F2-B670D180D34F}" type="pres">
      <dgm:prSet presAssocID="{DC795811-3981-CF46-8E2A-2D689D94730B}" presName="Accent5" presStyleLbl="node1" presStyleIdx="4" presStyleCnt="13"/>
      <dgm:spPr/>
    </dgm:pt>
    <dgm:pt modelId="{5BEBC7BD-B44F-BA46-A853-ED6B9656AFCE}" type="pres">
      <dgm:prSet presAssocID="{DC795811-3981-CF46-8E2A-2D689D94730B}" presName="Accent6" presStyleLbl="node1" presStyleIdx="5" presStyleCnt="13"/>
      <dgm:spPr/>
    </dgm:pt>
    <dgm:pt modelId="{7F47811E-03DE-834C-B72E-BFFECBA36E9D}" type="pres">
      <dgm:prSet presAssocID="{32B033FE-BFDD-7849-B160-0367C6148499}" presName="Child1" presStyleLbl="node1" presStyleIdx="6" presStyleCnt="13" custLinFactNeighborX="31020" custLinFactNeighborY="-17818">
        <dgm:presLayoutVars>
          <dgm:chMax val="0"/>
          <dgm:chPref val="0"/>
        </dgm:presLayoutVars>
      </dgm:prSet>
      <dgm:spPr/>
    </dgm:pt>
    <dgm:pt modelId="{C67EBDBC-234D-7440-BD65-478C4B4A4FCE}" type="pres">
      <dgm:prSet presAssocID="{32B033FE-BFDD-7849-B160-0367C6148499}" presName="Accent7" presStyleCnt="0"/>
      <dgm:spPr/>
    </dgm:pt>
    <dgm:pt modelId="{72748B62-A6D4-FB40-BBB6-788251CB9F93}" type="pres">
      <dgm:prSet presAssocID="{32B033FE-BFDD-7849-B160-0367C6148499}" presName="AccentHold1" presStyleLbl="node1" presStyleIdx="7" presStyleCnt="13" custScaleX="258484" custScaleY="209540" custLinFactX="-98341" custLinFactY="21404" custLinFactNeighborX="-100000" custLinFactNeighborY="100000"/>
      <dgm:spPr/>
    </dgm:pt>
    <dgm:pt modelId="{B8C98F14-C726-0D49-BA2B-9B88C2FC039B}" type="pres">
      <dgm:prSet presAssocID="{32B033FE-BFDD-7849-B160-0367C6148499}" presName="Accent8" presStyleCnt="0"/>
      <dgm:spPr/>
    </dgm:pt>
    <dgm:pt modelId="{3C41834F-76F1-7040-81CD-D65A393EB275}" type="pres">
      <dgm:prSet presAssocID="{32B033FE-BFDD-7849-B160-0367C6148499}" presName="AccentHold2" presStyleLbl="node1" presStyleIdx="8" presStyleCnt="13"/>
      <dgm:spPr/>
    </dgm:pt>
    <dgm:pt modelId="{BEEEDDEB-6055-F84C-974E-A8772DFF7A7C}" type="pres">
      <dgm:prSet presAssocID="{70AB5D81-4CAA-C242-8B9B-5DE66A9ECA3A}" presName="Child2" presStyleLbl="node1" presStyleIdx="9" presStyleCnt="13">
        <dgm:presLayoutVars>
          <dgm:chMax val="0"/>
          <dgm:chPref val="0"/>
        </dgm:presLayoutVars>
      </dgm:prSet>
      <dgm:spPr/>
    </dgm:pt>
    <dgm:pt modelId="{C3A0A140-B346-1B43-A5C2-3A9E34AA5C11}" type="pres">
      <dgm:prSet presAssocID="{70AB5D81-4CAA-C242-8B9B-5DE66A9ECA3A}" presName="Accent9" presStyleCnt="0"/>
      <dgm:spPr/>
    </dgm:pt>
    <dgm:pt modelId="{36D345BA-962E-1A45-B948-E99E62BFC356}" type="pres">
      <dgm:prSet presAssocID="{70AB5D81-4CAA-C242-8B9B-5DE66A9ECA3A}" presName="AccentHold1" presStyleLbl="node1" presStyleIdx="10" presStyleCnt="13"/>
      <dgm:spPr/>
    </dgm:pt>
    <dgm:pt modelId="{C7876EF4-7A7A-8E4E-BE23-F23EBDD2B42B}" type="pres">
      <dgm:prSet presAssocID="{70AB5D81-4CAA-C242-8B9B-5DE66A9ECA3A}" presName="Accent10" presStyleCnt="0"/>
      <dgm:spPr/>
    </dgm:pt>
    <dgm:pt modelId="{5EA1AF7D-5707-8B41-AB2D-27A23A1BFD2D}" type="pres">
      <dgm:prSet presAssocID="{70AB5D81-4CAA-C242-8B9B-5DE66A9ECA3A}" presName="AccentHold2" presStyleLbl="node1" presStyleIdx="11" presStyleCnt="13"/>
      <dgm:spPr/>
    </dgm:pt>
    <dgm:pt modelId="{023122E1-6479-D84A-982F-FFE58F6F56D9}" type="pres">
      <dgm:prSet presAssocID="{70AB5D81-4CAA-C242-8B9B-5DE66A9ECA3A}" presName="Accent11" presStyleCnt="0"/>
      <dgm:spPr/>
    </dgm:pt>
    <dgm:pt modelId="{25FEEE45-3F9F-E946-BFC7-440BE8B85BC2}" type="pres">
      <dgm:prSet presAssocID="{70AB5D81-4CAA-C242-8B9B-5DE66A9ECA3A}" presName="AccentHold3" presStyleLbl="node1" presStyleIdx="12" presStyleCnt="13"/>
      <dgm:spPr/>
    </dgm:pt>
  </dgm:ptLst>
  <dgm:cxnLst>
    <dgm:cxn modelId="{2D4B7D23-A91E-0744-B050-94154F5A303C}" srcId="{FDD218B2-DAE7-9C45-9AEF-97010EDC2270}" destId="{DC795811-3981-CF46-8E2A-2D689D94730B}" srcOrd="0" destOrd="0" parTransId="{03217B57-6D08-1640-A8AC-A1ED33E01FC3}" sibTransId="{815BC3C2-8871-FA43-846B-F2054DEF85F8}"/>
    <dgm:cxn modelId="{FB00114A-69DB-7B4C-9E9E-2A43DFE6C63A}" type="presOf" srcId="{DC795811-3981-CF46-8E2A-2D689D94730B}" destId="{9B9F46C9-7BB8-8A42-A634-CFA5F332F119}" srcOrd="0" destOrd="0" presId="urn:microsoft.com/office/officeart/2009/3/layout/CircleRelationship"/>
    <dgm:cxn modelId="{27050B4C-32F0-034E-8099-9DB409F53B0B}" type="presOf" srcId="{70AB5D81-4CAA-C242-8B9B-5DE66A9ECA3A}" destId="{BEEEDDEB-6055-F84C-974E-A8772DFF7A7C}" srcOrd="0" destOrd="0" presId="urn:microsoft.com/office/officeart/2009/3/layout/CircleRelationship"/>
    <dgm:cxn modelId="{153A8756-EEB9-A64B-8D64-A3F6EFE76946}" type="presOf" srcId="{FDD218B2-DAE7-9C45-9AEF-97010EDC2270}" destId="{98603617-887E-6B49-8488-435316452938}" srcOrd="0" destOrd="0" presId="urn:microsoft.com/office/officeart/2009/3/layout/CircleRelationship"/>
    <dgm:cxn modelId="{DDEC5266-47E5-1A4C-8460-EA267E30D3D4}" type="presOf" srcId="{32B033FE-BFDD-7849-B160-0367C6148499}" destId="{7F47811E-03DE-834C-B72E-BFFECBA36E9D}" srcOrd="0" destOrd="0" presId="urn:microsoft.com/office/officeart/2009/3/layout/CircleRelationship"/>
    <dgm:cxn modelId="{B9C0E1CF-A6E2-984A-A85D-9A1F98B8CC8D}" srcId="{DC795811-3981-CF46-8E2A-2D689D94730B}" destId="{70AB5D81-4CAA-C242-8B9B-5DE66A9ECA3A}" srcOrd="1" destOrd="0" parTransId="{F8809675-EE9A-994C-B6DC-104D630E1E8E}" sibTransId="{7FD2F72C-91DD-134D-8CA5-A9A1C8C18A0F}"/>
    <dgm:cxn modelId="{BB8DB7E9-1062-2044-A61C-F3E3742B62BE}" srcId="{DC795811-3981-CF46-8E2A-2D689D94730B}" destId="{32B033FE-BFDD-7849-B160-0367C6148499}" srcOrd="0" destOrd="0" parTransId="{40C50559-4C7B-3743-926F-E8DC81BD0961}" sibTransId="{4633F77B-FCCC-F64B-9ADB-3B3E4909658B}"/>
    <dgm:cxn modelId="{87A98EF7-CD0F-5042-AE15-DC2BBC554CC7}" type="presParOf" srcId="{98603617-887E-6B49-8488-435316452938}" destId="{9B9F46C9-7BB8-8A42-A634-CFA5F332F119}" srcOrd="0" destOrd="0" presId="urn:microsoft.com/office/officeart/2009/3/layout/CircleRelationship"/>
    <dgm:cxn modelId="{4F9F7986-AB92-B346-A84D-762167EC3ABE}" type="presParOf" srcId="{98603617-887E-6B49-8488-435316452938}" destId="{71EC7C5C-5AFE-CD45-AB5B-459313D74573}" srcOrd="1" destOrd="0" presId="urn:microsoft.com/office/officeart/2009/3/layout/CircleRelationship"/>
    <dgm:cxn modelId="{92E49078-B45B-A145-9870-62423039903B}" type="presParOf" srcId="{98603617-887E-6B49-8488-435316452938}" destId="{26716C10-9570-6E45-95A3-3FA8EA2AD710}" srcOrd="2" destOrd="0" presId="urn:microsoft.com/office/officeart/2009/3/layout/CircleRelationship"/>
    <dgm:cxn modelId="{053E3237-C3CA-E945-BB89-6B6EE810F9B6}" type="presParOf" srcId="{98603617-887E-6B49-8488-435316452938}" destId="{653DB93F-1BEF-574B-AE75-C310D9553F80}" srcOrd="3" destOrd="0" presId="urn:microsoft.com/office/officeart/2009/3/layout/CircleRelationship"/>
    <dgm:cxn modelId="{8585F63F-1412-2F48-9A21-A01CAD6E4A4B}" type="presParOf" srcId="{98603617-887E-6B49-8488-435316452938}" destId="{3CF8835C-9E2A-8145-A62E-9749397B66A0}" srcOrd="4" destOrd="0" presId="urn:microsoft.com/office/officeart/2009/3/layout/CircleRelationship"/>
    <dgm:cxn modelId="{8CA23829-C6F8-0447-B3BA-E6EC1782ABCB}" type="presParOf" srcId="{98603617-887E-6B49-8488-435316452938}" destId="{78D17A6D-2F1A-7F4C-A0F2-B670D180D34F}" srcOrd="5" destOrd="0" presId="urn:microsoft.com/office/officeart/2009/3/layout/CircleRelationship"/>
    <dgm:cxn modelId="{A89C7D56-19ED-C845-BFB4-E92F0E693F14}" type="presParOf" srcId="{98603617-887E-6B49-8488-435316452938}" destId="{5BEBC7BD-B44F-BA46-A853-ED6B9656AFCE}" srcOrd="6" destOrd="0" presId="urn:microsoft.com/office/officeart/2009/3/layout/CircleRelationship"/>
    <dgm:cxn modelId="{3EFD78AE-E52A-B744-96F7-F66FC9AD4C9C}" type="presParOf" srcId="{98603617-887E-6B49-8488-435316452938}" destId="{7F47811E-03DE-834C-B72E-BFFECBA36E9D}" srcOrd="7" destOrd="0" presId="urn:microsoft.com/office/officeart/2009/3/layout/CircleRelationship"/>
    <dgm:cxn modelId="{B5867301-A5EC-D542-BC4F-0A6E9B6F5E6A}" type="presParOf" srcId="{98603617-887E-6B49-8488-435316452938}" destId="{C67EBDBC-234D-7440-BD65-478C4B4A4FCE}" srcOrd="8" destOrd="0" presId="urn:microsoft.com/office/officeart/2009/3/layout/CircleRelationship"/>
    <dgm:cxn modelId="{BFD87270-6024-154A-A21C-854EB72FF0D1}" type="presParOf" srcId="{C67EBDBC-234D-7440-BD65-478C4B4A4FCE}" destId="{72748B62-A6D4-FB40-BBB6-788251CB9F93}" srcOrd="0" destOrd="0" presId="urn:microsoft.com/office/officeart/2009/3/layout/CircleRelationship"/>
    <dgm:cxn modelId="{B7637719-AC58-F746-8BE4-14CE54B120C7}" type="presParOf" srcId="{98603617-887E-6B49-8488-435316452938}" destId="{B8C98F14-C726-0D49-BA2B-9B88C2FC039B}" srcOrd="9" destOrd="0" presId="urn:microsoft.com/office/officeart/2009/3/layout/CircleRelationship"/>
    <dgm:cxn modelId="{2C94B001-71EB-7B46-8CC1-7159A18C3715}" type="presParOf" srcId="{B8C98F14-C726-0D49-BA2B-9B88C2FC039B}" destId="{3C41834F-76F1-7040-81CD-D65A393EB275}" srcOrd="0" destOrd="0" presId="urn:microsoft.com/office/officeart/2009/3/layout/CircleRelationship"/>
    <dgm:cxn modelId="{E1426834-8395-FB4E-BCD8-2BF871E4F5CC}" type="presParOf" srcId="{98603617-887E-6B49-8488-435316452938}" destId="{BEEEDDEB-6055-F84C-974E-A8772DFF7A7C}" srcOrd="10" destOrd="0" presId="urn:microsoft.com/office/officeart/2009/3/layout/CircleRelationship"/>
    <dgm:cxn modelId="{487E7A19-C932-B94F-B883-266984272CFF}" type="presParOf" srcId="{98603617-887E-6B49-8488-435316452938}" destId="{C3A0A140-B346-1B43-A5C2-3A9E34AA5C11}" srcOrd="11" destOrd="0" presId="urn:microsoft.com/office/officeart/2009/3/layout/CircleRelationship"/>
    <dgm:cxn modelId="{54AC4FA0-99B9-B24A-ADCC-17C769344820}" type="presParOf" srcId="{C3A0A140-B346-1B43-A5C2-3A9E34AA5C11}" destId="{36D345BA-962E-1A45-B948-E99E62BFC356}" srcOrd="0" destOrd="0" presId="urn:microsoft.com/office/officeart/2009/3/layout/CircleRelationship"/>
    <dgm:cxn modelId="{3B138C24-BB90-C649-9ACA-0A277CADD777}" type="presParOf" srcId="{98603617-887E-6B49-8488-435316452938}" destId="{C7876EF4-7A7A-8E4E-BE23-F23EBDD2B42B}" srcOrd="12" destOrd="0" presId="urn:microsoft.com/office/officeart/2009/3/layout/CircleRelationship"/>
    <dgm:cxn modelId="{1E535BC7-9FEF-F140-801A-63ECDD263643}" type="presParOf" srcId="{C7876EF4-7A7A-8E4E-BE23-F23EBDD2B42B}" destId="{5EA1AF7D-5707-8B41-AB2D-27A23A1BFD2D}" srcOrd="0" destOrd="0" presId="urn:microsoft.com/office/officeart/2009/3/layout/CircleRelationship"/>
    <dgm:cxn modelId="{5C5F372B-2899-EE4B-BA76-6A221FCA66EA}" type="presParOf" srcId="{98603617-887E-6B49-8488-435316452938}" destId="{023122E1-6479-D84A-982F-FFE58F6F56D9}" srcOrd="13" destOrd="0" presId="urn:microsoft.com/office/officeart/2009/3/layout/CircleRelationship"/>
    <dgm:cxn modelId="{C74B3DF3-66C1-C844-A9D3-BA41097AC040}" type="presParOf" srcId="{023122E1-6479-D84A-982F-FFE58F6F56D9}" destId="{25FEEE45-3F9F-E946-BFC7-440BE8B85BC2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09D24BA-8BBA-4C4E-B0E2-BE062EB874E8}" type="doc">
      <dgm:prSet loTypeId="urn:microsoft.com/office/officeart/2005/8/layout/cycle3" loCatId="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pl-PL"/>
        </a:p>
      </dgm:t>
    </dgm:pt>
    <dgm:pt modelId="{E3DDA321-6E40-434D-8696-A7F16B4D6EE6}">
      <dgm:prSet phldrT="[Tekst]" custT="1"/>
      <dgm:spPr/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r>
            <a:rPr lang="pl-PL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Uczenie się</a:t>
          </a:r>
        </a:p>
      </dgm:t>
    </dgm:pt>
    <dgm:pt modelId="{D791768D-EDC3-7B48-9A92-361F3A5E72A0}" type="parTrans" cxnId="{B67C27C0-415B-7E42-B46F-BE58EB8AE164}">
      <dgm:prSet/>
      <dgm:spPr/>
      <dgm:t>
        <a:bodyPr/>
        <a:lstStyle/>
        <a:p>
          <a:endParaRPr lang="pl-PL"/>
        </a:p>
      </dgm:t>
    </dgm:pt>
    <dgm:pt modelId="{D39AB3DC-7AD2-3D45-9B41-73AD765B172B}" type="sibTrans" cxnId="{B67C27C0-415B-7E42-B46F-BE58EB8AE164}">
      <dgm:prSet/>
      <dgm:spPr/>
      <dgm:t>
        <a:bodyPr/>
        <a:lstStyle/>
        <a:p>
          <a:endParaRPr lang="pl-PL"/>
        </a:p>
      </dgm:t>
    </dgm:pt>
    <dgm:pt modelId="{E063AE27-7F61-1D48-BB96-72A418F95446}">
      <dgm:prSet phldrT="[Tekst]"/>
      <dgm:spPr/>
      <dgm:t>
        <a:bodyPr/>
        <a:lstStyle/>
        <a:p>
          <a:r>
            <a:rPr lang="pl-PL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rPr>
            <a:t>Doświadczenie</a:t>
          </a:r>
          <a:endParaRPr lang="pl-PL" b="1" dirty="0"/>
        </a:p>
      </dgm:t>
    </dgm:pt>
    <dgm:pt modelId="{4B15C7F3-E566-BB42-9159-616AE5A9878B}" type="parTrans" cxnId="{6CF5BDB5-C3B4-FE44-A710-9322ACCE65A5}">
      <dgm:prSet/>
      <dgm:spPr/>
      <dgm:t>
        <a:bodyPr/>
        <a:lstStyle/>
        <a:p>
          <a:endParaRPr lang="pl-PL"/>
        </a:p>
      </dgm:t>
    </dgm:pt>
    <dgm:pt modelId="{D58CC7CB-01DB-894A-8EFC-B0EB054D8FF5}" type="sibTrans" cxnId="{6CF5BDB5-C3B4-FE44-A710-9322ACCE65A5}">
      <dgm:prSet/>
      <dgm:spPr/>
      <dgm:t>
        <a:bodyPr/>
        <a:lstStyle/>
        <a:p>
          <a:endParaRPr lang="pl-PL"/>
        </a:p>
      </dgm:t>
    </dgm:pt>
    <dgm:pt modelId="{2B97EBF5-30A4-1848-BDFA-A9D2C1A310FF}">
      <dgm:prSet phldrT="[Tekst]"/>
      <dgm:spPr/>
      <dgm:t>
        <a:bodyPr/>
        <a:lstStyle/>
        <a:p>
          <a:r>
            <a:rPr lang="pl-PL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rPr>
            <a:t>Refleksja</a:t>
          </a:r>
          <a:endParaRPr lang="pl-PL" b="1" dirty="0"/>
        </a:p>
      </dgm:t>
    </dgm:pt>
    <dgm:pt modelId="{C8E7AF12-DAC2-994D-802E-6F5253DB54DD}" type="parTrans" cxnId="{B7013D7B-65F4-3C49-A7E1-1ED98F0804E2}">
      <dgm:prSet/>
      <dgm:spPr/>
      <dgm:t>
        <a:bodyPr/>
        <a:lstStyle/>
        <a:p>
          <a:endParaRPr lang="pl-PL"/>
        </a:p>
      </dgm:t>
    </dgm:pt>
    <dgm:pt modelId="{53995303-4451-BB42-95A2-A25C8B5518A7}" type="sibTrans" cxnId="{B7013D7B-65F4-3C49-A7E1-1ED98F0804E2}">
      <dgm:prSet/>
      <dgm:spPr/>
      <dgm:t>
        <a:bodyPr/>
        <a:lstStyle/>
        <a:p>
          <a:endParaRPr lang="pl-PL"/>
        </a:p>
      </dgm:t>
    </dgm:pt>
    <dgm:pt modelId="{06EA572B-6F1E-364F-8680-2D5F862259A4}">
      <dgm:prSet phldrT="[Tekst]"/>
      <dgm:spPr/>
      <dgm:t>
        <a:bodyPr/>
        <a:lstStyle/>
        <a:p>
          <a:r>
            <a:rPr lang="pl-PL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rPr>
            <a:t>Uogólnienie</a:t>
          </a:r>
          <a:endParaRPr lang="pl-PL" b="1" dirty="0"/>
        </a:p>
      </dgm:t>
    </dgm:pt>
    <dgm:pt modelId="{F5784DEF-9951-124A-A9D2-D268830106B9}" type="parTrans" cxnId="{643092DE-F2AE-054B-8671-AF58F6A7329C}">
      <dgm:prSet/>
      <dgm:spPr/>
      <dgm:t>
        <a:bodyPr/>
        <a:lstStyle/>
        <a:p>
          <a:endParaRPr lang="pl-PL"/>
        </a:p>
      </dgm:t>
    </dgm:pt>
    <dgm:pt modelId="{F649D5FF-B5E4-334D-848C-FD64C8ECF7AB}" type="sibTrans" cxnId="{643092DE-F2AE-054B-8671-AF58F6A7329C}">
      <dgm:prSet/>
      <dgm:spPr/>
      <dgm:t>
        <a:bodyPr/>
        <a:lstStyle/>
        <a:p>
          <a:endParaRPr lang="pl-PL"/>
        </a:p>
      </dgm:t>
    </dgm:pt>
    <dgm:pt modelId="{23ECB907-CB55-2B48-9CC5-70517062CE03}">
      <dgm:prSet phldrT="[Tekst]"/>
      <dgm:spPr/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r>
            <a:rPr lang="pl-PL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rPr>
            <a:t>Zastosowanie</a:t>
          </a:r>
          <a:endParaRPr lang="pl-PL" b="1" dirty="0"/>
        </a:p>
      </dgm:t>
    </dgm:pt>
    <dgm:pt modelId="{5C402378-EF7E-EE47-A651-0E5882EB4825}" type="parTrans" cxnId="{5502FC8E-3644-DA47-8213-4134CB58B25F}">
      <dgm:prSet/>
      <dgm:spPr/>
      <dgm:t>
        <a:bodyPr/>
        <a:lstStyle/>
        <a:p>
          <a:endParaRPr lang="pl-PL"/>
        </a:p>
      </dgm:t>
    </dgm:pt>
    <dgm:pt modelId="{78647E78-DFF8-F744-AC43-A0CFCA100712}" type="sibTrans" cxnId="{5502FC8E-3644-DA47-8213-4134CB58B25F}">
      <dgm:prSet/>
      <dgm:spPr/>
      <dgm:t>
        <a:bodyPr/>
        <a:lstStyle/>
        <a:p>
          <a:endParaRPr lang="pl-PL"/>
        </a:p>
      </dgm:t>
    </dgm:pt>
    <dgm:pt modelId="{8323FC21-EAA1-F041-8745-FBD90480AA3D}" type="pres">
      <dgm:prSet presAssocID="{F09D24BA-8BBA-4C4E-B0E2-BE062EB874E8}" presName="Name0" presStyleCnt="0">
        <dgm:presLayoutVars>
          <dgm:dir/>
          <dgm:resizeHandles val="exact"/>
        </dgm:presLayoutVars>
      </dgm:prSet>
      <dgm:spPr/>
    </dgm:pt>
    <dgm:pt modelId="{F9C4BDE9-5C69-B544-84E5-9E22E0659B38}" type="pres">
      <dgm:prSet presAssocID="{F09D24BA-8BBA-4C4E-B0E2-BE062EB874E8}" presName="cycle" presStyleCnt="0"/>
      <dgm:spPr/>
    </dgm:pt>
    <dgm:pt modelId="{9C23FBED-AA65-5340-8909-CEEC597E0E84}" type="pres">
      <dgm:prSet presAssocID="{E3DDA321-6E40-434D-8696-A7F16B4D6EE6}" presName="nodeFirstNode" presStyleLbl="node1" presStyleIdx="0" presStyleCnt="5">
        <dgm:presLayoutVars>
          <dgm:bulletEnabled val="1"/>
        </dgm:presLayoutVars>
      </dgm:prSet>
      <dgm:spPr/>
    </dgm:pt>
    <dgm:pt modelId="{8EC79F5A-28FC-EE42-8374-A9B3D68AD9A8}" type="pres">
      <dgm:prSet presAssocID="{D39AB3DC-7AD2-3D45-9B41-73AD765B172B}" presName="sibTransFirstNode" presStyleLbl="bgShp" presStyleIdx="0" presStyleCnt="1"/>
      <dgm:spPr/>
    </dgm:pt>
    <dgm:pt modelId="{1144E236-97CD-9748-A39F-CA52DCC6C8A2}" type="pres">
      <dgm:prSet presAssocID="{E063AE27-7F61-1D48-BB96-72A418F95446}" presName="nodeFollowingNodes" presStyleLbl="node1" presStyleIdx="1" presStyleCnt="5">
        <dgm:presLayoutVars>
          <dgm:bulletEnabled val="1"/>
        </dgm:presLayoutVars>
      </dgm:prSet>
      <dgm:spPr/>
    </dgm:pt>
    <dgm:pt modelId="{B711B3FE-CDD3-CE49-B2F5-9AC7D8652B12}" type="pres">
      <dgm:prSet presAssocID="{2B97EBF5-30A4-1848-BDFA-A9D2C1A310FF}" presName="nodeFollowingNodes" presStyleLbl="node1" presStyleIdx="2" presStyleCnt="5">
        <dgm:presLayoutVars>
          <dgm:bulletEnabled val="1"/>
        </dgm:presLayoutVars>
      </dgm:prSet>
      <dgm:spPr/>
    </dgm:pt>
    <dgm:pt modelId="{9D264842-CB07-9B46-8958-D74C9E0EB2A5}" type="pres">
      <dgm:prSet presAssocID="{06EA572B-6F1E-364F-8680-2D5F862259A4}" presName="nodeFollowingNodes" presStyleLbl="node1" presStyleIdx="3" presStyleCnt="5">
        <dgm:presLayoutVars>
          <dgm:bulletEnabled val="1"/>
        </dgm:presLayoutVars>
      </dgm:prSet>
      <dgm:spPr/>
    </dgm:pt>
    <dgm:pt modelId="{384C3AF2-4BB3-9645-A95D-313F644D1B1C}" type="pres">
      <dgm:prSet presAssocID="{23ECB907-CB55-2B48-9CC5-70517062CE03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E84AA200-4383-1744-9FFD-7878BDC768F5}" type="presOf" srcId="{E3DDA321-6E40-434D-8696-A7F16B4D6EE6}" destId="{9C23FBED-AA65-5340-8909-CEEC597E0E84}" srcOrd="0" destOrd="0" presId="urn:microsoft.com/office/officeart/2005/8/layout/cycle3"/>
    <dgm:cxn modelId="{0086F618-C9AB-9246-8AD6-7A8E69961920}" type="presOf" srcId="{D39AB3DC-7AD2-3D45-9B41-73AD765B172B}" destId="{8EC79F5A-28FC-EE42-8374-A9B3D68AD9A8}" srcOrd="0" destOrd="0" presId="urn:microsoft.com/office/officeart/2005/8/layout/cycle3"/>
    <dgm:cxn modelId="{A838CF6C-EE88-1744-B9FB-71844B4CBD63}" type="presOf" srcId="{23ECB907-CB55-2B48-9CC5-70517062CE03}" destId="{384C3AF2-4BB3-9645-A95D-313F644D1B1C}" srcOrd="0" destOrd="0" presId="urn:microsoft.com/office/officeart/2005/8/layout/cycle3"/>
    <dgm:cxn modelId="{12282376-C8F3-2B4D-9BD5-B77816D82856}" type="presOf" srcId="{06EA572B-6F1E-364F-8680-2D5F862259A4}" destId="{9D264842-CB07-9B46-8958-D74C9E0EB2A5}" srcOrd="0" destOrd="0" presId="urn:microsoft.com/office/officeart/2005/8/layout/cycle3"/>
    <dgm:cxn modelId="{84ACB579-02D4-D844-BFD3-D409919FD904}" type="presOf" srcId="{2B97EBF5-30A4-1848-BDFA-A9D2C1A310FF}" destId="{B711B3FE-CDD3-CE49-B2F5-9AC7D8652B12}" srcOrd="0" destOrd="0" presId="urn:microsoft.com/office/officeart/2005/8/layout/cycle3"/>
    <dgm:cxn modelId="{B7013D7B-65F4-3C49-A7E1-1ED98F0804E2}" srcId="{F09D24BA-8BBA-4C4E-B0E2-BE062EB874E8}" destId="{2B97EBF5-30A4-1848-BDFA-A9D2C1A310FF}" srcOrd="2" destOrd="0" parTransId="{C8E7AF12-DAC2-994D-802E-6F5253DB54DD}" sibTransId="{53995303-4451-BB42-95A2-A25C8B5518A7}"/>
    <dgm:cxn modelId="{5502FC8E-3644-DA47-8213-4134CB58B25F}" srcId="{F09D24BA-8BBA-4C4E-B0E2-BE062EB874E8}" destId="{23ECB907-CB55-2B48-9CC5-70517062CE03}" srcOrd="4" destOrd="0" parTransId="{5C402378-EF7E-EE47-A651-0E5882EB4825}" sibTransId="{78647E78-DFF8-F744-AC43-A0CFCA100712}"/>
    <dgm:cxn modelId="{6CF5BDB5-C3B4-FE44-A710-9322ACCE65A5}" srcId="{F09D24BA-8BBA-4C4E-B0E2-BE062EB874E8}" destId="{E063AE27-7F61-1D48-BB96-72A418F95446}" srcOrd="1" destOrd="0" parTransId="{4B15C7F3-E566-BB42-9159-616AE5A9878B}" sibTransId="{D58CC7CB-01DB-894A-8EFC-B0EB054D8FF5}"/>
    <dgm:cxn modelId="{B67C27C0-415B-7E42-B46F-BE58EB8AE164}" srcId="{F09D24BA-8BBA-4C4E-B0E2-BE062EB874E8}" destId="{E3DDA321-6E40-434D-8696-A7F16B4D6EE6}" srcOrd="0" destOrd="0" parTransId="{D791768D-EDC3-7B48-9A92-361F3A5E72A0}" sibTransId="{D39AB3DC-7AD2-3D45-9B41-73AD765B172B}"/>
    <dgm:cxn modelId="{01CC4FDE-BBB3-E64D-BC0D-139D108EECEA}" type="presOf" srcId="{F09D24BA-8BBA-4C4E-B0E2-BE062EB874E8}" destId="{8323FC21-EAA1-F041-8745-FBD90480AA3D}" srcOrd="0" destOrd="0" presId="urn:microsoft.com/office/officeart/2005/8/layout/cycle3"/>
    <dgm:cxn modelId="{643092DE-F2AE-054B-8671-AF58F6A7329C}" srcId="{F09D24BA-8BBA-4C4E-B0E2-BE062EB874E8}" destId="{06EA572B-6F1E-364F-8680-2D5F862259A4}" srcOrd="3" destOrd="0" parTransId="{F5784DEF-9951-124A-A9D2-D268830106B9}" sibTransId="{F649D5FF-B5E4-334D-848C-FD64C8ECF7AB}"/>
    <dgm:cxn modelId="{44BFB4F8-599E-DF4A-87F5-F65EA4544654}" type="presOf" srcId="{E063AE27-7F61-1D48-BB96-72A418F95446}" destId="{1144E236-97CD-9748-A39F-CA52DCC6C8A2}" srcOrd="0" destOrd="0" presId="urn:microsoft.com/office/officeart/2005/8/layout/cycle3"/>
    <dgm:cxn modelId="{92A6A3DA-6A28-D144-87E6-D72027CC42AA}" type="presParOf" srcId="{8323FC21-EAA1-F041-8745-FBD90480AA3D}" destId="{F9C4BDE9-5C69-B544-84E5-9E22E0659B38}" srcOrd="0" destOrd="0" presId="urn:microsoft.com/office/officeart/2005/8/layout/cycle3"/>
    <dgm:cxn modelId="{0AFCD231-5E49-4B4D-B159-6CFCBCE3AC99}" type="presParOf" srcId="{F9C4BDE9-5C69-B544-84E5-9E22E0659B38}" destId="{9C23FBED-AA65-5340-8909-CEEC597E0E84}" srcOrd="0" destOrd="0" presId="urn:microsoft.com/office/officeart/2005/8/layout/cycle3"/>
    <dgm:cxn modelId="{74930FD1-6E27-B649-8C42-05EB84D57037}" type="presParOf" srcId="{F9C4BDE9-5C69-B544-84E5-9E22E0659B38}" destId="{8EC79F5A-28FC-EE42-8374-A9B3D68AD9A8}" srcOrd="1" destOrd="0" presId="urn:microsoft.com/office/officeart/2005/8/layout/cycle3"/>
    <dgm:cxn modelId="{D99BEBE2-551B-744B-90E1-73E334A8C2AD}" type="presParOf" srcId="{F9C4BDE9-5C69-B544-84E5-9E22E0659B38}" destId="{1144E236-97CD-9748-A39F-CA52DCC6C8A2}" srcOrd="2" destOrd="0" presId="urn:microsoft.com/office/officeart/2005/8/layout/cycle3"/>
    <dgm:cxn modelId="{6B70EDBC-4C34-3F49-913B-10562BF374FE}" type="presParOf" srcId="{F9C4BDE9-5C69-B544-84E5-9E22E0659B38}" destId="{B711B3FE-CDD3-CE49-B2F5-9AC7D8652B12}" srcOrd="3" destOrd="0" presId="urn:microsoft.com/office/officeart/2005/8/layout/cycle3"/>
    <dgm:cxn modelId="{307CC7A8-8539-B341-8432-26C618CE842D}" type="presParOf" srcId="{F9C4BDE9-5C69-B544-84E5-9E22E0659B38}" destId="{9D264842-CB07-9B46-8958-D74C9E0EB2A5}" srcOrd="4" destOrd="0" presId="urn:microsoft.com/office/officeart/2005/8/layout/cycle3"/>
    <dgm:cxn modelId="{58407ED0-56E7-164C-BFD2-C1A9C2995A47}" type="presParOf" srcId="{F9C4BDE9-5C69-B544-84E5-9E22E0659B38}" destId="{384C3AF2-4BB3-9645-A95D-313F644D1B1C}" srcOrd="5" destOrd="0" presId="urn:microsoft.com/office/officeart/2005/8/layout/cycle3"/>
  </dgm:cxnLst>
  <dgm:bg>
    <a:gradFill flip="none" rotWithShape="1">
      <a:gsLst>
        <a:gs pos="0">
          <a:schemeClr val="accent1">
            <a:hueOff val="0"/>
            <a:satOff val="0"/>
            <a:lumOff val="0"/>
            <a:alphaOff val="0"/>
            <a:lumMod val="110000"/>
            <a:satMod val="105000"/>
            <a:tint val="67000"/>
          </a:schemeClr>
        </a:gs>
        <a:gs pos="2000">
          <a:schemeClr val="accent1">
            <a:hueOff val="0"/>
            <a:satOff val="0"/>
            <a:satMod val="103000"/>
            <a:tint val="73000"/>
            <a:alpha val="0"/>
            <a:lumMod val="9000"/>
            <a:lumOff val="91000"/>
          </a:schemeClr>
        </a:gs>
        <a:gs pos="100000">
          <a:schemeClr val="accent1">
            <a:hueOff val="0"/>
            <a:satOff val="0"/>
            <a:lumOff val="0"/>
            <a:alphaOff val="0"/>
            <a:lumMod val="105000"/>
            <a:satMod val="109000"/>
            <a:tint val="81000"/>
          </a:schemeClr>
        </a:gs>
      </a:gsLst>
      <a:lin ang="2700000" scaled="1"/>
      <a:tileRect/>
    </a:gra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707E7AB-0866-7F4E-8244-087227C1EC69}" type="doc">
      <dgm:prSet loTypeId="urn:microsoft.com/office/officeart/2005/8/layout/radial6" loCatId="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pl-PL"/>
        </a:p>
      </dgm:t>
    </dgm:pt>
    <dgm:pt modelId="{4ADFBFBE-F95F-404E-B80B-07DC289EC1F4}">
      <dgm:prSet phldrT="[Tekst]" custT="1"/>
      <dgm:spPr/>
      <dgm:t>
        <a:bodyPr/>
        <a:lstStyle/>
        <a:p>
          <a:r>
            <a:rPr lang="pl-PL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Cykl ewaluacji</a:t>
          </a:r>
        </a:p>
      </dgm:t>
    </dgm:pt>
    <dgm:pt modelId="{EB49BBF7-8989-2442-914D-30F99AC86F22}" type="parTrans" cxnId="{B8BFC3FB-121A-0044-865E-44D6B98BE990}">
      <dgm:prSet/>
      <dgm:spPr/>
      <dgm:t>
        <a:bodyPr/>
        <a:lstStyle/>
        <a:p>
          <a:endParaRPr lang="pl-PL"/>
        </a:p>
      </dgm:t>
    </dgm:pt>
    <dgm:pt modelId="{6AD1FE6F-C8C3-2C44-BF06-39DD1A8F64D3}" type="sibTrans" cxnId="{B8BFC3FB-121A-0044-865E-44D6B98BE990}">
      <dgm:prSet/>
      <dgm:spPr/>
      <dgm:t>
        <a:bodyPr/>
        <a:lstStyle/>
        <a:p>
          <a:endParaRPr lang="pl-PL"/>
        </a:p>
      </dgm:t>
    </dgm:pt>
    <dgm:pt modelId="{5D46571C-223D-7A4C-8079-0D8008D496E6}">
      <dgm:prSet phldrT="[Tekst]" custT="1"/>
      <dgm:spPr/>
      <dgm:t>
        <a:bodyPr/>
        <a:lstStyle/>
        <a:p>
          <a:r>
            <a:rPr lang="pl-PL" sz="11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Priorytety, cele</a:t>
          </a:r>
        </a:p>
      </dgm:t>
    </dgm:pt>
    <dgm:pt modelId="{38EAAFA0-7663-894E-AF2C-0475049446ED}" type="parTrans" cxnId="{FB4A5C03-B869-F14E-BFA2-4BD33B75B577}">
      <dgm:prSet/>
      <dgm:spPr/>
      <dgm:t>
        <a:bodyPr/>
        <a:lstStyle/>
        <a:p>
          <a:endParaRPr lang="pl-PL"/>
        </a:p>
      </dgm:t>
    </dgm:pt>
    <dgm:pt modelId="{52C61C6C-7C7D-9C40-9567-968E142850BD}" type="sibTrans" cxnId="{FB4A5C03-B869-F14E-BFA2-4BD33B75B577}">
      <dgm:prSet/>
      <dgm:spPr/>
      <dgm:t>
        <a:bodyPr/>
        <a:lstStyle/>
        <a:p>
          <a:endParaRPr lang="pl-PL" sz="1800" b="1"/>
        </a:p>
      </dgm:t>
    </dgm:pt>
    <dgm:pt modelId="{DE19A7E2-E3EA-0B41-A305-788BA2358048}">
      <dgm:prSet phldrT="[Tekst]" custT="1"/>
      <dgm:spPr/>
      <dgm:t>
        <a:bodyPr/>
        <a:lstStyle/>
        <a:p>
          <a:r>
            <a:rPr lang="pl-PL" sz="11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Działania</a:t>
          </a:r>
        </a:p>
      </dgm:t>
    </dgm:pt>
    <dgm:pt modelId="{D58FC7BA-11F4-3B4C-A94D-B0AE2C7ECE3C}" type="parTrans" cxnId="{6EBD022C-455A-7247-BBAE-7EB2B3162AB7}">
      <dgm:prSet/>
      <dgm:spPr/>
      <dgm:t>
        <a:bodyPr/>
        <a:lstStyle/>
        <a:p>
          <a:endParaRPr lang="pl-PL"/>
        </a:p>
      </dgm:t>
    </dgm:pt>
    <dgm:pt modelId="{77203343-1614-A448-A3FB-4D8ED34A71E9}" type="sibTrans" cxnId="{6EBD022C-455A-7247-BBAE-7EB2B3162AB7}">
      <dgm:prSet/>
      <dgm:spPr/>
      <dgm:t>
        <a:bodyPr/>
        <a:lstStyle/>
        <a:p>
          <a:endParaRPr lang="pl-PL" sz="1800" b="1"/>
        </a:p>
      </dgm:t>
    </dgm:pt>
    <dgm:pt modelId="{5C552158-0BBF-F54F-A026-C37E44C4DF96}">
      <dgm:prSet phldrT="[Tekst]" custT="1"/>
      <dgm:spPr/>
      <dgm:t>
        <a:bodyPr/>
        <a:lstStyle/>
        <a:p>
          <a:r>
            <a:rPr lang="pl-PL" sz="11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Wnioski</a:t>
          </a:r>
        </a:p>
      </dgm:t>
    </dgm:pt>
    <dgm:pt modelId="{DE9BEF3C-C8E6-8B4A-BABB-E0FA1DDB2F33}" type="parTrans" cxnId="{249725EE-8E6A-9044-BDB0-B49E77C8C4E1}">
      <dgm:prSet/>
      <dgm:spPr/>
      <dgm:t>
        <a:bodyPr/>
        <a:lstStyle/>
        <a:p>
          <a:endParaRPr lang="pl-PL"/>
        </a:p>
      </dgm:t>
    </dgm:pt>
    <dgm:pt modelId="{FDDA887F-A8FD-984F-A9A8-9C95BA75BA12}" type="sibTrans" cxnId="{249725EE-8E6A-9044-BDB0-B49E77C8C4E1}">
      <dgm:prSet/>
      <dgm:spPr/>
      <dgm:t>
        <a:bodyPr/>
        <a:lstStyle/>
        <a:p>
          <a:endParaRPr lang="pl-PL" sz="1800" b="1"/>
        </a:p>
      </dgm:t>
    </dgm:pt>
    <dgm:pt modelId="{20513DF5-253B-BF46-B49A-6213D0D20F28}">
      <dgm:prSet phldrT="[Tekst]" custT="1"/>
      <dgm:spPr/>
      <dgm:t>
        <a:bodyPr/>
        <a:lstStyle/>
        <a:p>
          <a:r>
            <a:rPr lang="pl-PL" sz="11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Diagnoza</a:t>
          </a:r>
        </a:p>
      </dgm:t>
    </dgm:pt>
    <dgm:pt modelId="{533D257C-CE6E-754E-A228-ADF3C62A58FF}" type="sibTrans" cxnId="{EF195D83-EF44-C54D-BB1C-2D21BF50F3E0}">
      <dgm:prSet/>
      <dgm:spPr/>
      <dgm:t>
        <a:bodyPr/>
        <a:lstStyle/>
        <a:p>
          <a:endParaRPr lang="pl-PL" sz="1800" b="1"/>
        </a:p>
      </dgm:t>
    </dgm:pt>
    <dgm:pt modelId="{7C5B240C-19CD-094C-8F50-59817774F786}" type="parTrans" cxnId="{EF195D83-EF44-C54D-BB1C-2D21BF50F3E0}">
      <dgm:prSet/>
      <dgm:spPr/>
      <dgm:t>
        <a:bodyPr/>
        <a:lstStyle/>
        <a:p>
          <a:endParaRPr lang="pl-PL"/>
        </a:p>
      </dgm:t>
    </dgm:pt>
    <dgm:pt modelId="{31785A2A-C9E4-DA45-8654-43AD54630D6F}">
      <dgm:prSet custT="1"/>
      <dgm:spPr/>
      <dgm:t>
        <a:bodyPr/>
        <a:lstStyle/>
        <a:p>
          <a:r>
            <a:rPr lang="pl-PL" sz="11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Ocena realizacji</a:t>
          </a:r>
        </a:p>
      </dgm:t>
    </dgm:pt>
    <dgm:pt modelId="{52DA0A57-28EE-1C45-9228-D2FFEC6383F4}" type="parTrans" cxnId="{03412B41-7A13-C145-BA63-5710D7676125}">
      <dgm:prSet/>
      <dgm:spPr/>
      <dgm:t>
        <a:bodyPr/>
        <a:lstStyle/>
        <a:p>
          <a:endParaRPr lang="pl-PL"/>
        </a:p>
      </dgm:t>
    </dgm:pt>
    <dgm:pt modelId="{73D163B6-39BF-A746-80FA-667714F73BAA}" type="sibTrans" cxnId="{03412B41-7A13-C145-BA63-5710D7676125}">
      <dgm:prSet/>
      <dgm:spPr/>
      <dgm:t>
        <a:bodyPr/>
        <a:lstStyle/>
        <a:p>
          <a:endParaRPr lang="pl-PL" sz="1800" b="1"/>
        </a:p>
      </dgm:t>
    </dgm:pt>
    <dgm:pt modelId="{BCBD5CFC-492C-C747-8D14-8F97FDE74197}">
      <dgm:prSet custT="1"/>
      <dgm:spPr/>
      <dgm:t>
        <a:bodyPr/>
        <a:lstStyle/>
        <a:p>
          <a:r>
            <a:rPr lang="pl-PL" sz="11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Modyfikacje</a:t>
          </a:r>
        </a:p>
      </dgm:t>
    </dgm:pt>
    <dgm:pt modelId="{C534BC17-4E50-A445-9FF0-D965630AF2EF}" type="parTrans" cxnId="{53590137-ADCF-2143-97E1-8B45DFDBB614}">
      <dgm:prSet/>
      <dgm:spPr/>
      <dgm:t>
        <a:bodyPr/>
        <a:lstStyle/>
        <a:p>
          <a:endParaRPr lang="pl-PL"/>
        </a:p>
      </dgm:t>
    </dgm:pt>
    <dgm:pt modelId="{EB79D469-300F-2346-98FB-2FC906B3FDAC}" type="sibTrans" cxnId="{53590137-ADCF-2143-97E1-8B45DFDBB614}">
      <dgm:prSet/>
      <dgm:spPr/>
      <dgm:t>
        <a:bodyPr/>
        <a:lstStyle/>
        <a:p>
          <a:endParaRPr lang="pl-PL" sz="1800" b="1"/>
        </a:p>
      </dgm:t>
    </dgm:pt>
    <dgm:pt modelId="{BA2057A0-5A53-A34C-BD37-35829F81EAA1}" type="pres">
      <dgm:prSet presAssocID="{E707E7AB-0866-7F4E-8244-087227C1EC69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D012238-1EF0-2946-B3B7-23E22B42DE56}" type="pres">
      <dgm:prSet presAssocID="{4ADFBFBE-F95F-404E-B80B-07DC289EC1F4}" presName="centerShape" presStyleLbl="node0" presStyleIdx="0" presStyleCnt="1"/>
      <dgm:spPr/>
    </dgm:pt>
    <dgm:pt modelId="{3ABEE8EF-1F4B-8A43-B7A3-FA15B7B8A34C}" type="pres">
      <dgm:prSet presAssocID="{20513DF5-253B-BF46-B49A-6213D0D20F28}" presName="node" presStyleLbl="node1" presStyleIdx="0" presStyleCnt="6">
        <dgm:presLayoutVars>
          <dgm:bulletEnabled val="1"/>
        </dgm:presLayoutVars>
      </dgm:prSet>
      <dgm:spPr/>
    </dgm:pt>
    <dgm:pt modelId="{CE73C73E-D986-9D41-BF1C-64D68A755656}" type="pres">
      <dgm:prSet presAssocID="{20513DF5-253B-BF46-B49A-6213D0D20F28}" presName="dummy" presStyleCnt="0"/>
      <dgm:spPr/>
    </dgm:pt>
    <dgm:pt modelId="{AEF34797-A483-E24C-B8FA-64B4A64A9EC8}" type="pres">
      <dgm:prSet presAssocID="{533D257C-CE6E-754E-A228-ADF3C62A58FF}" presName="sibTrans" presStyleLbl="sibTrans2D1" presStyleIdx="0" presStyleCnt="6"/>
      <dgm:spPr/>
    </dgm:pt>
    <dgm:pt modelId="{9071007D-1D93-9D47-96B2-5BD91E9D5454}" type="pres">
      <dgm:prSet presAssocID="{5D46571C-223D-7A4C-8079-0D8008D496E6}" presName="node" presStyleLbl="node1" presStyleIdx="1" presStyleCnt="6">
        <dgm:presLayoutVars>
          <dgm:bulletEnabled val="1"/>
        </dgm:presLayoutVars>
      </dgm:prSet>
      <dgm:spPr/>
    </dgm:pt>
    <dgm:pt modelId="{7552E707-8420-6448-9DEF-FB32AC6DE16F}" type="pres">
      <dgm:prSet presAssocID="{5D46571C-223D-7A4C-8079-0D8008D496E6}" presName="dummy" presStyleCnt="0"/>
      <dgm:spPr/>
    </dgm:pt>
    <dgm:pt modelId="{42383B12-2FCB-DA44-B997-53A296E22971}" type="pres">
      <dgm:prSet presAssocID="{52C61C6C-7C7D-9C40-9567-968E142850BD}" presName="sibTrans" presStyleLbl="sibTrans2D1" presStyleIdx="1" presStyleCnt="6"/>
      <dgm:spPr/>
    </dgm:pt>
    <dgm:pt modelId="{406E06FC-52EA-C74D-BC1C-C19C7B61C70B}" type="pres">
      <dgm:prSet presAssocID="{DE19A7E2-E3EA-0B41-A305-788BA2358048}" presName="node" presStyleLbl="node1" presStyleIdx="2" presStyleCnt="6">
        <dgm:presLayoutVars>
          <dgm:bulletEnabled val="1"/>
        </dgm:presLayoutVars>
      </dgm:prSet>
      <dgm:spPr/>
    </dgm:pt>
    <dgm:pt modelId="{42D620DA-B179-384A-87FC-2F5E46785992}" type="pres">
      <dgm:prSet presAssocID="{DE19A7E2-E3EA-0B41-A305-788BA2358048}" presName="dummy" presStyleCnt="0"/>
      <dgm:spPr/>
    </dgm:pt>
    <dgm:pt modelId="{BB6A07DF-88BE-4C4B-9C7D-37B9EDE47AE6}" type="pres">
      <dgm:prSet presAssocID="{77203343-1614-A448-A3FB-4D8ED34A71E9}" presName="sibTrans" presStyleLbl="sibTrans2D1" presStyleIdx="2" presStyleCnt="6"/>
      <dgm:spPr/>
    </dgm:pt>
    <dgm:pt modelId="{ECFFED87-6561-1843-A057-025E2FF55DE0}" type="pres">
      <dgm:prSet presAssocID="{31785A2A-C9E4-DA45-8654-43AD54630D6F}" presName="node" presStyleLbl="node1" presStyleIdx="3" presStyleCnt="6">
        <dgm:presLayoutVars>
          <dgm:bulletEnabled val="1"/>
        </dgm:presLayoutVars>
      </dgm:prSet>
      <dgm:spPr/>
    </dgm:pt>
    <dgm:pt modelId="{DF66CB62-49D3-134C-AAA0-8BBD849FD7A2}" type="pres">
      <dgm:prSet presAssocID="{31785A2A-C9E4-DA45-8654-43AD54630D6F}" presName="dummy" presStyleCnt="0"/>
      <dgm:spPr/>
    </dgm:pt>
    <dgm:pt modelId="{2068514A-1D79-894A-BED4-89FC83422515}" type="pres">
      <dgm:prSet presAssocID="{73D163B6-39BF-A746-80FA-667714F73BAA}" presName="sibTrans" presStyleLbl="sibTrans2D1" presStyleIdx="3" presStyleCnt="6"/>
      <dgm:spPr/>
    </dgm:pt>
    <dgm:pt modelId="{4809BE02-E939-E247-9F57-1D0BDD1A6916}" type="pres">
      <dgm:prSet presAssocID="{BCBD5CFC-492C-C747-8D14-8F97FDE74197}" presName="node" presStyleLbl="node1" presStyleIdx="4" presStyleCnt="6">
        <dgm:presLayoutVars>
          <dgm:bulletEnabled val="1"/>
        </dgm:presLayoutVars>
      </dgm:prSet>
      <dgm:spPr/>
    </dgm:pt>
    <dgm:pt modelId="{6A8F1881-3BAA-2D4B-B8F3-C78D2F14E2AA}" type="pres">
      <dgm:prSet presAssocID="{BCBD5CFC-492C-C747-8D14-8F97FDE74197}" presName="dummy" presStyleCnt="0"/>
      <dgm:spPr/>
    </dgm:pt>
    <dgm:pt modelId="{B97CD733-3B50-3246-BCCB-3ACDC6397DF4}" type="pres">
      <dgm:prSet presAssocID="{EB79D469-300F-2346-98FB-2FC906B3FDAC}" presName="sibTrans" presStyleLbl="sibTrans2D1" presStyleIdx="4" presStyleCnt="6"/>
      <dgm:spPr/>
    </dgm:pt>
    <dgm:pt modelId="{35F86C29-B7D0-FD49-872A-CA88B33C6DA4}" type="pres">
      <dgm:prSet presAssocID="{5C552158-0BBF-F54F-A026-C37E44C4DF96}" presName="node" presStyleLbl="node1" presStyleIdx="5" presStyleCnt="6">
        <dgm:presLayoutVars>
          <dgm:bulletEnabled val="1"/>
        </dgm:presLayoutVars>
      </dgm:prSet>
      <dgm:spPr/>
    </dgm:pt>
    <dgm:pt modelId="{3B03A5ED-AB47-7E49-B124-74E6D91BE938}" type="pres">
      <dgm:prSet presAssocID="{5C552158-0BBF-F54F-A026-C37E44C4DF96}" presName="dummy" presStyleCnt="0"/>
      <dgm:spPr/>
    </dgm:pt>
    <dgm:pt modelId="{8A21807A-2536-E34E-8B20-2A087635B656}" type="pres">
      <dgm:prSet presAssocID="{FDDA887F-A8FD-984F-A9A8-9C95BA75BA12}" presName="sibTrans" presStyleLbl="sibTrans2D1" presStyleIdx="5" presStyleCnt="6"/>
      <dgm:spPr/>
    </dgm:pt>
  </dgm:ptLst>
  <dgm:cxnLst>
    <dgm:cxn modelId="{FB4A5C03-B869-F14E-BFA2-4BD33B75B577}" srcId="{4ADFBFBE-F95F-404E-B80B-07DC289EC1F4}" destId="{5D46571C-223D-7A4C-8079-0D8008D496E6}" srcOrd="1" destOrd="0" parTransId="{38EAAFA0-7663-894E-AF2C-0475049446ED}" sibTransId="{52C61C6C-7C7D-9C40-9567-968E142850BD}"/>
    <dgm:cxn modelId="{0322D923-2521-9F4B-8E04-B281C0ECE72C}" type="presOf" srcId="{EB79D469-300F-2346-98FB-2FC906B3FDAC}" destId="{B97CD733-3B50-3246-BCCB-3ACDC6397DF4}" srcOrd="0" destOrd="0" presId="urn:microsoft.com/office/officeart/2005/8/layout/radial6"/>
    <dgm:cxn modelId="{6EBD022C-455A-7247-BBAE-7EB2B3162AB7}" srcId="{4ADFBFBE-F95F-404E-B80B-07DC289EC1F4}" destId="{DE19A7E2-E3EA-0B41-A305-788BA2358048}" srcOrd="2" destOrd="0" parTransId="{D58FC7BA-11F4-3B4C-A94D-B0AE2C7ECE3C}" sibTransId="{77203343-1614-A448-A3FB-4D8ED34A71E9}"/>
    <dgm:cxn modelId="{53590137-ADCF-2143-97E1-8B45DFDBB614}" srcId="{4ADFBFBE-F95F-404E-B80B-07DC289EC1F4}" destId="{BCBD5CFC-492C-C747-8D14-8F97FDE74197}" srcOrd="4" destOrd="0" parTransId="{C534BC17-4E50-A445-9FF0-D965630AF2EF}" sibTransId="{EB79D469-300F-2346-98FB-2FC906B3FDAC}"/>
    <dgm:cxn modelId="{03412B41-7A13-C145-BA63-5710D7676125}" srcId="{4ADFBFBE-F95F-404E-B80B-07DC289EC1F4}" destId="{31785A2A-C9E4-DA45-8654-43AD54630D6F}" srcOrd="3" destOrd="0" parTransId="{52DA0A57-28EE-1C45-9228-D2FFEC6383F4}" sibTransId="{73D163B6-39BF-A746-80FA-667714F73BAA}"/>
    <dgm:cxn modelId="{F4B02451-0EB2-554A-8549-3DBC533B1699}" type="presOf" srcId="{533D257C-CE6E-754E-A228-ADF3C62A58FF}" destId="{AEF34797-A483-E24C-B8FA-64B4A64A9EC8}" srcOrd="0" destOrd="0" presId="urn:microsoft.com/office/officeart/2005/8/layout/radial6"/>
    <dgm:cxn modelId="{2BDE4354-6FC3-9D41-8BB1-C2B25478F8AB}" type="presOf" srcId="{52C61C6C-7C7D-9C40-9567-968E142850BD}" destId="{42383B12-2FCB-DA44-B997-53A296E22971}" srcOrd="0" destOrd="0" presId="urn:microsoft.com/office/officeart/2005/8/layout/radial6"/>
    <dgm:cxn modelId="{F9642E56-E0C6-9A46-A0B6-36FEEE5B8A65}" type="presOf" srcId="{4ADFBFBE-F95F-404E-B80B-07DC289EC1F4}" destId="{6D012238-1EF0-2946-B3B7-23E22B42DE56}" srcOrd="0" destOrd="0" presId="urn:microsoft.com/office/officeart/2005/8/layout/radial6"/>
    <dgm:cxn modelId="{6B219259-97AA-F04D-AF2C-22C1CA174647}" type="presOf" srcId="{31785A2A-C9E4-DA45-8654-43AD54630D6F}" destId="{ECFFED87-6561-1843-A057-025E2FF55DE0}" srcOrd="0" destOrd="0" presId="urn:microsoft.com/office/officeart/2005/8/layout/radial6"/>
    <dgm:cxn modelId="{ABA53B68-195E-F445-8C4C-225B85EC7891}" type="presOf" srcId="{FDDA887F-A8FD-984F-A9A8-9C95BA75BA12}" destId="{8A21807A-2536-E34E-8B20-2A087635B656}" srcOrd="0" destOrd="0" presId="urn:microsoft.com/office/officeart/2005/8/layout/radial6"/>
    <dgm:cxn modelId="{27B2D774-4500-6649-BECC-8EE83D8CC85C}" type="presOf" srcId="{BCBD5CFC-492C-C747-8D14-8F97FDE74197}" destId="{4809BE02-E939-E247-9F57-1D0BDD1A6916}" srcOrd="0" destOrd="0" presId="urn:microsoft.com/office/officeart/2005/8/layout/radial6"/>
    <dgm:cxn modelId="{57D5A27C-DA6B-C04E-A4C0-A7867502D1B1}" type="presOf" srcId="{E707E7AB-0866-7F4E-8244-087227C1EC69}" destId="{BA2057A0-5A53-A34C-BD37-35829F81EAA1}" srcOrd="0" destOrd="0" presId="urn:microsoft.com/office/officeart/2005/8/layout/radial6"/>
    <dgm:cxn modelId="{11D00E80-ABE0-914A-A9F9-6AD740D0D176}" type="presOf" srcId="{73D163B6-39BF-A746-80FA-667714F73BAA}" destId="{2068514A-1D79-894A-BED4-89FC83422515}" srcOrd="0" destOrd="0" presId="urn:microsoft.com/office/officeart/2005/8/layout/radial6"/>
    <dgm:cxn modelId="{9A0D6081-1602-CA46-9D99-0FFA9977DC18}" type="presOf" srcId="{5C552158-0BBF-F54F-A026-C37E44C4DF96}" destId="{35F86C29-B7D0-FD49-872A-CA88B33C6DA4}" srcOrd="0" destOrd="0" presId="urn:microsoft.com/office/officeart/2005/8/layout/radial6"/>
    <dgm:cxn modelId="{EF195D83-EF44-C54D-BB1C-2D21BF50F3E0}" srcId="{4ADFBFBE-F95F-404E-B80B-07DC289EC1F4}" destId="{20513DF5-253B-BF46-B49A-6213D0D20F28}" srcOrd="0" destOrd="0" parTransId="{7C5B240C-19CD-094C-8F50-59817774F786}" sibTransId="{533D257C-CE6E-754E-A228-ADF3C62A58FF}"/>
    <dgm:cxn modelId="{7B651989-A216-864C-8602-74D9F4E43808}" type="presOf" srcId="{5D46571C-223D-7A4C-8079-0D8008D496E6}" destId="{9071007D-1D93-9D47-96B2-5BD91E9D5454}" srcOrd="0" destOrd="0" presId="urn:microsoft.com/office/officeart/2005/8/layout/radial6"/>
    <dgm:cxn modelId="{F183CAA4-A4ED-8A4B-BF16-BFAD4E64EF77}" type="presOf" srcId="{77203343-1614-A448-A3FB-4D8ED34A71E9}" destId="{BB6A07DF-88BE-4C4B-9C7D-37B9EDE47AE6}" srcOrd="0" destOrd="0" presId="urn:microsoft.com/office/officeart/2005/8/layout/radial6"/>
    <dgm:cxn modelId="{862F2FB1-5C4A-DC44-8756-6964A5D64B9E}" type="presOf" srcId="{DE19A7E2-E3EA-0B41-A305-788BA2358048}" destId="{406E06FC-52EA-C74D-BC1C-C19C7B61C70B}" srcOrd="0" destOrd="0" presId="urn:microsoft.com/office/officeart/2005/8/layout/radial6"/>
    <dgm:cxn modelId="{249725EE-8E6A-9044-BDB0-B49E77C8C4E1}" srcId="{4ADFBFBE-F95F-404E-B80B-07DC289EC1F4}" destId="{5C552158-0BBF-F54F-A026-C37E44C4DF96}" srcOrd="5" destOrd="0" parTransId="{DE9BEF3C-C8E6-8B4A-BABB-E0FA1DDB2F33}" sibTransId="{FDDA887F-A8FD-984F-A9A8-9C95BA75BA12}"/>
    <dgm:cxn modelId="{AB0957F4-52D7-7D43-BE7A-1A615E772FCA}" type="presOf" srcId="{20513DF5-253B-BF46-B49A-6213D0D20F28}" destId="{3ABEE8EF-1F4B-8A43-B7A3-FA15B7B8A34C}" srcOrd="0" destOrd="0" presId="urn:microsoft.com/office/officeart/2005/8/layout/radial6"/>
    <dgm:cxn modelId="{B8BFC3FB-121A-0044-865E-44D6B98BE990}" srcId="{E707E7AB-0866-7F4E-8244-087227C1EC69}" destId="{4ADFBFBE-F95F-404E-B80B-07DC289EC1F4}" srcOrd="0" destOrd="0" parTransId="{EB49BBF7-8989-2442-914D-30F99AC86F22}" sibTransId="{6AD1FE6F-C8C3-2C44-BF06-39DD1A8F64D3}"/>
    <dgm:cxn modelId="{35377AE4-9307-BB49-BC9E-2823E23A411E}" type="presParOf" srcId="{BA2057A0-5A53-A34C-BD37-35829F81EAA1}" destId="{6D012238-1EF0-2946-B3B7-23E22B42DE56}" srcOrd="0" destOrd="0" presId="urn:microsoft.com/office/officeart/2005/8/layout/radial6"/>
    <dgm:cxn modelId="{958CDC3E-0A07-5943-A89E-31440C2E72AF}" type="presParOf" srcId="{BA2057A0-5A53-A34C-BD37-35829F81EAA1}" destId="{3ABEE8EF-1F4B-8A43-B7A3-FA15B7B8A34C}" srcOrd="1" destOrd="0" presId="urn:microsoft.com/office/officeart/2005/8/layout/radial6"/>
    <dgm:cxn modelId="{9AC7DA85-FB5E-6C4E-8AB7-22A371CD621B}" type="presParOf" srcId="{BA2057A0-5A53-A34C-BD37-35829F81EAA1}" destId="{CE73C73E-D986-9D41-BF1C-64D68A755656}" srcOrd="2" destOrd="0" presId="urn:microsoft.com/office/officeart/2005/8/layout/radial6"/>
    <dgm:cxn modelId="{1E537CE7-BD35-AC42-BC59-40B3D2091C2F}" type="presParOf" srcId="{BA2057A0-5A53-A34C-BD37-35829F81EAA1}" destId="{AEF34797-A483-E24C-B8FA-64B4A64A9EC8}" srcOrd="3" destOrd="0" presId="urn:microsoft.com/office/officeart/2005/8/layout/radial6"/>
    <dgm:cxn modelId="{D05881A6-3250-1844-A2AF-113FDEFFA373}" type="presParOf" srcId="{BA2057A0-5A53-A34C-BD37-35829F81EAA1}" destId="{9071007D-1D93-9D47-96B2-5BD91E9D5454}" srcOrd="4" destOrd="0" presId="urn:microsoft.com/office/officeart/2005/8/layout/radial6"/>
    <dgm:cxn modelId="{15080955-CBE2-5847-9D98-5623EF82242F}" type="presParOf" srcId="{BA2057A0-5A53-A34C-BD37-35829F81EAA1}" destId="{7552E707-8420-6448-9DEF-FB32AC6DE16F}" srcOrd="5" destOrd="0" presId="urn:microsoft.com/office/officeart/2005/8/layout/radial6"/>
    <dgm:cxn modelId="{B0A4C52A-F00C-544E-9572-C783AA1666C8}" type="presParOf" srcId="{BA2057A0-5A53-A34C-BD37-35829F81EAA1}" destId="{42383B12-2FCB-DA44-B997-53A296E22971}" srcOrd="6" destOrd="0" presId="urn:microsoft.com/office/officeart/2005/8/layout/radial6"/>
    <dgm:cxn modelId="{06F55467-9FE6-7E49-AB7A-C456FE8EF421}" type="presParOf" srcId="{BA2057A0-5A53-A34C-BD37-35829F81EAA1}" destId="{406E06FC-52EA-C74D-BC1C-C19C7B61C70B}" srcOrd="7" destOrd="0" presId="urn:microsoft.com/office/officeart/2005/8/layout/radial6"/>
    <dgm:cxn modelId="{181A99C8-D5AA-C04C-AD76-3B0AADD4ECF9}" type="presParOf" srcId="{BA2057A0-5A53-A34C-BD37-35829F81EAA1}" destId="{42D620DA-B179-384A-87FC-2F5E46785992}" srcOrd="8" destOrd="0" presId="urn:microsoft.com/office/officeart/2005/8/layout/radial6"/>
    <dgm:cxn modelId="{93AA04C1-A6A0-F944-A418-D6C395C878D5}" type="presParOf" srcId="{BA2057A0-5A53-A34C-BD37-35829F81EAA1}" destId="{BB6A07DF-88BE-4C4B-9C7D-37B9EDE47AE6}" srcOrd="9" destOrd="0" presId="urn:microsoft.com/office/officeart/2005/8/layout/radial6"/>
    <dgm:cxn modelId="{C2F3AF78-DDCB-C542-8628-13CFDF488FE8}" type="presParOf" srcId="{BA2057A0-5A53-A34C-BD37-35829F81EAA1}" destId="{ECFFED87-6561-1843-A057-025E2FF55DE0}" srcOrd="10" destOrd="0" presId="urn:microsoft.com/office/officeart/2005/8/layout/radial6"/>
    <dgm:cxn modelId="{3982C91F-EEE1-4542-A817-77434861D584}" type="presParOf" srcId="{BA2057A0-5A53-A34C-BD37-35829F81EAA1}" destId="{DF66CB62-49D3-134C-AAA0-8BBD849FD7A2}" srcOrd="11" destOrd="0" presId="urn:microsoft.com/office/officeart/2005/8/layout/radial6"/>
    <dgm:cxn modelId="{E7F2B58A-48D6-674C-9F6A-1C034F7BA64F}" type="presParOf" srcId="{BA2057A0-5A53-A34C-BD37-35829F81EAA1}" destId="{2068514A-1D79-894A-BED4-89FC83422515}" srcOrd="12" destOrd="0" presId="urn:microsoft.com/office/officeart/2005/8/layout/radial6"/>
    <dgm:cxn modelId="{69FECC9A-B271-6549-AE64-C9FBF09A3B46}" type="presParOf" srcId="{BA2057A0-5A53-A34C-BD37-35829F81EAA1}" destId="{4809BE02-E939-E247-9F57-1D0BDD1A6916}" srcOrd="13" destOrd="0" presId="urn:microsoft.com/office/officeart/2005/8/layout/radial6"/>
    <dgm:cxn modelId="{57B2F355-39CA-1846-B331-C04F6A1362D3}" type="presParOf" srcId="{BA2057A0-5A53-A34C-BD37-35829F81EAA1}" destId="{6A8F1881-3BAA-2D4B-B8F3-C78D2F14E2AA}" srcOrd="14" destOrd="0" presId="urn:microsoft.com/office/officeart/2005/8/layout/radial6"/>
    <dgm:cxn modelId="{8ECACBBE-FD34-EF47-B9A4-6685DB3DEE97}" type="presParOf" srcId="{BA2057A0-5A53-A34C-BD37-35829F81EAA1}" destId="{B97CD733-3B50-3246-BCCB-3ACDC6397DF4}" srcOrd="15" destOrd="0" presId="urn:microsoft.com/office/officeart/2005/8/layout/radial6"/>
    <dgm:cxn modelId="{FDA0FE3A-1417-1148-9972-5128C328A808}" type="presParOf" srcId="{BA2057A0-5A53-A34C-BD37-35829F81EAA1}" destId="{35F86C29-B7D0-FD49-872A-CA88B33C6DA4}" srcOrd="16" destOrd="0" presId="urn:microsoft.com/office/officeart/2005/8/layout/radial6"/>
    <dgm:cxn modelId="{85CDCBF6-FF39-844B-8C62-E48048778A1C}" type="presParOf" srcId="{BA2057A0-5A53-A34C-BD37-35829F81EAA1}" destId="{3B03A5ED-AB47-7E49-B124-74E6D91BE938}" srcOrd="17" destOrd="0" presId="urn:microsoft.com/office/officeart/2005/8/layout/radial6"/>
    <dgm:cxn modelId="{BCAADE2C-C6AA-E040-A07A-4A30C8A8E39B}" type="presParOf" srcId="{BA2057A0-5A53-A34C-BD37-35829F81EAA1}" destId="{8A21807A-2536-E34E-8B20-2A087635B656}" srcOrd="18" destOrd="0" presId="urn:microsoft.com/office/officeart/2005/8/layout/radial6"/>
  </dgm:cxnLst>
  <dgm:bg>
    <a:gradFill>
      <a:gsLst>
        <a:gs pos="0">
          <a:schemeClr val="accent1">
            <a:hueOff val="0"/>
            <a:satOff val="0"/>
            <a:lumOff val="0"/>
            <a:alphaOff val="0"/>
            <a:lumMod val="110000"/>
            <a:satMod val="105000"/>
            <a:tint val="67000"/>
          </a:schemeClr>
        </a:gs>
        <a:gs pos="2000">
          <a:schemeClr val="accent1">
            <a:hueOff val="0"/>
            <a:satOff val="0"/>
            <a:satMod val="103000"/>
            <a:tint val="73000"/>
            <a:alpha val="0"/>
            <a:lumMod val="9000"/>
            <a:lumOff val="91000"/>
          </a:schemeClr>
        </a:gs>
        <a:gs pos="100000">
          <a:schemeClr val="accent1">
            <a:hueOff val="0"/>
            <a:satOff val="0"/>
            <a:lumOff val="0"/>
            <a:alphaOff val="0"/>
            <a:lumMod val="105000"/>
            <a:satMod val="109000"/>
            <a:tint val="81000"/>
          </a:schemeClr>
        </a:gs>
      </a:gsLst>
      <a:lin ang="2700000" scaled="1"/>
    </a:gra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308BFBF-31AB-4FE0-9B4E-4176539363FB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7BE2D3D5-F216-42AB-AF08-3F5C3D003BE9}">
      <dgm:prSet phldrT="[Tekst]" custT="1"/>
      <dgm:spPr/>
      <dgm:t>
        <a:bodyPr/>
        <a:lstStyle/>
        <a:p>
          <a:r>
            <a:rPr lang="pl-PL" sz="1800" dirty="0"/>
            <a:t>Konkurs grantowy na wybór organów prowadzących szkoły </a:t>
          </a:r>
        </a:p>
      </dgm:t>
    </dgm:pt>
    <dgm:pt modelId="{EE1FB8B5-E36B-40AB-A64B-BA3E031B12E6}" type="parTrans" cxnId="{92EA645C-E4E5-46E5-A975-4AADACF1016A}">
      <dgm:prSet/>
      <dgm:spPr/>
      <dgm:t>
        <a:bodyPr/>
        <a:lstStyle/>
        <a:p>
          <a:endParaRPr lang="pl-PL"/>
        </a:p>
      </dgm:t>
    </dgm:pt>
    <dgm:pt modelId="{DC5B7167-A3BD-4142-B822-79CE83778EBA}" type="sibTrans" cxnId="{92EA645C-E4E5-46E5-A975-4AADACF1016A}">
      <dgm:prSet/>
      <dgm:spPr/>
      <dgm:t>
        <a:bodyPr/>
        <a:lstStyle/>
        <a:p>
          <a:endParaRPr lang="pl-PL"/>
        </a:p>
      </dgm:t>
    </dgm:pt>
    <dgm:pt modelId="{84FDC374-FCFD-46F9-986B-1521845D8821}">
      <dgm:prSet phldrT="[Tekst]" custT="1"/>
      <dgm:spPr/>
      <dgm:t>
        <a:bodyPr/>
        <a:lstStyle/>
        <a:p>
          <a:r>
            <a:rPr lang="pl-PL" sz="1800" dirty="0"/>
            <a:t>Uruchomienie i działalność ośrodków LOWE na rzecz osób dorosłych</a:t>
          </a:r>
        </a:p>
      </dgm:t>
    </dgm:pt>
    <dgm:pt modelId="{FE858B0E-6ECD-4974-8347-37BF68D6E50B}" type="parTrans" cxnId="{4CD7DB36-92D8-49B9-AF8C-5C654840E02E}">
      <dgm:prSet/>
      <dgm:spPr/>
      <dgm:t>
        <a:bodyPr/>
        <a:lstStyle/>
        <a:p>
          <a:endParaRPr lang="pl-PL"/>
        </a:p>
      </dgm:t>
    </dgm:pt>
    <dgm:pt modelId="{E730F11E-DCFE-49F9-A2D1-FC2083A35B8B}" type="sibTrans" cxnId="{4CD7DB36-92D8-49B9-AF8C-5C654840E02E}">
      <dgm:prSet/>
      <dgm:spPr/>
      <dgm:t>
        <a:bodyPr/>
        <a:lstStyle/>
        <a:p>
          <a:endParaRPr lang="pl-PL"/>
        </a:p>
      </dgm:t>
    </dgm:pt>
    <dgm:pt modelId="{6130EF6C-163F-4D6A-A4AB-42628318FF21}">
      <dgm:prSet phldrT="[Tekst]" custT="1"/>
      <dgm:spPr/>
      <dgm:t>
        <a:bodyPr/>
        <a:lstStyle/>
        <a:p>
          <a:r>
            <a:rPr lang="pl-PL" sz="1800" dirty="0"/>
            <a:t>Diagnoza potrzeb społeczności lokalnych i ocena potencjału szkoły</a:t>
          </a:r>
        </a:p>
      </dgm:t>
    </dgm:pt>
    <dgm:pt modelId="{EF9170D6-D07D-40D0-B8D1-5E4140E3085B}" type="parTrans" cxnId="{E48FCC7A-14AA-4C8D-AA51-4B3C3DA88922}">
      <dgm:prSet/>
      <dgm:spPr/>
      <dgm:t>
        <a:bodyPr/>
        <a:lstStyle/>
        <a:p>
          <a:endParaRPr lang="pl-PL"/>
        </a:p>
      </dgm:t>
    </dgm:pt>
    <dgm:pt modelId="{2BB4D58B-E1E4-411A-9C7C-EEB786C19580}" type="sibTrans" cxnId="{E48FCC7A-14AA-4C8D-AA51-4B3C3DA88922}">
      <dgm:prSet/>
      <dgm:spPr/>
      <dgm:t>
        <a:bodyPr/>
        <a:lstStyle/>
        <a:p>
          <a:endParaRPr lang="pl-PL"/>
        </a:p>
      </dgm:t>
    </dgm:pt>
    <dgm:pt modelId="{7CBA7402-65C8-46AD-B5E3-3C9E0BC3EB56}">
      <dgm:prSet custT="1"/>
      <dgm:spPr/>
      <dgm:t>
        <a:bodyPr/>
        <a:lstStyle/>
        <a:p>
          <a:r>
            <a:rPr lang="pl-PL" sz="1800" dirty="0"/>
            <a:t>Wsparcie organów prowadzących/Ośrodków LOWE </a:t>
          </a:r>
        </a:p>
      </dgm:t>
    </dgm:pt>
    <dgm:pt modelId="{F449D499-604B-47DF-A299-EFC6CF7C1FC3}" type="parTrans" cxnId="{CA0EF2ED-D879-4DF8-94EC-DC0F4CAD0B7B}">
      <dgm:prSet/>
      <dgm:spPr/>
      <dgm:t>
        <a:bodyPr/>
        <a:lstStyle/>
        <a:p>
          <a:endParaRPr lang="pl-PL"/>
        </a:p>
      </dgm:t>
    </dgm:pt>
    <dgm:pt modelId="{E71EDDA0-B333-42E4-8F21-76063F2A27B3}" type="sibTrans" cxnId="{CA0EF2ED-D879-4DF8-94EC-DC0F4CAD0B7B}">
      <dgm:prSet/>
      <dgm:spPr/>
      <dgm:t>
        <a:bodyPr/>
        <a:lstStyle/>
        <a:p>
          <a:endParaRPr lang="pl-PL"/>
        </a:p>
      </dgm:t>
    </dgm:pt>
    <dgm:pt modelId="{8F0C5875-195C-4812-9982-68031072AD23}">
      <dgm:prSet/>
      <dgm:spPr/>
      <dgm:t>
        <a:bodyPr/>
        <a:lstStyle/>
        <a:p>
          <a:r>
            <a:rPr lang="pl-PL" dirty="0"/>
            <a:t>Monitorowanie oraz ewaluacja bieżąca i końcowa funkcjonowania LOWE</a:t>
          </a:r>
        </a:p>
      </dgm:t>
    </dgm:pt>
    <dgm:pt modelId="{A2877025-71A0-49A0-B847-ED6E8938AC0C}" type="parTrans" cxnId="{1730DF5A-F6A9-4975-8C21-23845837D92F}">
      <dgm:prSet/>
      <dgm:spPr/>
      <dgm:t>
        <a:bodyPr/>
        <a:lstStyle/>
        <a:p>
          <a:endParaRPr lang="pl-PL"/>
        </a:p>
      </dgm:t>
    </dgm:pt>
    <dgm:pt modelId="{F50AF04B-EFB5-4339-8FD4-06420A4267A1}" type="sibTrans" cxnId="{1730DF5A-F6A9-4975-8C21-23845837D92F}">
      <dgm:prSet/>
      <dgm:spPr/>
      <dgm:t>
        <a:bodyPr/>
        <a:lstStyle/>
        <a:p>
          <a:endParaRPr lang="pl-PL"/>
        </a:p>
      </dgm:t>
    </dgm:pt>
    <dgm:pt modelId="{4915CDC9-DF75-4DC9-AC27-A6644E0B9492}" type="pres">
      <dgm:prSet presAssocID="{5308BFBF-31AB-4FE0-9B4E-4176539363FB}" presName="CompostProcess" presStyleCnt="0">
        <dgm:presLayoutVars>
          <dgm:dir/>
          <dgm:resizeHandles val="exact"/>
        </dgm:presLayoutVars>
      </dgm:prSet>
      <dgm:spPr/>
    </dgm:pt>
    <dgm:pt modelId="{96A9E17E-D6DE-4D8B-BB45-F19060353711}" type="pres">
      <dgm:prSet presAssocID="{5308BFBF-31AB-4FE0-9B4E-4176539363FB}" presName="arrow" presStyleLbl="bgShp" presStyleIdx="0" presStyleCnt="1"/>
      <dgm:spPr/>
    </dgm:pt>
    <dgm:pt modelId="{09E1B174-6CBC-421F-9788-1F18F2873DBE}" type="pres">
      <dgm:prSet presAssocID="{5308BFBF-31AB-4FE0-9B4E-4176539363FB}" presName="linearProcess" presStyleCnt="0"/>
      <dgm:spPr/>
    </dgm:pt>
    <dgm:pt modelId="{E0F2DA89-015B-4048-93E0-01ABD1AD0D3B}" type="pres">
      <dgm:prSet presAssocID="{7BE2D3D5-F216-42AB-AF08-3F5C3D003BE9}" presName="textNode" presStyleLbl="node1" presStyleIdx="0" presStyleCnt="5">
        <dgm:presLayoutVars>
          <dgm:bulletEnabled val="1"/>
        </dgm:presLayoutVars>
      </dgm:prSet>
      <dgm:spPr/>
    </dgm:pt>
    <dgm:pt modelId="{98BB2299-C255-46A7-A2E9-A94BED04C413}" type="pres">
      <dgm:prSet presAssocID="{DC5B7167-A3BD-4142-B822-79CE83778EBA}" presName="sibTrans" presStyleCnt="0"/>
      <dgm:spPr/>
    </dgm:pt>
    <dgm:pt modelId="{051391A9-152D-4DB4-A86F-7D631618EEF5}" type="pres">
      <dgm:prSet presAssocID="{84FDC374-FCFD-46F9-986B-1521845D8821}" presName="textNode" presStyleLbl="node1" presStyleIdx="1" presStyleCnt="5">
        <dgm:presLayoutVars>
          <dgm:bulletEnabled val="1"/>
        </dgm:presLayoutVars>
      </dgm:prSet>
      <dgm:spPr/>
    </dgm:pt>
    <dgm:pt modelId="{7304C1B7-9E3C-458E-A89B-364CA0136289}" type="pres">
      <dgm:prSet presAssocID="{E730F11E-DCFE-49F9-A2D1-FC2083A35B8B}" presName="sibTrans" presStyleCnt="0"/>
      <dgm:spPr/>
    </dgm:pt>
    <dgm:pt modelId="{2C93D9A4-24A2-4FDA-AEA7-D3205A2B4860}" type="pres">
      <dgm:prSet presAssocID="{6130EF6C-163F-4D6A-A4AB-42628318FF21}" presName="textNode" presStyleLbl="node1" presStyleIdx="2" presStyleCnt="5">
        <dgm:presLayoutVars>
          <dgm:bulletEnabled val="1"/>
        </dgm:presLayoutVars>
      </dgm:prSet>
      <dgm:spPr/>
    </dgm:pt>
    <dgm:pt modelId="{11003AD1-2EA3-40F3-B658-D5BFDC70F3A4}" type="pres">
      <dgm:prSet presAssocID="{2BB4D58B-E1E4-411A-9C7C-EEB786C19580}" presName="sibTrans" presStyleCnt="0"/>
      <dgm:spPr/>
    </dgm:pt>
    <dgm:pt modelId="{DFBED216-A0FB-4FB3-A83B-41180DA6692A}" type="pres">
      <dgm:prSet presAssocID="{7CBA7402-65C8-46AD-B5E3-3C9E0BC3EB56}" presName="textNode" presStyleLbl="node1" presStyleIdx="3" presStyleCnt="5">
        <dgm:presLayoutVars>
          <dgm:bulletEnabled val="1"/>
        </dgm:presLayoutVars>
      </dgm:prSet>
      <dgm:spPr/>
    </dgm:pt>
    <dgm:pt modelId="{5069F2AA-21A1-43AD-BF2F-9B9F62B51AEE}" type="pres">
      <dgm:prSet presAssocID="{E71EDDA0-B333-42E4-8F21-76063F2A27B3}" presName="sibTrans" presStyleCnt="0"/>
      <dgm:spPr/>
    </dgm:pt>
    <dgm:pt modelId="{C1FF5302-B36D-47F6-B634-11A2DC59B537}" type="pres">
      <dgm:prSet presAssocID="{8F0C5875-195C-4812-9982-68031072AD23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4CD7DB36-92D8-49B9-AF8C-5C654840E02E}" srcId="{5308BFBF-31AB-4FE0-9B4E-4176539363FB}" destId="{84FDC374-FCFD-46F9-986B-1521845D8821}" srcOrd="1" destOrd="0" parTransId="{FE858B0E-6ECD-4974-8347-37BF68D6E50B}" sibTransId="{E730F11E-DCFE-49F9-A2D1-FC2083A35B8B}"/>
    <dgm:cxn modelId="{6DE6903E-A895-4A4F-835A-EF1115B2E1FA}" type="presOf" srcId="{7BE2D3D5-F216-42AB-AF08-3F5C3D003BE9}" destId="{E0F2DA89-015B-4048-93E0-01ABD1AD0D3B}" srcOrd="0" destOrd="0" presId="urn:microsoft.com/office/officeart/2005/8/layout/hProcess9"/>
    <dgm:cxn modelId="{00F28154-78EA-427B-8F46-EA6411617EAD}" type="presOf" srcId="{5308BFBF-31AB-4FE0-9B4E-4176539363FB}" destId="{4915CDC9-DF75-4DC9-AC27-A6644E0B9492}" srcOrd="0" destOrd="0" presId="urn:microsoft.com/office/officeart/2005/8/layout/hProcess9"/>
    <dgm:cxn modelId="{1730DF5A-F6A9-4975-8C21-23845837D92F}" srcId="{5308BFBF-31AB-4FE0-9B4E-4176539363FB}" destId="{8F0C5875-195C-4812-9982-68031072AD23}" srcOrd="4" destOrd="0" parTransId="{A2877025-71A0-49A0-B847-ED6E8938AC0C}" sibTransId="{F50AF04B-EFB5-4339-8FD4-06420A4267A1}"/>
    <dgm:cxn modelId="{92EA645C-E4E5-46E5-A975-4AADACF1016A}" srcId="{5308BFBF-31AB-4FE0-9B4E-4176539363FB}" destId="{7BE2D3D5-F216-42AB-AF08-3F5C3D003BE9}" srcOrd="0" destOrd="0" parTransId="{EE1FB8B5-E36B-40AB-A64B-BA3E031B12E6}" sibTransId="{DC5B7167-A3BD-4142-B822-79CE83778EBA}"/>
    <dgm:cxn modelId="{9CBF916D-41A5-448E-A467-B9F6414CB9CA}" type="presOf" srcId="{7CBA7402-65C8-46AD-B5E3-3C9E0BC3EB56}" destId="{DFBED216-A0FB-4FB3-A83B-41180DA6692A}" srcOrd="0" destOrd="0" presId="urn:microsoft.com/office/officeart/2005/8/layout/hProcess9"/>
    <dgm:cxn modelId="{E48FCC7A-14AA-4C8D-AA51-4B3C3DA88922}" srcId="{5308BFBF-31AB-4FE0-9B4E-4176539363FB}" destId="{6130EF6C-163F-4D6A-A4AB-42628318FF21}" srcOrd="2" destOrd="0" parTransId="{EF9170D6-D07D-40D0-B8D1-5E4140E3085B}" sibTransId="{2BB4D58B-E1E4-411A-9C7C-EEB786C19580}"/>
    <dgm:cxn modelId="{8610A791-4DB4-4F5C-B034-C091DDC5BE04}" type="presOf" srcId="{84FDC374-FCFD-46F9-986B-1521845D8821}" destId="{051391A9-152D-4DB4-A86F-7D631618EEF5}" srcOrd="0" destOrd="0" presId="urn:microsoft.com/office/officeart/2005/8/layout/hProcess9"/>
    <dgm:cxn modelId="{5AB4009A-39EA-4C9E-8CB5-6C79E67D4B9F}" type="presOf" srcId="{8F0C5875-195C-4812-9982-68031072AD23}" destId="{C1FF5302-B36D-47F6-B634-11A2DC59B537}" srcOrd="0" destOrd="0" presId="urn:microsoft.com/office/officeart/2005/8/layout/hProcess9"/>
    <dgm:cxn modelId="{55E94C9C-F281-4AFE-82F8-A48764ABF331}" type="presOf" srcId="{6130EF6C-163F-4D6A-A4AB-42628318FF21}" destId="{2C93D9A4-24A2-4FDA-AEA7-D3205A2B4860}" srcOrd="0" destOrd="0" presId="urn:microsoft.com/office/officeart/2005/8/layout/hProcess9"/>
    <dgm:cxn modelId="{CA0EF2ED-D879-4DF8-94EC-DC0F4CAD0B7B}" srcId="{5308BFBF-31AB-4FE0-9B4E-4176539363FB}" destId="{7CBA7402-65C8-46AD-B5E3-3C9E0BC3EB56}" srcOrd="3" destOrd="0" parTransId="{F449D499-604B-47DF-A299-EFC6CF7C1FC3}" sibTransId="{E71EDDA0-B333-42E4-8F21-76063F2A27B3}"/>
    <dgm:cxn modelId="{FDE6AB1E-8136-4183-A061-FCF13417BE8E}" type="presParOf" srcId="{4915CDC9-DF75-4DC9-AC27-A6644E0B9492}" destId="{96A9E17E-D6DE-4D8B-BB45-F19060353711}" srcOrd="0" destOrd="0" presId="urn:microsoft.com/office/officeart/2005/8/layout/hProcess9"/>
    <dgm:cxn modelId="{6EF51110-79A3-4F41-8830-3DC0C5F4B3A8}" type="presParOf" srcId="{4915CDC9-DF75-4DC9-AC27-A6644E0B9492}" destId="{09E1B174-6CBC-421F-9788-1F18F2873DBE}" srcOrd="1" destOrd="0" presId="urn:microsoft.com/office/officeart/2005/8/layout/hProcess9"/>
    <dgm:cxn modelId="{1FF02FAB-580F-4CCB-90BF-147B31F982F3}" type="presParOf" srcId="{09E1B174-6CBC-421F-9788-1F18F2873DBE}" destId="{E0F2DA89-015B-4048-93E0-01ABD1AD0D3B}" srcOrd="0" destOrd="0" presId="urn:microsoft.com/office/officeart/2005/8/layout/hProcess9"/>
    <dgm:cxn modelId="{033E276E-87EA-4304-BB1C-CC53E9DDCD9F}" type="presParOf" srcId="{09E1B174-6CBC-421F-9788-1F18F2873DBE}" destId="{98BB2299-C255-46A7-A2E9-A94BED04C413}" srcOrd="1" destOrd="0" presId="urn:microsoft.com/office/officeart/2005/8/layout/hProcess9"/>
    <dgm:cxn modelId="{7BA81F59-1E91-4387-92BA-511F8F475287}" type="presParOf" srcId="{09E1B174-6CBC-421F-9788-1F18F2873DBE}" destId="{051391A9-152D-4DB4-A86F-7D631618EEF5}" srcOrd="2" destOrd="0" presId="urn:microsoft.com/office/officeart/2005/8/layout/hProcess9"/>
    <dgm:cxn modelId="{155253DC-BDE1-49A4-98D0-123EF20A7370}" type="presParOf" srcId="{09E1B174-6CBC-421F-9788-1F18F2873DBE}" destId="{7304C1B7-9E3C-458E-A89B-364CA0136289}" srcOrd="3" destOrd="0" presId="urn:microsoft.com/office/officeart/2005/8/layout/hProcess9"/>
    <dgm:cxn modelId="{30CBA277-2B1F-4296-B9F5-A3E82A2C9C41}" type="presParOf" srcId="{09E1B174-6CBC-421F-9788-1F18F2873DBE}" destId="{2C93D9A4-24A2-4FDA-AEA7-D3205A2B4860}" srcOrd="4" destOrd="0" presId="urn:microsoft.com/office/officeart/2005/8/layout/hProcess9"/>
    <dgm:cxn modelId="{6C29ABEB-2608-49E4-AE67-D986E7B13714}" type="presParOf" srcId="{09E1B174-6CBC-421F-9788-1F18F2873DBE}" destId="{11003AD1-2EA3-40F3-B658-D5BFDC70F3A4}" srcOrd="5" destOrd="0" presId="urn:microsoft.com/office/officeart/2005/8/layout/hProcess9"/>
    <dgm:cxn modelId="{4A3E4CEC-CC01-4B3B-9F32-0EE5DD7ABCFF}" type="presParOf" srcId="{09E1B174-6CBC-421F-9788-1F18F2873DBE}" destId="{DFBED216-A0FB-4FB3-A83B-41180DA6692A}" srcOrd="6" destOrd="0" presId="urn:microsoft.com/office/officeart/2005/8/layout/hProcess9"/>
    <dgm:cxn modelId="{A9D666D6-B663-428C-A625-F82E6D4FFA33}" type="presParOf" srcId="{09E1B174-6CBC-421F-9788-1F18F2873DBE}" destId="{5069F2AA-21A1-43AD-BF2F-9B9F62B51AEE}" srcOrd="7" destOrd="0" presId="urn:microsoft.com/office/officeart/2005/8/layout/hProcess9"/>
    <dgm:cxn modelId="{312B66DC-1015-48D7-9249-B6FA4EC7D8DF}" type="presParOf" srcId="{09E1B174-6CBC-421F-9788-1F18F2873DBE}" destId="{C1FF5302-B36D-47F6-B634-11A2DC59B537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A33FA6-8782-B249-93DA-1F04D53422CC}">
      <dsp:nvSpPr>
        <dsp:cNvPr id="0" name=""/>
        <dsp:cNvSpPr/>
      </dsp:nvSpPr>
      <dsp:spPr>
        <a:xfrm>
          <a:off x="4130761" y="1008"/>
          <a:ext cx="2254076" cy="112703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700" kern="1200" dirty="0"/>
            <a:t>Diagnoza</a:t>
          </a:r>
        </a:p>
      </dsp:txBody>
      <dsp:txXfrm>
        <a:off x="4163771" y="34018"/>
        <a:ext cx="2188056" cy="1061018"/>
      </dsp:txXfrm>
    </dsp:sp>
    <dsp:sp modelId="{600706EB-B802-FA45-840A-AD9E7DBD2F5F}">
      <dsp:nvSpPr>
        <dsp:cNvPr id="0" name=""/>
        <dsp:cNvSpPr/>
      </dsp:nvSpPr>
      <dsp:spPr>
        <a:xfrm rot="3600000">
          <a:off x="5601314" y="1978437"/>
          <a:ext cx="1173356" cy="39446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600" kern="1200"/>
        </a:p>
      </dsp:txBody>
      <dsp:txXfrm>
        <a:off x="5719653" y="2057330"/>
        <a:ext cx="936678" cy="236677"/>
      </dsp:txXfrm>
    </dsp:sp>
    <dsp:sp modelId="{0D76D794-AB7D-0A4C-A623-5DD7F7D27539}">
      <dsp:nvSpPr>
        <dsp:cNvPr id="0" name=""/>
        <dsp:cNvSpPr/>
      </dsp:nvSpPr>
      <dsp:spPr>
        <a:xfrm>
          <a:off x="5991147" y="3223291"/>
          <a:ext cx="2254076" cy="1127038"/>
        </a:xfrm>
        <a:prstGeom prst="roundRect">
          <a:avLst>
            <a:gd name="adj" fmla="val 1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700" kern="1200" dirty="0"/>
            <a:t>Oferta</a:t>
          </a:r>
        </a:p>
      </dsp:txBody>
      <dsp:txXfrm>
        <a:off x="6024157" y="3256301"/>
        <a:ext cx="2188056" cy="1061018"/>
      </dsp:txXfrm>
    </dsp:sp>
    <dsp:sp modelId="{58F46238-6E9A-7C49-AE32-7713E740F28F}">
      <dsp:nvSpPr>
        <dsp:cNvPr id="0" name=""/>
        <dsp:cNvSpPr/>
      </dsp:nvSpPr>
      <dsp:spPr>
        <a:xfrm rot="10800000">
          <a:off x="4671121" y="3589579"/>
          <a:ext cx="1173356" cy="39446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600" kern="1200"/>
        </a:p>
      </dsp:txBody>
      <dsp:txXfrm rot="10800000">
        <a:off x="4789460" y="3668472"/>
        <a:ext cx="936678" cy="236677"/>
      </dsp:txXfrm>
    </dsp:sp>
    <dsp:sp modelId="{A1E54A93-7A14-DA49-91CE-7D8A5560744B}">
      <dsp:nvSpPr>
        <dsp:cNvPr id="0" name=""/>
        <dsp:cNvSpPr/>
      </dsp:nvSpPr>
      <dsp:spPr>
        <a:xfrm>
          <a:off x="2270375" y="3223291"/>
          <a:ext cx="2254076" cy="1127038"/>
        </a:xfrm>
        <a:prstGeom prst="roundRect">
          <a:avLst>
            <a:gd name="adj" fmla="val 1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700" kern="1200" dirty="0"/>
            <a:t>Ewaluacja</a:t>
          </a:r>
        </a:p>
      </dsp:txBody>
      <dsp:txXfrm>
        <a:off x="2303385" y="3256301"/>
        <a:ext cx="2188056" cy="1061018"/>
      </dsp:txXfrm>
    </dsp:sp>
    <dsp:sp modelId="{B181D266-61C7-3846-98DE-9876A6079A8F}">
      <dsp:nvSpPr>
        <dsp:cNvPr id="0" name=""/>
        <dsp:cNvSpPr/>
      </dsp:nvSpPr>
      <dsp:spPr>
        <a:xfrm rot="18000000">
          <a:off x="3740928" y="1978437"/>
          <a:ext cx="1173356" cy="39446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600" kern="1200"/>
        </a:p>
      </dsp:txBody>
      <dsp:txXfrm>
        <a:off x="3859267" y="2057330"/>
        <a:ext cx="936678" cy="2366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A33FA6-8782-B249-93DA-1F04D53422CC}">
      <dsp:nvSpPr>
        <dsp:cNvPr id="0" name=""/>
        <dsp:cNvSpPr/>
      </dsp:nvSpPr>
      <dsp:spPr>
        <a:xfrm>
          <a:off x="4130761" y="1008"/>
          <a:ext cx="2254076" cy="112703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700" kern="1200" dirty="0"/>
            <a:t>Diagnoza</a:t>
          </a:r>
        </a:p>
      </dsp:txBody>
      <dsp:txXfrm>
        <a:off x="4163771" y="34018"/>
        <a:ext cx="2188056" cy="1061018"/>
      </dsp:txXfrm>
    </dsp:sp>
    <dsp:sp modelId="{600706EB-B802-FA45-840A-AD9E7DBD2F5F}">
      <dsp:nvSpPr>
        <dsp:cNvPr id="0" name=""/>
        <dsp:cNvSpPr/>
      </dsp:nvSpPr>
      <dsp:spPr>
        <a:xfrm rot="3600000">
          <a:off x="5601314" y="1978437"/>
          <a:ext cx="1173356" cy="39446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600" kern="1200"/>
        </a:p>
      </dsp:txBody>
      <dsp:txXfrm>
        <a:off x="5719653" y="2057330"/>
        <a:ext cx="936678" cy="236677"/>
      </dsp:txXfrm>
    </dsp:sp>
    <dsp:sp modelId="{0D76D794-AB7D-0A4C-A623-5DD7F7D27539}">
      <dsp:nvSpPr>
        <dsp:cNvPr id="0" name=""/>
        <dsp:cNvSpPr/>
      </dsp:nvSpPr>
      <dsp:spPr>
        <a:xfrm>
          <a:off x="5991147" y="3223291"/>
          <a:ext cx="2254076" cy="1127038"/>
        </a:xfrm>
        <a:prstGeom prst="roundRect">
          <a:avLst>
            <a:gd name="adj" fmla="val 1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700" kern="1200" dirty="0"/>
            <a:t>Oferta</a:t>
          </a:r>
        </a:p>
      </dsp:txBody>
      <dsp:txXfrm>
        <a:off x="6024157" y="3256301"/>
        <a:ext cx="2188056" cy="1061018"/>
      </dsp:txXfrm>
    </dsp:sp>
    <dsp:sp modelId="{58F46238-6E9A-7C49-AE32-7713E740F28F}">
      <dsp:nvSpPr>
        <dsp:cNvPr id="0" name=""/>
        <dsp:cNvSpPr/>
      </dsp:nvSpPr>
      <dsp:spPr>
        <a:xfrm rot="10800000">
          <a:off x="4671121" y="3589579"/>
          <a:ext cx="1173356" cy="39446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600" kern="1200"/>
        </a:p>
      </dsp:txBody>
      <dsp:txXfrm rot="10800000">
        <a:off x="4789460" y="3668472"/>
        <a:ext cx="936678" cy="236677"/>
      </dsp:txXfrm>
    </dsp:sp>
    <dsp:sp modelId="{A1E54A93-7A14-DA49-91CE-7D8A5560744B}">
      <dsp:nvSpPr>
        <dsp:cNvPr id="0" name=""/>
        <dsp:cNvSpPr/>
      </dsp:nvSpPr>
      <dsp:spPr>
        <a:xfrm>
          <a:off x="2270375" y="3223291"/>
          <a:ext cx="2254076" cy="1127038"/>
        </a:xfrm>
        <a:prstGeom prst="roundRect">
          <a:avLst>
            <a:gd name="adj" fmla="val 1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700" kern="1200" dirty="0"/>
            <a:t>Ewaluacja</a:t>
          </a:r>
        </a:p>
      </dsp:txBody>
      <dsp:txXfrm>
        <a:off x="2303385" y="3256301"/>
        <a:ext cx="2188056" cy="1061018"/>
      </dsp:txXfrm>
    </dsp:sp>
    <dsp:sp modelId="{B181D266-61C7-3846-98DE-9876A6079A8F}">
      <dsp:nvSpPr>
        <dsp:cNvPr id="0" name=""/>
        <dsp:cNvSpPr/>
      </dsp:nvSpPr>
      <dsp:spPr>
        <a:xfrm rot="18000000">
          <a:off x="3740928" y="1978437"/>
          <a:ext cx="1173356" cy="39446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600" kern="1200"/>
        </a:p>
      </dsp:txBody>
      <dsp:txXfrm>
        <a:off x="3859267" y="2057330"/>
        <a:ext cx="936678" cy="2366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AD6B6F-0252-954D-8C66-633B3B6201B4}">
      <dsp:nvSpPr>
        <dsp:cNvPr id="0" name=""/>
        <dsp:cNvSpPr/>
      </dsp:nvSpPr>
      <dsp:spPr>
        <a:xfrm rot="16200000">
          <a:off x="-1383004" y="2256453"/>
          <a:ext cx="3394043" cy="504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45295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/>
            <a:t>Wiedza</a:t>
          </a:r>
        </a:p>
      </dsp:txBody>
      <dsp:txXfrm>
        <a:off x="-1383004" y="2256453"/>
        <a:ext cx="3394043" cy="504901"/>
      </dsp:txXfrm>
    </dsp:sp>
    <dsp:sp modelId="{6C8C829C-2F0D-1443-AAE1-7300A3EC1E7B}">
      <dsp:nvSpPr>
        <dsp:cNvPr id="0" name=""/>
        <dsp:cNvSpPr/>
      </dsp:nvSpPr>
      <dsp:spPr>
        <a:xfrm>
          <a:off x="566467" y="811881"/>
          <a:ext cx="2514943" cy="3394043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445295" rIns="199136" bIns="199136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200" kern="1200" dirty="0"/>
            <a:t>potrzeby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200" kern="1200" dirty="0"/>
            <a:t>problemy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200" kern="1200" dirty="0"/>
            <a:t>bariery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200" kern="1200" dirty="0"/>
            <a:t>merytoryczna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200" kern="1200" dirty="0"/>
            <a:t>metodyczna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200" kern="1200" dirty="0"/>
            <a:t>organizacyjna</a:t>
          </a:r>
        </a:p>
      </dsp:txBody>
      <dsp:txXfrm>
        <a:off x="566467" y="811881"/>
        <a:ext cx="2514943" cy="3394043"/>
      </dsp:txXfrm>
    </dsp:sp>
    <dsp:sp modelId="{421DAD17-9E5B-F345-9086-5F72A1628478}">
      <dsp:nvSpPr>
        <dsp:cNvPr id="0" name=""/>
        <dsp:cNvSpPr/>
      </dsp:nvSpPr>
      <dsp:spPr>
        <a:xfrm>
          <a:off x="61566" y="145412"/>
          <a:ext cx="1009802" cy="1009802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660EE0-38F6-E34E-9916-3CE678F2040E}">
      <dsp:nvSpPr>
        <dsp:cNvPr id="0" name=""/>
        <dsp:cNvSpPr/>
      </dsp:nvSpPr>
      <dsp:spPr>
        <a:xfrm rot="16200000">
          <a:off x="2303306" y="2256453"/>
          <a:ext cx="3394043" cy="504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45295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/>
            <a:t>Zasoby</a:t>
          </a:r>
        </a:p>
      </dsp:txBody>
      <dsp:txXfrm>
        <a:off x="2303306" y="2256453"/>
        <a:ext cx="3394043" cy="504901"/>
      </dsp:txXfrm>
    </dsp:sp>
    <dsp:sp modelId="{F7BB6B23-E7BA-0148-8A8E-D08AF4DF3F7C}">
      <dsp:nvSpPr>
        <dsp:cNvPr id="0" name=""/>
        <dsp:cNvSpPr/>
      </dsp:nvSpPr>
      <dsp:spPr>
        <a:xfrm>
          <a:off x="4252779" y="811881"/>
          <a:ext cx="2514943" cy="3394043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445295" rIns="199136" bIns="199136" numCol="1" spcCol="1270" anchor="ctr" anchorCtr="0">
          <a:noAutofit/>
        </a:bodyPr>
        <a:lstStyle/>
        <a:p>
          <a:pPr marL="228600" lvl="1" indent="-228600" algn="l" defTabSz="977900">
            <a:lnSpc>
              <a:spcPct val="2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200" kern="1200" dirty="0"/>
            <a:t>posiadane</a:t>
          </a:r>
        </a:p>
        <a:p>
          <a:pPr marL="228600" lvl="1" indent="-228600" algn="l" defTabSz="977900">
            <a:lnSpc>
              <a:spcPct val="2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200" kern="1200" dirty="0"/>
            <a:t>potrzebne</a:t>
          </a:r>
        </a:p>
        <a:p>
          <a:pPr marL="228600" lvl="1" indent="-228600" algn="l" defTabSz="977900">
            <a:lnSpc>
              <a:spcPct val="2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200" kern="1200" dirty="0"/>
            <a:t>dostępne</a:t>
          </a:r>
        </a:p>
      </dsp:txBody>
      <dsp:txXfrm>
        <a:off x="4252779" y="811881"/>
        <a:ext cx="2514943" cy="3394043"/>
      </dsp:txXfrm>
    </dsp:sp>
    <dsp:sp modelId="{3FACAA85-C9FD-F04E-91AE-6C5181C9EC05}">
      <dsp:nvSpPr>
        <dsp:cNvPr id="0" name=""/>
        <dsp:cNvSpPr/>
      </dsp:nvSpPr>
      <dsp:spPr>
        <a:xfrm>
          <a:off x="3747877" y="145412"/>
          <a:ext cx="1009802" cy="1009802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FEA15B-C454-F349-9AE8-5D4F6C3461E8}">
      <dsp:nvSpPr>
        <dsp:cNvPr id="0" name=""/>
        <dsp:cNvSpPr/>
      </dsp:nvSpPr>
      <dsp:spPr>
        <a:xfrm rot="16200000">
          <a:off x="5989618" y="2256453"/>
          <a:ext cx="3394043" cy="504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45295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/>
            <a:t>Infrastruktura</a:t>
          </a:r>
        </a:p>
      </dsp:txBody>
      <dsp:txXfrm>
        <a:off x="5989618" y="2256453"/>
        <a:ext cx="3394043" cy="504901"/>
      </dsp:txXfrm>
    </dsp:sp>
    <dsp:sp modelId="{B06DDBC8-9D96-5A4A-96D9-942F6E507D25}">
      <dsp:nvSpPr>
        <dsp:cNvPr id="0" name=""/>
        <dsp:cNvSpPr/>
      </dsp:nvSpPr>
      <dsp:spPr>
        <a:xfrm>
          <a:off x="7939090" y="811881"/>
          <a:ext cx="2514943" cy="3394043"/>
        </a:xfrm>
        <a:prstGeom prst="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445295" rIns="199136" bIns="199136" numCol="1" spcCol="1270" anchor="ctr" anchorCtr="0">
          <a:noAutofit/>
        </a:bodyPr>
        <a:lstStyle/>
        <a:p>
          <a:pPr marL="228600" lvl="1" indent="-228600" algn="l" defTabSz="977900">
            <a:lnSpc>
              <a:spcPct val="2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200" kern="1200" dirty="0"/>
            <a:t>techniczna</a:t>
          </a:r>
        </a:p>
        <a:p>
          <a:pPr marL="228600" lvl="1" indent="-228600" algn="l" defTabSz="977900">
            <a:lnSpc>
              <a:spcPct val="2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200" kern="1200" dirty="0"/>
            <a:t>instytucjonalna</a:t>
          </a:r>
        </a:p>
      </dsp:txBody>
      <dsp:txXfrm>
        <a:off x="7939090" y="811881"/>
        <a:ext cx="2514943" cy="3394043"/>
      </dsp:txXfrm>
    </dsp:sp>
    <dsp:sp modelId="{5E3ABFFD-88DA-EB46-9977-A6A4DC06C29F}">
      <dsp:nvSpPr>
        <dsp:cNvPr id="0" name=""/>
        <dsp:cNvSpPr/>
      </dsp:nvSpPr>
      <dsp:spPr>
        <a:xfrm>
          <a:off x="7434189" y="145412"/>
          <a:ext cx="1009802" cy="1009802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9F46C9-7BB8-8A42-A634-CFA5F332F119}">
      <dsp:nvSpPr>
        <dsp:cNvPr id="0" name=""/>
        <dsp:cNvSpPr/>
      </dsp:nvSpPr>
      <dsp:spPr>
        <a:xfrm>
          <a:off x="3100629" y="169702"/>
          <a:ext cx="3724825" cy="372474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Organ prowadzący</a:t>
          </a:r>
        </a:p>
      </dsp:txBody>
      <dsp:txXfrm>
        <a:off x="3646117" y="715178"/>
        <a:ext cx="2633849" cy="2633793"/>
      </dsp:txXfrm>
    </dsp:sp>
    <dsp:sp modelId="{71EC7C5C-5AFE-CD45-AB5B-459313D74573}">
      <dsp:nvSpPr>
        <dsp:cNvPr id="0" name=""/>
        <dsp:cNvSpPr/>
      </dsp:nvSpPr>
      <dsp:spPr>
        <a:xfrm>
          <a:off x="5225934" y="0"/>
          <a:ext cx="414254" cy="41424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6716C10-9570-6E45-95A3-3FA8EA2AD710}">
      <dsp:nvSpPr>
        <dsp:cNvPr id="0" name=""/>
        <dsp:cNvSpPr/>
      </dsp:nvSpPr>
      <dsp:spPr>
        <a:xfrm>
          <a:off x="4245024" y="3617702"/>
          <a:ext cx="299953" cy="30024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53DB93F-1BEF-574B-AE75-C310D9553F80}">
      <dsp:nvSpPr>
        <dsp:cNvPr id="0" name=""/>
        <dsp:cNvSpPr/>
      </dsp:nvSpPr>
      <dsp:spPr>
        <a:xfrm>
          <a:off x="7065140" y="1681357"/>
          <a:ext cx="299953" cy="300242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CF8835C-9E2A-8145-A62E-9749397B66A0}">
      <dsp:nvSpPr>
        <dsp:cNvPr id="0" name=""/>
        <dsp:cNvSpPr/>
      </dsp:nvSpPr>
      <dsp:spPr>
        <a:xfrm>
          <a:off x="5629797" y="3937090"/>
          <a:ext cx="414254" cy="41424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8D17A6D-2F1A-7F4C-A0F2-B670D180D34F}">
      <dsp:nvSpPr>
        <dsp:cNvPr id="0" name=""/>
        <dsp:cNvSpPr/>
      </dsp:nvSpPr>
      <dsp:spPr>
        <a:xfrm>
          <a:off x="4330230" y="588736"/>
          <a:ext cx="299953" cy="300242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BEBC7BD-B44F-BA46-A853-ED6B9656AFCE}">
      <dsp:nvSpPr>
        <dsp:cNvPr id="0" name=""/>
        <dsp:cNvSpPr/>
      </dsp:nvSpPr>
      <dsp:spPr>
        <a:xfrm>
          <a:off x="3384649" y="2306209"/>
          <a:ext cx="299953" cy="30024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F47811E-03DE-834C-B72E-BFFECBA36E9D}">
      <dsp:nvSpPr>
        <dsp:cNvPr id="0" name=""/>
        <dsp:cNvSpPr/>
      </dsp:nvSpPr>
      <dsp:spPr>
        <a:xfrm>
          <a:off x="2406578" y="572249"/>
          <a:ext cx="1514314" cy="151383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/>
            <a:t>Szkoła = LOWE</a:t>
          </a:r>
          <a:endParaRPr lang="pl-PL" sz="1800" b="1" kern="1200" dirty="0"/>
        </a:p>
      </dsp:txBody>
      <dsp:txXfrm>
        <a:off x="2628344" y="793944"/>
        <a:ext cx="1070782" cy="1070440"/>
      </dsp:txXfrm>
    </dsp:sp>
    <dsp:sp modelId="{72748B62-A6D4-FB40-BBB6-788251CB9F93}">
      <dsp:nvSpPr>
        <dsp:cNvPr id="0" name=""/>
        <dsp:cNvSpPr/>
      </dsp:nvSpPr>
      <dsp:spPr>
        <a:xfrm>
          <a:off x="3656931" y="877819"/>
          <a:ext cx="1070781" cy="868013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C41834F-76F1-7040-81CD-D65A393EB275}">
      <dsp:nvSpPr>
        <dsp:cNvPr id="0" name=""/>
        <dsp:cNvSpPr/>
      </dsp:nvSpPr>
      <dsp:spPr>
        <a:xfrm>
          <a:off x="2078848" y="2799650"/>
          <a:ext cx="748844" cy="748865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EEEDDEB-6055-F84C-974E-A8772DFF7A7C}">
      <dsp:nvSpPr>
        <dsp:cNvPr id="0" name=""/>
        <dsp:cNvSpPr/>
      </dsp:nvSpPr>
      <dsp:spPr>
        <a:xfrm>
          <a:off x="7207150" y="129669"/>
          <a:ext cx="1514314" cy="1513830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Partnerzy</a:t>
          </a:r>
          <a:r>
            <a:rPr lang="pl-PL" sz="1800" kern="1200" dirty="0"/>
            <a:t> </a:t>
          </a:r>
        </a:p>
      </dsp:txBody>
      <dsp:txXfrm>
        <a:off x="7428916" y="351364"/>
        <a:ext cx="1070782" cy="1070440"/>
      </dsp:txXfrm>
    </dsp:sp>
    <dsp:sp modelId="{36D345BA-962E-1A45-B948-E99E62BFC356}">
      <dsp:nvSpPr>
        <dsp:cNvPr id="0" name=""/>
        <dsp:cNvSpPr/>
      </dsp:nvSpPr>
      <dsp:spPr>
        <a:xfrm>
          <a:off x="6531736" y="1174861"/>
          <a:ext cx="414254" cy="41424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EA1AF7D-5707-8B41-AB2D-27A23A1BFD2D}">
      <dsp:nvSpPr>
        <dsp:cNvPr id="0" name=""/>
        <dsp:cNvSpPr/>
      </dsp:nvSpPr>
      <dsp:spPr>
        <a:xfrm>
          <a:off x="1794134" y="3690804"/>
          <a:ext cx="299953" cy="30024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5FEEE45-3F9F-E946-BFC7-440BE8B85BC2}">
      <dsp:nvSpPr>
        <dsp:cNvPr id="0" name=""/>
        <dsp:cNvSpPr/>
      </dsp:nvSpPr>
      <dsp:spPr>
        <a:xfrm>
          <a:off x="4785356" y="3263503"/>
          <a:ext cx="299953" cy="300242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C79F5A-28FC-EE42-8374-A9B3D68AD9A8}">
      <dsp:nvSpPr>
        <dsp:cNvPr id="0" name=""/>
        <dsp:cNvSpPr/>
      </dsp:nvSpPr>
      <dsp:spPr>
        <a:xfrm>
          <a:off x="3104102" y="-27825"/>
          <a:ext cx="4307394" cy="4307394"/>
        </a:xfrm>
        <a:prstGeom prst="circularArrow">
          <a:avLst>
            <a:gd name="adj1" fmla="val 5544"/>
            <a:gd name="adj2" fmla="val 330680"/>
            <a:gd name="adj3" fmla="val 13736417"/>
            <a:gd name="adj4" fmla="val 17410056"/>
            <a:gd name="adj5" fmla="val 5757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23FBED-AA65-5340-8909-CEEC597E0E84}">
      <dsp:nvSpPr>
        <dsp:cNvPr id="0" name=""/>
        <dsp:cNvSpPr/>
      </dsp:nvSpPr>
      <dsp:spPr>
        <a:xfrm>
          <a:off x="4232169" y="1414"/>
          <a:ext cx="2051260" cy="102563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600" b="1" kern="12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Uczenie się</a:t>
          </a:r>
        </a:p>
      </dsp:txBody>
      <dsp:txXfrm>
        <a:off x="4282236" y="51481"/>
        <a:ext cx="1951126" cy="925496"/>
      </dsp:txXfrm>
    </dsp:sp>
    <dsp:sp modelId="{1144E236-97CD-9748-A39F-CA52DCC6C8A2}">
      <dsp:nvSpPr>
        <dsp:cNvPr id="0" name=""/>
        <dsp:cNvSpPr/>
      </dsp:nvSpPr>
      <dsp:spPr>
        <a:xfrm>
          <a:off x="5979109" y="1270641"/>
          <a:ext cx="2051260" cy="1025630"/>
        </a:xfrm>
        <a:prstGeom prst="roundRect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1" kern="1200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rPr>
            <a:t>Doświadczenie</a:t>
          </a:r>
          <a:endParaRPr lang="pl-PL" sz="2200" b="1" kern="1200" dirty="0"/>
        </a:p>
      </dsp:txBody>
      <dsp:txXfrm>
        <a:off x="6029176" y="1320708"/>
        <a:ext cx="1951126" cy="925496"/>
      </dsp:txXfrm>
    </dsp:sp>
    <dsp:sp modelId="{B711B3FE-CDD3-CE49-B2F5-9AC7D8652B12}">
      <dsp:nvSpPr>
        <dsp:cNvPr id="0" name=""/>
        <dsp:cNvSpPr/>
      </dsp:nvSpPr>
      <dsp:spPr>
        <a:xfrm>
          <a:off x="5311838" y="3324292"/>
          <a:ext cx="2051260" cy="1025630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1" kern="1200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rPr>
            <a:t>Refleksja</a:t>
          </a:r>
          <a:endParaRPr lang="pl-PL" sz="2200" b="1" kern="1200" dirty="0"/>
        </a:p>
      </dsp:txBody>
      <dsp:txXfrm>
        <a:off x="5361905" y="3374359"/>
        <a:ext cx="1951126" cy="925496"/>
      </dsp:txXfrm>
    </dsp:sp>
    <dsp:sp modelId="{9D264842-CB07-9B46-8958-D74C9E0EB2A5}">
      <dsp:nvSpPr>
        <dsp:cNvPr id="0" name=""/>
        <dsp:cNvSpPr/>
      </dsp:nvSpPr>
      <dsp:spPr>
        <a:xfrm>
          <a:off x="3152501" y="3324292"/>
          <a:ext cx="2051260" cy="1025630"/>
        </a:xfrm>
        <a:prstGeom prst="roundRect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1" kern="1200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rPr>
            <a:t>Uogólnienie</a:t>
          </a:r>
          <a:endParaRPr lang="pl-PL" sz="2200" b="1" kern="1200" dirty="0"/>
        </a:p>
      </dsp:txBody>
      <dsp:txXfrm>
        <a:off x="3202568" y="3374359"/>
        <a:ext cx="1951126" cy="925496"/>
      </dsp:txXfrm>
    </dsp:sp>
    <dsp:sp modelId="{384C3AF2-4BB3-9645-A95D-313F644D1B1C}">
      <dsp:nvSpPr>
        <dsp:cNvPr id="0" name=""/>
        <dsp:cNvSpPr/>
      </dsp:nvSpPr>
      <dsp:spPr>
        <a:xfrm>
          <a:off x="2485229" y="1270641"/>
          <a:ext cx="2051260" cy="1025630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1" kern="1200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rPr>
            <a:t>Zastosowanie</a:t>
          </a:r>
          <a:endParaRPr lang="pl-PL" sz="2200" b="1" kern="1200" dirty="0"/>
        </a:p>
      </dsp:txBody>
      <dsp:txXfrm>
        <a:off x="2535296" y="1320708"/>
        <a:ext cx="1951126" cy="92549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21807A-2536-E34E-8B20-2A087635B656}">
      <dsp:nvSpPr>
        <dsp:cNvPr id="0" name=""/>
        <dsp:cNvSpPr/>
      </dsp:nvSpPr>
      <dsp:spPr>
        <a:xfrm>
          <a:off x="3574934" y="492803"/>
          <a:ext cx="3365731" cy="3365731"/>
        </a:xfrm>
        <a:prstGeom prst="blockArc">
          <a:avLst>
            <a:gd name="adj1" fmla="val 12600000"/>
            <a:gd name="adj2" fmla="val 16200000"/>
            <a:gd name="adj3" fmla="val 4529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97CD733-3B50-3246-BCCB-3ACDC6397DF4}">
      <dsp:nvSpPr>
        <dsp:cNvPr id="0" name=""/>
        <dsp:cNvSpPr/>
      </dsp:nvSpPr>
      <dsp:spPr>
        <a:xfrm>
          <a:off x="3574934" y="492803"/>
          <a:ext cx="3365731" cy="3365731"/>
        </a:xfrm>
        <a:prstGeom prst="blockArc">
          <a:avLst>
            <a:gd name="adj1" fmla="val 9000000"/>
            <a:gd name="adj2" fmla="val 12600000"/>
            <a:gd name="adj3" fmla="val 4529"/>
          </a:avLst>
        </a:prstGeom>
        <a:gradFill rotWithShape="0">
          <a:gsLst>
            <a:gs pos="0">
              <a:schemeClr val="accent4">
                <a:hueOff val="8316554"/>
                <a:satOff val="-38374"/>
                <a:lumOff val="1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8316554"/>
                <a:satOff val="-38374"/>
                <a:lumOff val="1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8316554"/>
                <a:satOff val="-38374"/>
                <a:lumOff val="1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068514A-1D79-894A-BED4-89FC83422515}">
      <dsp:nvSpPr>
        <dsp:cNvPr id="0" name=""/>
        <dsp:cNvSpPr/>
      </dsp:nvSpPr>
      <dsp:spPr>
        <a:xfrm>
          <a:off x="3574934" y="492803"/>
          <a:ext cx="3365731" cy="3365731"/>
        </a:xfrm>
        <a:prstGeom prst="blockArc">
          <a:avLst>
            <a:gd name="adj1" fmla="val 5400000"/>
            <a:gd name="adj2" fmla="val 9000000"/>
            <a:gd name="adj3" fmla="val 4529"/>
          </a:avLst>
        </a:prstGeom>
        <a:gradFill rotWithShape="0">
          <a:gsLst>
            <a:gs pos="0">
              <a:schemeClr val="accent4">
                <a:hueOff val="6237415"/>
                <a:satOff val="-28781"/>
                <a:lumOff val="10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237415"/>
                <a:satOff val="-28781"/>
                <a:lumOff val="10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237415"/>
                <a:satOff val="-28781"/>
                <a:lumOff val="10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B6A07DF-88BE-4C4B-9C7D-37B9EDE47AE6}">
      <dsp:nvSpPr>
        <dsp:cNvPr id="0" name=""/>
        <dsp:cNvSpPr/>
      </dsp:nvSpPr>
      <dsp:spPr>
        <a:xfrm>
          <a:off x="3574934" y="492803"/>
          <a:ext cx="3365731" cy="3365731"/>
        </a:xfrm>
        <a:prstGeom prst="blockArc">
          <a:avLst>
            <a:gd name="adj1" fmla="val 1800000"/>
            <a:gd name="adj2" fmla="val 5400000"/>
            <a:gd name="adj3" fmla="val 4529"/>
          </a:avLst>
        </a:prstGeom>
        <a:gradFill rotWithShape="0">
          <a:gsLst>
            <a:gs pos="0">
              <a:schemeClr val="accent4">
                <a:hueOff val="4158277"/>
                <a:satOff val="-19187"/>
                <a:lumOff val="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158277"/>
                <a:satOff val="-19187"/>
                <a:lumOff val="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158277"/>
                <a:satOff val="-19187"/>
                <a:lumOff val="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2383B12-2FCB-DA44-B997-53A296E22971}">
      <dsp:nvSpPr>
        <dsp:cNvPr id="0" name=""/>
        <dsp:cNvSpPr/>
      </dsp:nvSpPr>
      <dsp:spPr>
        <a:xfrm>
          <a:off x="3574934" y="492803"/>
          <a:ext cx="3365731" cy="3365731"/>
        </a:xfrm>
        <a:prstGeom prst="blockArc">
          <a:avLst>
            <a:gd name="adj1" fmla="val 19800000"/>
            <a:gd name="adj2" fmla="val 1800000"/>
            <a:gd name="adj3" fmla="val 4529"/>
          </a:avLst>
        </a:prstGeom>
        <a:gradFill rotWithShape="0">
          <a:gsLst>
            <a:gs pos="0">
              <a:schemeClr val="accent4">
                <a:hueOff val="2079139"/>
                <a:satOff val="-9594"/>
                <a:lumOff val="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079139"/>
                <a:satOff val="-9594"/>
                <a:lumOff val="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079139"/>
                <a:satOff val="-9594"/>
                <a:lumOff val="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EF34797-A483-E24C-B8FA-64B4A64A9EC8}">
      <dsp:nvSpPr>
        <dsp:cNvPr id="0" name=""/>
        <dsp:cNvSpPr/>
      </dsp:nvSpPr>
      <dsp:spPr>
        <a:xfrm>
          <a:off x="3574934" y="492803"/>
          <a:ext cx="3365731" cy="3365731"/>
        </a:xfrm>
        <a:prstGeom prst="blockArc">
          <a:avLst>
            <a:gd name="adj1" fmla="val 16200000"/>
            <a:gd name="adj2" fmla="val 19800000"/>
            <a:gd name="adj3" fmla="val 4529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D012238-1EF0-2946-B3B7-23E22B42DE56}">
      <dsp:nvSpPr>
        <dsp:cNvPr id="0" name=""/>
        <dsp:cNvSpPr/>
      </dsp:nvSpPr>
      <dsp:spPr>
        <a:xfrm>
          <a:off x="4501734" y="1419603"/>
          <a:ext cx="1512130" cy="151213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Cykl ewaluacji</a:t>
          </a:r>
        </a:p>
      </dsp:txBody>
      <dsp:txXfrm>
        <a:off x="4723180" y="1641049"/>
        <a:ext cx="1069238" cy="1069238"/>
      </dsp:txXfrm>
    </dsp:sp>
    <dsp:sp modelId="{3ABEE8EF-1F4B-8A43-B7A3-FA15B7B8A34C}">
      <dsp:nvSpPr>
        <dsp:cNvPr id="0" name=""/>
        <dsp:cNvSpPr/>
      </dsp:nvSpPr>
      <dsp:spPr>
        <a:xfrm>
          <a:off x="4728554" y="1663"/>
          <a:ext cx="1058491" cy="105849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Diagnoza</a:t>
          </a:r>
        </a:p>
      </dsp:txBody>
      <dsp:txXfrm>
        <a:off x="4883566" y="156675"/>
        <a:ext cx="748467" cy="748467"/>
      </dsp:txXfrm>
    </dsp:sp>
    <dsp:sp modelId="{9071007D-1D93-9D47-96B2-5BD91E9D5454}">
      <dsp:nvSpPr>
        <dsp:cNvPr id="0" name=""/>
        <dsp:cNvSpPr/>
      </dsp:nvSpPr>
      <dsp:spPr>
        <a:xfrm>
          <a:off x="6152957" y="824043"/>
          <a:ext cx="1058491" cy="1058491"/>
        </a:xfrm>
        <a:prstGeom prst="ellipse">
          <a:avLst/>
        </a:prstGeom>
        <a:gradFill rotWithShape="0">
          <a:gsLst>
            <a:gs pos="0">
              <a:schemeClr val="accent4">
                <a:hueOff val="2079139"/>
                <a:satOff val="-9594"/>
                <a:lumOff val="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079139"/>
                <a:satOff val="-9594"/>
                <a:lumOff val="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079139"/>
                <a:satOff val="-9594"/>
                <a:lumOff val="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Priorytety, cele</a:t>
          </a:r>
        </a:p>
      </dsp:txBody>
      <dsp:txXfrm>
        <a:off x="6307969" y="979055"/>
        <a:ext cx="748467" cy="748467"/>
      </dsp:txXfrm>
    </dsp:sp>
    <dsp:sp modelId="{406E06FC-52EA-C74D-BC1C-C19C7B61C70B}">
      <dsp:nvSpPr>
        <dsp:cNvPr id="0" name=""/>
        <dsp:cNvSpPr/>
      </dsp:nvSpPr>
      <dsp:spPr>
        <a:xfrm>
          <a:off x="6152957" y="2468803"/>
          <a:ext cx="1058491" cy="1058491"/>
        </a:xfrm>
        <a:prstGeom prst="ellipse">
          <a:avLst/>
        </a:prstGeom>
        <a:gradFill rotWithShape="0">
          <a:gsLst>
            <a:gs pos="0">
              <a:schemeClr val="accent4">
                <a:hueOff val="4158277"/>
                <a:satOff val="-19187"/>
                <a:lumOff val="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158277"/>
                <a:satOff val="-19187"/>
                <a:lumOff val="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158277"/>
                <a:satOff val="-19187"/>
                <a:lumOff val="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Działania</a:t>
          </a:r>
        </a:p>
      </dsp:txBody>
      <dsp:txXfrm>
        <a:off x="6307969" y="2623815"/>
        <a:ext cx="748467" cy="748467"/>
      </dsp:txXfrm>
    </dsp:sp>
    <dsp:sp modelId="{ECFFED87-6561-1843-A057-025E2FF55DE0}">
      <dsp:nvSpPr>
        <dsp:cNvPr id="0" name=""/>
        <dsp:cNvSpPr/>
      </dsp:nvSpPr>
      <dsp:spPr>
        <a:xfrm>
          <a:off x="4728554" y="3291182"/>
          <a:ext cx="1058491" cy="1058491"/>
        </a:xfrm>
        <a:prstGeom prst="ellipse">
          <a:avLst/>
        </a:prstGeom>
        <a:gradFill rotWithShape="0">
          <a:gsLst>
            <a:gs pos="0">
              <a:schemeClr val="accent4">
                <a:hueOff val="6237415"/>
                <a:satOff val="-28781"/>
                <a:lumOff val="10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237415"/>
                <a:satOff val="-28781"/>
                <a:lumOff val="10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237415"/>
                <a:satOff val="-28781"/>
                <a:lumOff val="10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Ocena realizacji</a:t>
          </a:r>
        </a:p>
      </dsp:txBody>
      <dsp:txXfrm>
        <a:off x="4883566" y="3446194"/>
        <a:ext cx="748467" cy="748467"/>
      </dsp:txXfrm>
    </dsp:sp>
    <dsp:sp modelId="{4809BE02-E939-E247-9F57-1D0BDD1A6916}">
      <dsp:nvSpPr>
        <dsp:cNvPr id="0" name=""/>
        <dsp:cNvSpPr/>
      </dsp:nvSpPr>
      <dsp:spPr>
        <a:xfrm>
          <a:off x="3304150" y="2468803"/>
          <a:ext cx="1058491" cy="1058491"/>
        </a:xfrm>
        <a:prstGeom prst="ellipse">
          <a:avLst/>
        </a:prstGeom>
        <a:gradFill rotWithShape="0">
          <a:gsLst>
            <a:gs pos="0">
              <a:schemeClr val="accent4">
                <a:hueOff val="8316554"/>
                <a:satOff val="-38374"/>
                <a:lumOff val="1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8316554"/>
                <a:satOff val="-38374"/>
                <a:lumOff val="1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8316554"/>
                <a:satOff val="-38374"/>
                <a:lumOff val="1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Modyfikacje</a:t>
          </a:r>
        </a:p>
      </dsp:txBody>
      <dsp:txXfrm>
        <a:off x="3459162" y="2623815"/>
        <a:ext cx="748467" cy="748467"/>
      </dsp:txXfrm>
    </dsp:sp>
    <dsp:sp modelId="{35F86C29-B7D0-FD49-872A-CA88B33C6DA4}">
      <dsp:nvSpPr>
        <dsp:cNvPr id="0" name=""/>
        <dsp:cNvSpPr/>
      </dsp:nvSpPr>
      <dsp:spPr>
        <a:xfrm>
          <a:off x="3304150" y="824043"/>
          <a:ext cx="1058491" cy="1058491"/>
        </a:xfrm>
        <a:prstGeom prst="ellipse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Wnioski</a:t>
          </a:r>
        </a:p>
      </dsp:txBody>
      <dsp:txXfrm>
        <a:off x="3459162" y="979055"/>
        <a:ext cx="748467" cy="74846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A9E17E-D6DE-4D8B-BB45-F19060353711}">
      <dsp:nvSpPr>
        <dsp:cNvPr id="0" name=""/>
        <dsp:cNvSpPr/>
      </dsp:nvSpPr>
      <dsp:spPr>
        <a:xfrm>
          <a:off x="677737" y="0"/>
          <a:ext cx="7681021" cy="532859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F2DA89-015B-4048-93E0-01ABD1AD0D3B}">
      <dsp:nvSpPr>
        <dsp:cNvPr id="0" name=""/>
        <dsp:cNvSpPr/>
      </dsp:nvSpPr>
      <dsp:spPr>
        <a:xfrm>
          <a:off x="3971" y="1598577"/>
          <a:ext cx="1736260" cy="21314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Konkurs grantowy na wybór organów prowadzących szkoły </a:t>
          </a:r>
        </a:p>
      </dsp:txBody>
      <dsp:txXfrm>
        <a:off x="88728" y="1683334"/>
        <a:ext cx="1566746" cy="1961922"/>
      </dsp:txXfrm>
    </dsp:sp>
    <dsp:sp modelId="{051391A9-152D-4DB4-A86F-7D631618EEF5}">
      <dsp:nvSpPr>
        <dsp:cNvPr id="0" name=""/>
        <dsp:cNvSpPr/>
      </dsp:nvSpPr>
      <dsp:spPr>
        <a:xfrm>
          <a:off x="1827044" y="1598577"/>
          <a:ext cx="1736260" cy="21314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Uruchomienie i działalność ośrodków LOWE na rzecz osób dorosłych</a:t>
          </a:r>
        </a:p>
      </dsp:txBody>
      <dsp:txXfrm>
        <a:off x="1911801" y="1683334"/>
        <a:ext cx="1566746" cy="1961922"/>
      </dsp:txXfrm>
    </dsp:sp>
    <dsp:sp modelId="{2C93D9A4-24A2-4FDA-AEA7-D3205A2B4860}">
      <dsp:nvSpPr>
        <dsp:cNvPr id="0" name=""/>
        <dsp:cNvSpPr/>
      </dsp:nvSpPr>
      <dsp:spPr>
        <a:xfrm>
          <a:off x="3650117" y="1598577"/>
          <a:ext cx="1736260" cy="21314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Diagnoza potrzeb społeczności lokalnych i ocena potencjału szkoły</a:t>
          </a:r>
        </a:p>
      </dsp:txBody>
      <dsp:txXfrm>
        <a:off x="3734874" y="1683334"/>
        <a:ext cx="1566746" cy="1961922"/>
      </dsp:txXfrm>
    </dsp:sp>
    <dsp:sp modelId="{DFBED216-A0FB-4FB3-A83B-41180DA6692A}">
      <dsp:nvSpPr>
        <dsp:cNvPr id="0" name=""/>
        <dsp:cNvSpPr/>
      </dsp:nvSpPr>
      <dsp:spPr>
        <a:xfrm>
          <a:off x="5473191" y="1598577"/>
          <a:ext cx="1736260" cy="21314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Wsparcie organów prowadzących/Ośrodków LOWE </a:t>
          </a:r>
        </a:p>
      </dsp:txBody>
      <dsp:txXfrm>
        <a:off x="5557948" y="1683334"/>
        <a:ext cx="1566746" cy="1961922"/>
      </dsp:txXfrm>
    </dsp:sp>
    <dsp:sp modelId="{C1FF5302-B36D-47F6-B634-11A2DC59B537}">
      <dsp:nvSpPr>
        <dsp:cNvPr id="0" name=""/>
        <dsp:cNvSpPr/>
      </dsp:nvSpPr>
      <dsp:spPr>
        <a:xfrm>
          <a:off x="7296264" y="1598577"/>
          <a:ext cx="1736260" cy="21314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Monitorowanie oraz ewaluacja bieżąca i końcowa funkcjonowania LOWE</a:t>
          </a:r>
        </a:p>
      </dsp:txBody>
      <dsp:txXfrm>
        <a:off x="7381021" y="1683334"/>
        <a:ext cx="1566746" cy="19619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pic>
        <p:nvPicPr>
          <p:cNvPr id="1025" name="Obraz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908" y="20824"/>
            <a:ext cx="8543988" cy="110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7" y="90209"/>
            <a:ext cx="1806214" cy="978366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3108" y="5553635"/>
            <a:ext cx="6521335" cy="130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88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7771-CAB4-418C-A5F6-F424095B3D35}" type="datetimeFigureOut">
              <a:rPr lang="pl-PL" smtClean="0"/>
              <a:t>04.03.2020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BECE4-DA46-4B42-A9B8-2ED167A5F0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1027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7771-CAB4-418C-A5F6-F424095B3D35}" type="datetimeFigureOut">
              <a:rPr lang="pl-PL" smtClean="0"/>
              <a:t>04.03.2020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BECE4-DA46-4B42-A9B8-2ED167A5F0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5118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7771-CAB4-418C-A5F6-F424095B3D35}" type="datetimeFigureOut">
              <a:rPr lang="pl-PL" smtClean="0"/>
              <a:t>04.03.2020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BECE4-DA46-4B42-A9B8-2ED167A5F0D4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Obraz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12" y="16388"/>
            <a:ext cx="8543988" cy="110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7" y="90209"/>
            <a:ext cx="1806214" cy="97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83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7771-CAB4-418C-A5F6-F424095B3D35}" type="datetimeFigureOut">
              <a:rPr lang="pl-PL" smtClean="0"/>
              <a:t>04.03.2020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BECE4-DA46-4B42-A9B8-2ED167A5F0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2172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7771-CAB4-418C-A5F6-F424095B3D35}" type="datetimeFigureOut">
              <a:rPr lang="pl-PL" smtClean="0"/>
              <a:t>04.03.2020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BECE4-DA46-4B42-A9B8-2ED167A5F0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946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7771-CAB4-418C-A5F6-F424095B3D35}" type="datetimeFigureOut">
              <a:rPr lang="pl-PL" smtClean="0"/>
              <a:t>04.03.2020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BECE4-DA46-4B42-A9B8-2ED167A5F0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3024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7771-CAB4-418C-A5F6-F424095B3D35}" type="datetimeFigureOut">
              <a:rPr lang="pl-PL" smtClean="0"/>
              <a:t>04.03.2020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BECE4-DA46-4B42-A9B8-2ED167A5F0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2628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7771-CAB4-418C-A5F6-F424095B3D35}" type="datetimeFigureOut">
              <a:rPr lang="pl-PL" smtClean="0"/>
              <a:t>04.03.2020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BECE4-DA46-4B42-A9B8-2ED167A5F0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470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7771-CAB4-418C-A5F6-F424095B3D35}" type="datetimeFigureOut">
              <a:rPr lang="pl-PL" smtClean="0"/>
              <a:t>04.03.2020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BECE4-DA46-4B42-A9B8-2ED167A5F0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0207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7771-CAB4-418C-A5F6-F424095B3D35}" type="datetimeFigureOut">
              <a:rPr lang="pl-PL" smtClean="0"/>
              <a:t>04.03.2020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BECE4-DA46-4B42-A9B8-2ED167A5F0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6389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67771-CAB4-418C-A5F6-F424095B3D35}" type="datetimeFigureOut">
              <a:rPr lang="pl-PL" smtClean="0"/>
              <a:t>04.03.2020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BECE4-DA46-4B42-A9B8-2ED167A5F0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847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9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8.sv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Dokument_programu_Microsoft_Word.docx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1601" y="1122362"/>
            <a:ext cx="11894782" cy="2866541"/>
          </a:xfrm>
        </p:spPr>
        <p:txBody>
          <a:bodyPr>
            <a:noAutofit/>
          </a:bodyPr>
          <a:lstStyle/>
          <a:p>
            <a:r>
              <a:rPr lang="pl-PL" sz="4800" b="1" dirty="0"/>
              <a:t>Seminarium informacyjne dla Wnioskodawców</a:t>
            </a:r>
            <a:br>
              <a:rPr lang="pl-PL" sz="2800" b="1" dirty="0"/>
            </a:br>
            <a:r>
              <a:rPr lang="pl-PL" sz="3600" b="1" dirty="0"/>
              <a:t>Konkurs grantowy</a:t>
            </a:r>
            <a:br>
              <a:rPr lang="pl-PL" sz="2800" b="1" dirty="0"/>
            </a:br>
            <a:r>
              <a:rPr lang="pl-PL" sz="2800" b="1" dirty="0"/>
              <a:t>„Lokalne Ośrodki Wiedzy i Edukacji na rzecz aktywizacji osób dorosłych – LOWE 2”</a:t>
            </a:r>
            <a:br>
              <a:rPr lang="pl-PL" sz="2800" b="1" dirty="0"/>
            </a:br>
            <a:r>
              <a:rPr lang="pl-PL" sz="2800" b="1" dirty="0"/>
              <a:t>POWR.02.14.00-00-1007/19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948268" y="4147929"/>
            <a:ext cx="9144000" cy="1298713"/>
          </a:xfrm>
        </p:spPr>
        <p:txBody>
          <a:bodyPr>
            <a:normAutofit fontScale="92500" lnSpcReduction="20000"/>
          </a:bodyPr>
          <a:lstStyle/>
          <a:p>
            <a:r>
              <a:rPr lang="pl-PL" sz="2800" b="1" dirty="0"/>
              <a:t>Aldona Okraszewska</a:t>
            </a:r>
          </a:p>
          <a:p>
            <a:r>
              <a:rPr lang="pl-PL" sz="2800" b="1" dirty="0"/>
              <a:t>Jacek Kwiatkowski</a:t>
            </a:r>
          </a:p>
          <a:p>
            <a:r>
              <a:rPr lang="pl-PL" sz="2800" dirty="0"/>
              <a:t>Szczecin, 6 marca 2020 r.</a:t>
            </a:r>
          </a:p>
        </p:txBody>
      </p:sp>
    </p:spTree>
    <p:extLst>
      <p:ext uri="{BB962C8B-B14F-4D97-AF65-F5344CB8AC3E}">
        <p14:creationId xmlns:p14="http://schemas.microsoft.com/office/powerpoint/2010/main" val="1994396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8007E3-F4EA-C84C-AF7F-FF1A718F6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4089"/>
            <a:ext cx="10515600" cy="866599"/>
          </a:xfrm>
        </p:spPr>
        <p:txBody>
          <a:bodyPr/>
          <a:lstStyle/>
          <a:p>
            <a:pPr algn="ctr"/>
            <a:r>
              <a:rPr lang="pl-PL" b="1" dirty="0"/>
              <a:t>Komponenty LOWE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C178D994-BE60-494C-8FAB-4D05738641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581649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Grafika 5" descr="Książki">
            <a:extLst>
              <a:ext uri="{FF2B5EF4-FFF2-40B4-BE49-F238E27FC236}">
                <a16:creationId xmlns:a16="http://schemas.microsoft.com/office/drawing/2014/main" id="{97A713E6-D4FD-AC45-92A8-275FB8BAF0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4259" y="2071468"/>
            <a:ext cx="914400" cy="914400"/>
          </a:xfrm>
          <a:prstGeom prst="rect">
            <a:avLst/>
          </a:prstGeom>
        </p:spPr>
      </p:pic>
      <p:pic>
        <p:nvPicPr>
          <p:cNvPr id="8" name="Grafika 7" descr="Kosz na zakupy">
            <a:extLst>
              <a:ext uri="{FF2B5EF4-FFF2-40B4-BE49-F238E27FC236}">
                <a16:creationId xmlns:a16="http://schemas.microsoft.com/office/drawing/2014/main" id="{02AB9D35-250F-6248-B1F8-8295F32597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97790" y="2071468"/>
            <a:ext cx="914400" cy="914400"/>
          </a:xfrm>
          <a:prstGeom prst="rect">
            <a:avLst/>
          </a:prstGeom>
        </p:spPr>
      </p:pic>
      <p:pic>
        <p:nvPicPr>
          <p:cNvPr id="10" name="Grafika 9" descr="Dźwig">
            <a:extLst>
              <a:ext uri="{FF2B5EF4-FFF2-40B4-BE49-F238E27FC236}">
                <a16:creationId xmlns:a16="http://schemas.microsoft.com/office/drawing/2014/main" id="{B588F9A1-3A0D-2142-BAED-4E5F9D5EE0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53865" y="207146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17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913CBB-4958-D04A-85D0-813DEF35F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7CE928A1-ED54-2940-AA45-020499EE8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8462" y="1069145"/>
            <a:ext cx="8314006" cy="564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05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D4A527-DA41-4D4A-BC82-10A58D61A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00"/>
            <a:ext cx="10515600" cy="776288"/>
          </a:xfrm>
        </p:spPr>
        <p:txBody>
          <a:bodyPr/>
          <a:lstStyle/>
          <a:p>
            <a:pPr algn="ctr"/>
            <a:r>
              <a:rPr lang="pl-PL" b="1" dirty="0"/>
              <a:t>Struktura funkcjonowania LOWE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FF78611B-425C-6B47-B2BD-AE647AF23E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467492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DD06828A-05AA-724E-8026-FC76F832E45A}"/>
              </a:ext>
            </a:extLst>
          </p:cNvPr>
          <p:cNvSpPr txBox="1"/>
          <p:nvPr/>
        </p:nvSpPr>
        <p:spPr>
          <a:xfrm>
            <a:off x="4625009" y="2782669"/>
            <a:ext cx="967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Kadra własna</a:t>
            </a:r>
          </a:p>
        </p:txBody>
      </p:sp>
    </p:spTree>
    <p:extLst>
      <p:ext uri="{BB962C8B-B14F-4D97-AF65-F5344CB8AC3E}">
        <p14:creationId xmlns:p14="http://schemas.microsoft.com/office/powerpoint/2010/main" val="1581050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78520B-8856-F74A-8352-6AEDB24EE10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pl-PL" b="1" dirty="0"/>
              <a:t>Cykl uczenia się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C783C203-1E0B-7D4F-A1D2-37996F99EB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882599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03755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703E93-4932-2845-B557-A7C3A9737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7896"/>
            <a:ext cx="10515600" cy="802792"/>
          </a:xfrm>
        </p:spPr>
        <p:txBody>
          <a:bodyPr/>
          <a:lstStyle/>
          <a:p>
            <a:pPr algn="ctr"/>
            <a:r>
              <a:rPr lang="pl-PL" b="1" dirty="0" err="1"/>
              <a:t>Hidden</a:t>
            </a:r>
            <a:r>
              <a:rPr lang="pl-PL" b="1" dirty="0"/>
              <a:t> </a:t>
            </a:r>
            <a:r>
              <a:rPr lang="pl-PL" b="1" dirty="0" err="1"/>
              <a:t>workshops</a:t>
            </a:r>
            <a:endParaRPr lang="pl-PL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30D4A02-6787-F94A-B140-0395F5E04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/>
              <a:t>Edukacja/kształcenie ”pod przykryciem”</a:t>
            </a:r>
          </a:p>
          <a:p>
            <a:r>
              <a:rPr lang="pl-PL" dirty="0"/>
              <a:t>Metoda kształtowania określonych kompetencji kluczowych, która nie uwydatnia braków, deficytów, cech osoby dorosłej</a:t>
            </a:r>
          </a:p>
          <a:p>
            <a:r>
              <a:rPr lang="pl-PL" dirty="0"/>
              <a:t>Kształcenie w postaci atrakcyjnych, potrzebnych, niewykluczających, nie stygmatyzujących działań edukacyjnych</a:t>
            </a:r>
          </a:p>
          <a:p>
            <a:r>
              <a:rPr lang="pl-PL" dirty="0"/>
              <a:t>Metody te wynikają z potrzeb życia codziennego – np. nauka pieczenia ciasta = kompetencje matematyczne</a:t>
            </a:r>
          </a:p>
          <a:p>
            <a:r>
              <a:rPr lang="pl-PL" dirty="0"/>
              <a:t>Wykorzystuje się do tego wiedzę i umiejętności uczących się</a:t>
            </a:r>
          </a:p>
          <a:p>
            <a:r>
              <a:rPr lang="pl-PL" dirty="0"/>
              <a:t>Rola edukatora jest często rolą </a:t>
            </a:r>
            <a:r>
              <a:rPr lang="pl-PL" dirty="0" err="1"/>
              <a:t>facylitatatora</a:t>
            </a:r>
            <a:endParaRPr lang="pl-PL" dirty="0"/>
          </a:p>
          <a:p>
            <a:r>
              <a:rPr lang="pl-PL" dirty="0"/>
              <a:t>Scenki rodzajowe, odgrywanie ról, ćwiczenia praktyczne, symulacje</a:t>
            </a:r>
            <a:r>
              <a:rPr lang="pl-PL"/>
              <a:t>, dyskusje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03917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C5A09D-2366-F446-BE98-ECEEA352E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9930"/>
            <a:ext cx="10515600" cy="590758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/>
              <a:t>Ewaluacja działalności LOWE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BD059475-0B65-B44B-8041-B404F4F4D6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2649572"/>
              </p:ext>
            </p:extLst>
          </p:nvPr>
        </p:nvGraphicFramePr>
        <p:xfrm>
          <a:off x="838200" y="2011156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09193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/>
        </p:nvGraphicFramePr>
        <p:xfrm>
          <a:off x="1524000" y="980728"/>
          <a:ext cx="9036496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1919536" y="764704"/>
            <a:ext cx="8229600" cy="706090"/>
          </a:xfrm>
        </p:spPr>
        <p:txBody>
          <a:bodyPr>
            <a:normAutofit/>
          </a:bodyPr>
          <a:lstStyle/>
          <a:p>
            <a:r>
              <a:rPr lang="pl-PL" b="1" dirty="0"/>
              <a:t>Kluczowe etapy projektu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1775520" y="6021288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/>
              <a:t>1 grudnia 2019 – 30 listopada 2021 </a:t>
            </a:r>
          </a:p>
        </p:txBody>
      </p:sp>
    </p:spTree>
    <p:extLst>
      <p:ext uri="{BB962C8B-B14F-4D97-AF65-F5344CB8AC3E}">
        <p14:creationId xmlns:p14="http://schemas.microsoft.com/office/powerpoint/2010/main" val="3527421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059" y="1310185"/>
            <a:ext cx="9703557" cy="524073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ole tekstowe 5"/>
          <p:cNvSpPr txBox="1"/>
          <p:nvPr/>
        </p:nvSpPr>
        <p:spPr>
          <a:xfrm>
            <a:off x="382138" y="6343175"/>
            <a:ext cx="115596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050" dirty="0"/>
          </a:p>
          <a:p>
            <a:r>
              <a:rPr lang="pl-PL" sz="1050" dirty="0"/>
              <a:t> </a:t>
            </a:r>
            <a:r>
              <a:rPr lang="pl-PL" sz="1050" i="1" dirty="0"/>
              <a:t>Źródło: Non-</a:t>
            </a:r>
            <a:r>
              <a:rPr lang="pl-PL" sz="1050" i="1" dirty="0" err="1"/>
              <a:t>formal</a:t>
            </a:r>
            <a:r>
              <a:rPr lang="pl-PL" sz="1050" i="1" dirty="0"/>
              <a:t> </a:t>
            </a:r>
            <a:r>
              <a:rPr lang="pl-PL" sz="1050" i="1" dirty="0" err="1"/>
              <a:t>adult</a:t>
            </a:r>
            <a:r>
              <a:rPr lang="pl-PL" sz="1050" i="1" dirty="0"/>
              <a:t> </a:t>
            </a:r>
            <a:r>
              <a:rPr lang="pl-PL" sz="1050" i="1" dirty="0" err="1"/>
              <a:t>education</a:t>
            </a:r>
            <a:r>
              <a:rPr lang="pl-PL" sz="1050" i="1" dirty="0"/>
              <a:t> in </a:t>
            </a:r>
            <a:r>
              <a:rPr lang="pl-PL" sz="1050" i="1" dirty="0" err="1"/>
              <a:t>disadvantaged</a:t>
            </a:r>
            <a:r>
              <a:rPr lang="pl-PL" sz="1050" i="1" dirty="0"/>
              <a:t> </a:t>
            </a:r>
            <a:r>
              <a:rPr lang="pl-PL" sz="1050" i="1" dirty="0" err="1"/>
              <a:t>areas</a:t>
            </a:r>
            <a:r>
              <a:rPr lang="pl-PL" sz="1050" i="1" dirty="0"/>
              <a:t> in Poland The LOWE network, </a:t>
            </a:r>
            <a:r>
              <a:rPr lang="pl-PL" sz="1050" i="1" dirty="0" err="1"/>
              <a:t>Stanislaw</a:t>
            </a:r>
            <a:r>
              <a:rPr lang="pl-PL" sz="1050" i="1" dirty="0"/>
              <a:t> </a:t>
            </a:r>
            <a:r>
              <a:rPr lang="pl-PL" sz="1050" i="1" dirty="0" err="1"/>
              <a:t>Drzażdżewski</a:t>
            </a:r>
            <a:r>
              <a:rPr lang="pl-PL" sz="1050" i="1" dirty="0"/>
              <a:t>, MEN, Krajowy koordynator ds. Wdrażania Europejskiej Agendy ds. Uczenia się Dorosłych </a:t>
            </a:r>
            <a:endParaRPr lang="pl-PL" sz="1050" dirty="0"/>
          </a:p>
        </p:txBody>
      </p:sp>
    </p:spTree>
    <p:extLst>
      <p:ext uri="{BB962C8B-B14F-4D97-AF65-F5344CB8AC3E}">
        <p14:creationId xmlns:p14="http://schemas.microsoft.com/office/powerpoint/2010/main" val="586056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83693" y="93833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l-PL" sz="2400" b="1" i="1" dirty="0">
                <a:solidFill>
                  <a:srgbClr val="0070C0"/>
                </a:solidFill>
              </a:rPr>
              <a:t>Jak LOWE wpływa na świadomość mieszkańców, czyli rodziców i opiekunów dzieci odnośnie zróżnicowanego podejścia do rzeczywistości, technologii, zagrożeń, mód, trendów społecznych 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2956" y="2156346"/>
            <a:ext cx="11737074" cy="45817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i="1" dirty="0"/>
              <a:t>„LOWE to projekt bardzo dobrze odpowiadający na potrzeby mieszkańców, te które pokazała diagnoza ale już wcześniej mieliśmy poczucie, że takie coś jest potrzebne.. Projekt wpisał się też w „czas” – tzn. to jest chyba potrzeba chwili – ludzie zaczynają z jednej strony odczuwać potrzebę uczenia się i jest to ważna społecznie konieczność przy rosnącej grupie starszych czy też „mocno dorosłych”, którzy szukają jakiejś aktywności” - </a:t>
            </a:r>
            <a:r>
              <a:rPr lang="pl-PL" sz="2400" dirty="0"/>
              <a:t>LOWE w Bielinach. </a:t>
            </a:r>
          </a:p>
          <a:p>
            <a:pPr marL="0" indent="0">
              <a:buNone/>
            </a:pPr>
            <a:endParaRPr lang="pl-PL" sz="2400" i="1" dirty="0"/>
          </a:p>
          <a:p>
            <a:pPr marL="0" indent="0">
              <a:buNone/>
            </a:pPr>
            <a:r>
              <a:rPr lang="pl-PL" sz="2400" i="1" dirty="0"/>
              <a:t>„LOWE to idealnie dopasowany projekt do oczekiwań mieszkańców, jest przede wszystkim bardzo elastyczny. Możemy realizować wiele różnych zajęć – od rozwijania swoich zainteresowań, pasji do doskonalenia swoich kwalifikacji zawodowych. Dodatkowo możliwość prowadzenia zajęć w innych miejscach niż macierzysta siedziba jest sposobem na zlikwidowaniu problemu dojazdu do Kłomnic z oddalonych o kilka kilometrów miejscowości.” - </a:t>
            </a:r>
            <a:r>
              <a:rPr lang="pl-PL" sz="2400" dirty="0"/>
              <a:t>LOWE w Kłomnicach </a:t>
            </a:r>
          </a:p>
        </p:txBody>
      </p:sp>
    </p:spTree>
    <p:extLst>
      <p:ext uri="{BB962C8B-B14F-4D97-AF65-F5344CB8AC3E}">
        <p14:creationId xmlns:p14="http://schemas.microsoft.com/office/powerpoint/2010/main" val="1062359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42415" y="2386724"/>
            <a:ext cx="11185477" cy="4351338"/>
          </a:xfrm>
        </p:spPr>
        <p:txBody>
          <a:bodyPr>
            <a:normAutofit/>
          </a:bodyPr>
          <a:lstStyle/>
          <a:p>
            <a:r>
              <a:rPr lang="pl-PL" sz="2400" i="1" dirty="0"/>
              <a:t>„Ciekawa, dobrze dopasowana do potrzeb ludzi oferta edukacyjna i znakomicie dobrane moim zdaniem osoby do prowadzenia”… Oferta, zbudowana w oparciu o  diagnozę potrzeb więc zawierała działania rzeczywiście oczekiwane i potrzebne odbiorcom w gminie. Projekt wpisał się znakomicie w potrzeby, które już wcześniej zauważono więc działania projektu były trafne i adekwatne do oczekiwań i potrzeb mieszkańców gminy. …. Ludzie są bardzo zadowoleni, chcą kontynuacji...</a:t>
            </a:r>
            <a:r>
              <a:rPr lang="pl-PL" sz="2400" b="1" i="1" dirty="0"/>
              <a:t> </a:t>
            </a:r>
            <a:r>
              <a:rPr lang="pl-PL" sz="2400" i="1" dirty="0"/>
              <a:t>Dla nas to na pewno ważne, to pobudziło społeczność i ja zintegrowało.” – </a:t>
            </a:r>
            <a:r>
              <a:rPr lang="pl-PL" sz="2400" dirty="0"/>
              <a:t>LOWE w Białym Kościele</a:t>
            </a:r>
          </a:p>
          <a:p>
            <a:pPr marL="0" indent="0">
              <a:buNone/>
            </a:pPr>
            <a:endParaRPr lang="pl-PL" sz="2400" dirty="0"/>
          </a:p>
          <a:p>
            <a:r>
              <a:rPr lang="pl-PL" sz="2400" i="1" dirty="0"/>
              <a:t>„Ciekawa, spersonalizowana oferta edukacyjna, która rzeczywiście odpowiadała na potrzeby i oczekiwania uczestników… Nie była ta oferta przypadkowa, wynikała z diagnozy, więc wiedzieliśmy czego nasi uczestniczy potrzebują” – </a:t>
            </a:r>
            <a:r>
              <a:rPr lang="pl-PL" sz="2400" dirty="0"/>
              <a:t>LOWE w Gorlicach</a:t>
            </a:r>
            <a:endParaRPr lang="pl-PL" dirty="0"/>
          </a:p>
          <a:p>
            <a:endParaRPr lang="pl-PL" dirty="0"/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982069" y="106116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l-PL" sz="2400" b="1" i="1" dirty="0">
                <a:solidFill>
                  <a:srgbClr val="0070C0"/>
                </a:solidFill>
              </a:rPr>
              <a:t>Jak LOWE wpływa na świadomość mieszkańców, czyli rodziców i opiekunów dzieci odnośnie zróżnicowanego podejścia do rzeczywistości, technologii, zagrożeń, mód, trendów społecznych ?</a:t>
            </a:r>
          </a:p>
        </p:txBody>
      </p:sp>
    </p:spTree>
    <p:extLst>
      <p:ext uri="{BB962C8B-B14F-4D97-AF65-F5344CB8AC3E}">
        <p14:creationId xmlns:p14="http://schemas.microsoft.com/office/powerpoint/2010/main" val="3504507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1601" y="1122363"/>
            <a:ext cx="11894782" cy="1375177"/>
          </a:xfrm>
        </p:spPr>
        <p:txBody>
          <a:bodyPr>
            <a:noAutofit/>
          </a:bodyPr>
          <a:lstStyle/>
          <a:p>
            <a:br>
              <a:rPr lang="pl-PL" sz="2800" b="1" dirty="0"/>
            </a:br>
            <a:r>
              <a:rPr lang="pl-PL" sz="2800" b="1" dirty="0"/>
              <a:t>„Lokalne Ośrodki Wiedzy i Edukacji na rzecz aktywizacji osób dorosłych – LOWE 2”</a:t>
            </a:r>
            <a:br>
              <a:rPr lang="pl-PL" sz="2800" b="1" dirty="0"/>
            </a:br>
            <a:r>
              <a:rPr lang="pl-PL" sz="2800" b="1" dirty="0"/>
              <a:t>POWR.02.14.00-00-1007/19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988024" y="3028832"/>
            <a:ext cx="9144000" cy="1655762"/>
          </a:xfrm>
        </p:spPr>
        <p:txBody>
          <a:bodyPr>
            <a:normAutofit lnSpcReduction="10000"/>
          </a:bodyPr>
          <a:lstStyle/>
          <a:p>
            <a:endParaRPr lang="pl-PL" sz="2800" dirty="0"/>
          </a:p>
          <a:p>
            <a:r>
              <a:rPr lang="pl-PL" sz="4000" b="1" dirty="0"/>
              <a:t>Model LOWE</a:t>
            </a:r>
          </a:p>
          <a:p>
            <a:r>
              <a:rPr lang="pl-PL" sz="2800" b="1" dirty="0"/>
              <a:t>Jacek Kwiatkowski</a:t>
            </a:r>
          </a:p>
        </p:txBody>
      </p:sp>
    </p:spTree>
    <p:extLst>
      <p:ext uri="{BB962C8B-B14F-4D97-AF65-F5344CB8AC3E}">
        <p14:creationId xmlns:p14="http://schemas.microsoft.com/office/powerpoint/2010/main" val="2391461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42415" y="2386724"/>
            <a:ext cx="11185477" cy="4351338"/>
          </a:xfrm>
        </p:spPr>
        <p:txBody>
          <a:bodyPr>
            <a:normAutofit/>
          </a:bodyPr>
          <a:lstStyle/>
          <a:p>
            <a:r>
              <a:rPr lang="pl-PL" sz="2400" i="1" dirty="0"/>
              <a:t>Panie, które są mieszkankami naszej miejscowości, były osobami biernymi-wycofanymi  a teraz stały się prowadzącymi zajęcia. I to jest dla nas ogromny sukces. Bo było pełno obaw, czy ja się w ogóle nadaje, czy sobie poradzę, czy mnie nie wyśmieją. Potem podjęły decyzję - ”Tak mogę poprowadzić tę grupę”. Mamy taką Panią, która bardzo blisko mieszka i jest sztandarowym przykładem właśnie takiej osoby. Nie dość, że prowadziła zajęcia w LOWE, to teraz jeszcze opiekuje się klubem, który się zawiązał spontanicznie „Szydełka i druta”. Panie spotykają się cały czas tutaj w szkole. Pani Irena przychodzi, jest dumna i mówi - „Dziewczyny, jestem szczęśliwa. Kurczę, Ci ludzie mnie naprawdę potrzebują”. </a:t>
            </a:r>
            <a:r>
              <a:rPr lang="pl-PL" sz="2400" dirty="0"/>
              <a:t>– LOWE Krzeszów Górny.</a:t>
            </a:r>
          </a:p>
          <a:p>
            <a:r>
              <a:rPr lang="pl-PL" sz="2400" i="1" dirty="0"/>
              <a:t>„Osoby z okolicznych wsi, które uczestniczyły w naszych zajęciach podejmują różne wolontariaty. Funkcjonują bardzo fajnie w tych swoich środowiskach, także to ma przełożenie i oni zaczynają się między sobą aktywizować.” </a:t>
            </a:r>
            <a:r>
              <a:rPr lang="pl-PL" sz="2400" dirty="0"/>
              <a:t>– LOWE Gorlice.</a:t>
            </a:r>
          </a:p>
          <a:p>
            <a:endParaRPr lang="pl-PL" sz="2400" dirty="0"/>
          </a:p>
          <a:p>
            <a:endParaRPr lang="pl-PL" sz="2400" dirty="0"/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982069" y="106116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l-PL" sz="2400" b="1" i="1" dirty="0">
                <a:solidFill>
                  <a:srgbClr val="0070C0"/>
                </a:solidFill>
              </a:rPr>
              <a:t>Jak LOWE wpływa na świadomość mieszkańców, czyli rodziców i opiekunów dzieci odnośnie zróżnicowanego podejścia do rzeczywistości, technologii, zagrożeń, mód, trendów społecznych ?</a:t>
            </a:r>
          </a:p>
        </p:txBody>
      </p:sp>
    </p:spTree>
    <p:extLst>
      <p:ext uri="{BB962C8B-B14F-4D97-AF65-F5344CB8AC3E}">
        <p14:creationId xmlns:p14="http://schemas.microsoft.com/office/powerpoint/2010/main" val="3679013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33735" y="829149"/>
            <a:ext cx="10515600" cy="1325563"/>
          </a:xfrm>
        </p:spPr>
        <p:txBody>
          <a:bodyPr>
            <a:normAutofit/>
          </a:bodyPr>
          <a:lstStyle/>
          <a:p>
            <a:pPr lvl="2" algn="ctr" rtl="0">
              <a:lnSpc>
                <a:spcPct val="90000"/>
              </a:lnSpc>
              <a:spcBef>
                <a:spcPct val="0"/>
              </a:spcBef>
            </a:pPr>
            <a:r>
              <a:rPr lang="pl-PL" sz="2400" b="1" i="1" dirty="0">
                <a:solidFill>
                  <a:srgbClr val="0070C0"/>
                </a:solidFill>
                <a:latin typeface="+mj-lt"/>
              </a:rPr>
              <a:t>Jakie efekty można już zauważyć we wzajemnych relacjach: rodzice – dzieci – szkoła?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97005" y="2262353"/>
            <a:ext cx="11321955" cy="4351338"/>
          </a:xfrm>
        </p:spPr>
        <p:txBody>
          <a:bodyPr>
            <a:normAutofit/>
          </a:bodyPr>
          <a:lstStyle/>
          <a:p>
            <a:r>
              <a:rPr lang="pl-PL" i="1" dirty="0"/>
              <a:t> „Wzrosły społeczne kompetencje z uwagi na warsztaty dla rodziców dotyczące wychowania i komunikacji.” – </a:t>
            </a:r>
            <a:r>
              <a:rPr lang="pl-PL" dirty="0"/>
              <a:t>LOWE w Iwanowicach.</a:t>
            </a:r>
          </a:p>
          <a:p>
            <a:pPr marL="0" indent="0">
              <a:buNone/>
            </a:pPr>
            <a:endParaRPr lang="pl-PL" dirty="0"/>
          </a:p>
          <a:p>
            <a:r>
              <a:rPr lang="pl-PL" i="1" dirty="0"/>
              <a:t>Znacząco wzrósł  poziom kompetencji, w tym szczególnie interpersonalnych i społecznych rodziców dzieci – lepsze radzenie sobie w kontekście społecznym ale także interpersonalnych – samorozwój, świadomość siebie, poznanie swego potencjału. Głównym celem LOWE w Rawie jest to właśnie uświadomienie ludziom potrzeby i możliwości uczenia się i rozwoju osobistego – </a:t>
            </a:r>
            <a:r>
              <a:rPr lang="pl-PL" dirty="0"/>
              <a:t>LOWE w Rawie Mazowieckiej</a:t>
            </a:r>
          </a:p>
        </p:txBody>
      </p:sp>
    </p:spTree>
    <p:extLst>
      <p:ext uri="{BB962C8B-B14F-4D97-AF65-F5344CB8AC3E}">
        <p14:creationId xmlns:p14="http://schemas.microsoft.com/office/powerpoint/2010/main" val="15951910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33735" y="829149"/>
            <a:ext cx="10515600" cy="1325563"/>
          </a:xfrm>
        </p:spPr>
        <p:txBody>
          <a:bodyPr>
            <a:normAutofit/>
          </a:bodyPr>
          <a:lstStyle/>
          <a:p>
            <a:pPr lvl="2" algn="ctr" rtl="0">
              <a:lnSpc>
                <a:spcPct val="90000"/>
              </a:lnSpc>
              <a:spcBef>
                <a:spcPct val="0"/>
              </a:spcBef>
            </a:pPr>
            <a:r>
              <a:rPr lang="pl-PL" sz="2400" b="1" i="1" dirty="0">
                <a:solidFill>
                  <a:srgbClr val="0070C0"/>
                </a:solidFill>
                <a:latin typeface="+mj-lt"/>
              </a:rPr>
              <a:t>Jakie efekty można już zauważyć we wzajemnych relacjach: rodzice – dzieci – szkoła?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97005" y="2262353"/>
            <a:ext cx="11321955" cy="4351338"/>
          </a:xfrm>
        </p:spPr>
        <p:txBody>
          <a:bodyPr>
            <a:normAutofit fontScale="92500" lnSpcReduction="20000"/>
          </a:bodyPr>
          <a:lstStyle/>
          <a:p>
            <a:r>
              <a:rPr lang="pl-PL" i="1" dirty="0"/>
              <a:t> „„Wyjątkowo skuteczny okazał się też projekt dotyczący relacji rodziców z dziećmi, dzięki czemu rodzice zrozumieli, że poprzez uczestnictwo w zajęciach, dają dobry przykład swoim dzieciom-uczniom, pokazując przez własne doświadczenie, jak istotne jest uczenie się przez całe życie.” – </a:t>
            </a:r>
            <a:r>
              <a:rPr lang="pl-PL" dirty="0"/>
              <a:t>LOWE w Gorlicach</a:t>
            </a:r>
          </a:p>
          <a:p>
            <a:pPr marL="0" indent="0">
              <a:buNone/>
            </a:pPr>
            <a:endParaRPr lang="pl-PL" dirty="0"/>
          </a:p>
          <a:p>
            <a:r>
              <a:rPr lang="pl-PL" i="1" dirty="0"/>
              <a:t>Działalność LOWE w granicach szkoły podstawowej (oraz przedszkola), która z założenia miała być nastawiona na edukację osób dorosłych sprawiła, że społeczeństwo lokalne zaczęło traktować szkołę swoich dzieci, jak swoją własną. Dodatkowo wzmocniony został autorytet nauczyciela, jako osoby kompetentnej, dobrze przygotowanej i posiadającej odpowiednią wiedzę. Projekt LOWE wzmocnił wzajemne zaufanie między mieszkańcami a szkołą. Dodatkowo szkoła wzmocniła także swój wizerunek zarówno wśród mieszkańców jak i lokalnych organizacji (pobliska parafia, OSP, Koła Gospodyń Wiejskich)..”  </a:t>
            </a:r>
            <a:r>
              <a:rPr lang="pl-PL" dirty="0"/>
              <a:t>- LOWE w Żelisławicach		</a:t>
            </a:r>
          </a:p>
        </p:txBody>
      </p:sp>
    </p:spTree>
    <p:extLst>
      <p:ext uri="{BB962C8B-B14F-4D97-AF65-F5344CB8AC3E}">
        <p14:creationId xmlns:p14="http://schemas.microsoft.com/office/powerpoint/2010/main" val="1463815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8297" y="88219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2800" b="1" i="1" dirty="0">
                <a:solidFill>
                  <a:srgbClr val="0070C0"/>
                </a:solidFill>
              </a:rPr>
              <a:t>Jakie efekty można już zauważyć we wzajemnych relacjach: rodzice – dzieci – szkoła?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01472" y="2016693"/>
            <a:ext cx="11349250" cy="4351338"/>
          </a:xfrm>
        </p:spPr>
        <p:txBody>
          <a:bodyPr>
            <a:noAutofit/>
          </a:bodyPr>
          <a:lstStyle/>
          <a:p>
            <a:r>
              <a:rPr lang="pl-PL" sz="2200" i="1" dirty="0"/>
              <a:t>„Od momentu rozpoczęcia działalności LOWE kilku rodziców mieszkających w innych wsiach/miastach zdecydowało się przepisać swoje dzieci właśnie do szkoły w Krzeszowie argumentując ten wybór ogromną, pożądaną przez rodziców aktywnością szkoły w obszarze kształcenia i integrowania środowiska lokalnego i relacji –rodzic – dziecko-nauczyciel. Tym samym należy zaznaczyć, że możliwość powadzenia LOWE w Krzeszowie Górnym przyczyniła się do zwiększenia rozpoznawalności szkoły w gminie oraz wzmocniła wizerunek szkoły. Projekt LOWE wzmocnił wzajemne zaufanie między mieszkańcami a szkołą”.  -</a:t>
            </a:r>
            <a:r>
              <a:rPr lang="pl-PL" sz="2200" dirty="0"/>
              <a:t>LOWE w Krzeszowie Górnym</a:t>
            </a:r>
          </a:p>
          <a:p>
            <a:r>
              <a:rPr lang="pl-PL" sz="2200" i="1" dirty="0"/>
              <a:t>„Wzmocnienie wizerunku i wyróżnienie szkoły w otoczeniu, wzmocnienie kompetencji organizacyjnych i merytorycznych, kształcenie trzech pokoleń (młodzież, rodzice i dziadkowie). LOWE to przede wszystkim promocja szkoły w lokalnym środowisku. Ma to bardzo duże znaczenie, gdyż szkoła ma duży, lecz nie w pełni wykorzystany potencjał infrastrukturalny. Lokalna społeczność zauważyła, że szkoła żyje od rana do późnego wieczora, że jest miejscem miłych spotkań i nawiązywania relacji”.  </a:t>
            </a:r>
            <a:r>
              <a:rPr lang="pl-PL" sz="2200" dirty="0"/>
              <a:t>- LOWE w Iłowo-Osada</a:t>
            </a:r>
          </a:p>
          <a:p>
            <a:endParaRPr lang="pl-PL" sz="2200" dirty="0"/>
          </a:p>
          <a:p>
            <a:endParaRPr lang="pl-PL" sz="2200" dirty="0"/>
          </a:p>
        </p:txBody>
      </p:sp>
    </p:spTree>
    <p:extLst>
      <p:ext uri="{BB962C8B-B14F-4D97-AF65-F5344CB8AC3E}">
        <p14:creationId xmlns:p14="http://schemas.microsoft.com/office/powerpoint/2010/main" val="4898540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ow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1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965626"/>
            <a:ext cx="10515600" cy="1325563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2291189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60000"/>
              </a:lnSpc>
              <a:buNone/>
            </a:pPr>
            <a:r>
              <a:rPr lang="pl-PL" b="1" i="1" dirty="0"/>
              <a:t>„Celem jest: stawać zawsze tam, gdzie najlepiej mogę służyć, </a:t>
            </a:r>
          </a:p>
          <a:p>
            <a:pPr marL="0" indent="0" algn="ctr">
              <a:lnSpc>
                <a:spcPct val="160000"/>
              </a:lnSpc>
              <a:buNone/>
            </a:pPr>
            <a:r>
              <a:rPr lang="pl-PL" b="1" i="1" dirty="0"/>
              <a:t>gdzie charakter mój, moje właściwości i uzdolnienia </a:t>
            </a:r>
          </a:p>
          <a:p>
            <a:pPr marL="0" indent="0" algn="ctr">
              <a:lnSpc>
                <a:spcPct val="160000"/>
              </a:lnSpc>
              <a:buNone/>
            </a:pPr>
            <a:r>
              <a:rPr lang="pl-PL" b="1" i="1" dirty="0"/>
              <a:t>znajdą najlepsze zastosowanie, </a:t>
            </a:r>
          </a:p>
          <a:p>
            <a:pPr marL="0" indent="0" algn="ctr">
              <a:lnSpc>
                <a:spcPct val="160000"/>
              </a:lnSpc>
              <a:buNone/>
            </a:pPr>
            <a:r>
              <a:rPr lang="pl-PL" b="1" i="1" dirty="0"/>
              <a:t>największe pole działania. </a:t>
            </a:r>
          </a:p>
          <a:p>
            <a:pPr marL="0" indent="0" algn="ctr">
              <a:lnSpc>
                <a:spcPct val="160000"/>
              </a:lnSpc>
              <a:buNone/>
            </a:pPr>
            <a:r>
              <a:rPr lang="pl-PL" b="1" i="1" dirty="0"/>
              <a:t>Nie ma innego celu” </a:t>
            </a:r>
          </a:p>
          <a:p>
            <a:pPr marL="0" indent="0" algn="ctr">
              <a:lnSpc>
                <a:spcPct val="160000"/>
              </a:lnSpc>
              <a:buNone/>
            </a:pPr>
            <a:r>
              <a:rPr lang="pl-PL" i="1" dirty="0"/>
              <a:t>Herman Hesse, „Narcyz i Złotousty”</a:t>
            </a:r>
          </a:p>
        </p:txBody>
      </p:sp>
    </p:spTree>
    <p:extLst>
      <p:ext uri="{BB962C8B-B14F-4D97-AF65-F5344CB8AC3E}">
        <p14:creationId xmlns:p14="http://schemas.microsoft.com/office/powerpoint/2010/main" val="655684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3B47B6-1FFC-764D-9C0A-18D0233D5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1822"/>
            <a:ext cx="10515600" cy="798866"/>
          </a:xfrm>
        </p:spPr>
        <p:txBody>
          <a:bodyPr/>
          <a:lstStyle/>
          <a:p>
            <a:pPr algn="ctr"/>
            <a:r>
              <a:rPr lang="pl-PL" b="1" dirty="0"/>
              <a:t>O czym rozmawiamy?</a:t>
            </a:r>
          </a:p>
        </p:txBody>
      </p:sp>
      <p:graphicFrame>
        <p:nvGraphicFramePr>
          <p:cNvPr id="7" name="Symbol zastępczy zawartości 6">
            <a:extLst>
              <a:ext uri="{FF2B5EF4-FFF2-40B4-BE49-F238E27FC236}">
                <a16:creationId xmlns:a16="http://schemas.microsoft.com/office/drawing/2014/main" id="{388B668A-D1AA-F743-A20D-2556AD2056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036035"/>
              </p:ext>
            </p:extLst>
          </p:nvPr>
        </p:nvGraphicFramePr>
        <p:xfrm>
          <a:off x="725312" y="1814335"/>
          <a:ext cx="10515600" cy="4315533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141833586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64246876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740835021"/>
                    </a:ext>
                  </a:extLst>
                </a:gridCol>
              </a:tblGrid>
              <a:tr h="641617">
                <a:tc>
                  <a:txBody>
                    <a:bodyPr/>
                    <a:lstStyle/>
                    <a:p>
                      <a:pPr algn="ctr"/>
                      <a:r>
                        <a:rPr lang="pl-PL" sz="3200" b="1" dirty="0"/>
                        <a:t>Grant 250 tys. zł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200" b="1" dirty="0"/>
                        <a:t>Szkoła przyszłości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200" b="1" dirty="0"/>
                        <a:t>Nowość w gminie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7854417"/>
                  </a:ext>
                </a:extLst>
              </a:tr>
              <a:tr h="641617"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/>
                        <a:t>Wniosek aplikacyjny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/>
                        <a:t>Nowa funkcja szkoły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/>
                        <a:t>Poprawa wizerunku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552761"/>
                  </a:ext>
                </a:extLst>
              </a:tr>
              <a:tr h="641617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Kryteria konkursu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Wizerunek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Jakość życia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3768600"/>
                  </a:ext>
                </a:extLst>
              </a:tr>
              <a:tr h="641617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Warunki konkursu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Relacje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Wartość społeczna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5205066"/>
                  </a:ext>
                </a:extLst>
              </a:tr>
              <a:tr h="641617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Celne wnioski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Partnerstwo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Wyższe kompetencje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0116089"/>
                  </a:ext>
                </a:extLst>
              </a:tr>
              <a:tr h="1107448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Adekwatna propozycja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Nowe kompetencje kadry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Mobilność, aktywność zawodowa i społeczna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7175864"/>
                  </a:ext>
                </a:extLst>
              </a:tr>
            </a:tbl>
          </a:graphicData>
        </a:graphic>
      </p:graphicFrame>
      <p:sp>
        <p:nvSpPr>
          <p:cNvPr id="9" name="Prostokąt 8">
            <a:extLst>
              <a:ext uri="{FF2B5EF4-FFF2-40B4-BE49-F238E27FC236}">
                <a16:creationId xmlns:a16="http://schemas.microsoft.com/office/drawing/2014/main" id="{12822830-FDC9-5744-B344-C97815E179FD}"/>
              </a:ext>
            </a:extLst>
          </p:cNvPr>
          <p:cNvSpPr/>
          <p:nvPr/>
        </p:nvSpPr>
        <p:spPr>
          <a:xfrm rot="20735566">
            <a:off x="485729" y="2399448"/>
            <a:ext cx="11039681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Lokalny Ośrodek Wiedzy i Edukacji</a:t>
            </a:r>
          </a:p>
        </p:txBody>
      </p:sp>
    </p:spTree>
    <p:extLst>
      <p:ext uri="{BB962C8B-B14F-4D97-AF65-F5344CB8AC3E}">
        <p14:creationId xmlns:p14="http://schemas.microsoft.com/office/powerpoint/2010/main" val="2295332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B67401-8492-4844-9778-3A9C9ABAA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378" y="986014"/>
            <a:ext cx="10515600" cy="1325563"/>
          </a:xfrm>
        </p:spPr>
        <p:txBody>
          <a:bodyPr/>
          <a:lstStyle/>
          <a:p>
            <a:pPr algn="ctr"/>
            <a:r>
              <a:rPr lang="pl-PL" b="1" dirty="0">
                <a:latin typeface="Cambria" panose="02040503050406030204" pitchFamily="18" charset="0"/>
              </a:rPr>
              <a:t>Lokalne Ośrodki Wiedzy i Edukacji 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4BD4C7A-59EA-C946-9D7F-7C5482A2B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378" y="2370755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latin typeface="Cambria" panose="02040503050406030204" pitchFamily="18" charset="0"/>
              </a:rPr>
              <a:t>impuls rozwojowy szkoły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latin typeface="Cambria" panose="02040503050406030204" pitchFamily="18" charset="0"/>
              </a:rPr>
              <a:t>szansa na jeszcze lepsze i skuteczniejsze działanie w środowisku lokalnym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latin typeface="Cambria" panose="02040503050406030204" pitchFamily="18" charset="0"/>
              </a:rPr>
              <a:t>innowacja edukacyjna i społeczna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latin typeface="Cambria" panose="02040503050406030204" pitchFamily="18" charset="0"/>
              </a:rPr>
              <a:t>nowoczesne i przyjazne miejsce dla ludzi, którzy nie do końca radzą sobie ze sobą, z brakami w swojej edukacji,  z współistnieniem w środowisku lokalnym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latin typeface="Cambria" panose="02040503050406030204" pitchFamily="18" charset="0"/>
              </a:rPr>
              <a:t>szkoła integrująca wiedzę, możliwości i lokalne zasoby  z potrzebami tych, którzy uważają, że edukacja chyba jest już im niepotrzebna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latin typeface="Cambria" panose="02040503050406030204" pitchFamily="18" charset="0"/>
              </a:rPr>
              <a:t>szerokie partnerstwo lokalne/ponadlokalne skoncentrowane na rozwoju tych kompetencji, które wynikają ze zdefiniowanego rozwoju lokalnego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49680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282068-DB30-3247-ACB8-463ADFCF6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8267"/>
            <a:ext cx="10515600" cy="1298222"/>
          </a:xfrm>
        </p:spPr>
        <p:txBody>
          <a:bodyPr/>
          <a:lstStyle/>
          <a:p>
            <a:pPr algn="ctr"/>
            <a:r>
              <a:rPr lang="pl-PL" b="1" dirty="0">
                <a:latin typeface="Cambria" panose="02040503050406030204" pitchFamily="18" charset="0"/>
              </a:rPr>
              <a:t>Lokalne Ośrodki Wiedzy i Edukacji 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1079F27-AB88-D04C-8A7D-DE336D4B0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27111"/>
            <a:ext cx="10515600" cy="37498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/>
              <a:t>To miejsce, gdzie :</a:t>
            </a:r>
          </a:p>
          <a:p>
            <a:r>
              <a:rPr lang="pl-PL" b="1" dirty="0"/>
              <a:t>Cel</a:t>
            </a:r>
            <a:r>
              <a:rPr lang="pl-PL" dirty="0"/>
              <a:t> – co chcę osiągnąć, poznać, zdobyć, by lepiej i szczęśliwiej żyć</a:t>
            </a:r>
          </a:p>
          <a:p>
            <a:r>
              <a:rPr lang="pl-PL" b="1" dirty="0"/>
              <a:t>Uwarunkowania</a:t>
            </a:r>
            <a:r>
              <a:rPr lang="pl-PL" dirty="0"/>
              <a:t> – co się stało, że jest tak jak jest, co się zmieniło i  czego już nie rozumiem, nie umiem, nie potrafię</a:t>
            </a:r>
          </a:p>
          <a:p>
            <a:r>
              <a:rPr lang="pl-PL" b="1" dirty="0"/>
              <a:t>Wyzwania</a:t>
            </a:r>
            <a:r>
              <a:rPr lang="pl-PL" dirty="0"/>
              <a:t> – czego oczekuję od siebie, czego oczekuje ode mnie otoczenie, co chcę i co mogę zmienić, co/kto jest mi do tego potrzebne/y, </a:t>
            </a:r>
          </a:p>
          <a:p>
            <a:r>
              <a:rPr lang="pl-PL" b="1" dirty="0"/>
              <a:t>Działania</a:t>
            </a:r>
            <a:r>
              <a:rPr lang="pl-PL" dirty="0"/>
              <a:t> – co zrobię, by osiągnąć cel i jak się dowiem, że osiągnięty cel jest tym naprawdę najważniejszym</a:t>
            </a:r>
          </a:p>
        </p:txBody>
      </p:sp>
    </p:spTree>
    <p:extLst>
      <p:ext uri="{BB962C8B-B14F-4D97-AF65-F5344CB8AC3E}">
        <p14:creationId xmlns:p14="http://schemas.microsoft.com/office/powerpoint/2010/main" val="4242944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B67401-8492-4844-9778-3A9C9ABAA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378" y="986014"/>
            <a:ext cx="10515600" cy="1325563"/>
          </a:xfrm>
        </p:spPr>
        <p:txBody>
          <a:bodyPr/>
          <a:lstStyle/>
          <a:p>
            <a:pPr algn="ctr"/>
            <a:r>
              <a:rPr lang="pl-PL" b="1" dirty="0">
                <a:latin typeface="Cambria" panose="02040503050406030204" pitchFamily="18" charset="0"/>
              </a:rPr>
              <a:t>Lokalne Ośrodki Wiedzy i Edukacji</a:t>
            </a:r>
            <a:br>
              <a:rPr lang="pl-PL" b="1" dirty="0">
                <a:latin typeface="Cambria" panose="02040503050406030204" pitchFamily="18" charset="0"/>
              </a:rPr>
            </a:br>
            <a:r>
              <a:rPr lang="pl-PL" b="1" dirty="0">
                <a:latin typeface="Cambria" panose="02040503050406030204" pitchFamily="18" charset="0"/>
              </a:rPr>
              <a:t>jako idea „trzeciego miejsca” 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4BD4C7A-59EA-C946-9D7F-7C5482A2B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378" y="2370755"/>
            <a:ext cx="10515600" cy="4351338"/>
          </a:xfrm>
        </p:spPr>
        <p:txBody>
          <a:bodyPr>
            <a:normAutofit fontScale="85000" lnSpcReduction="10000"/>
          </a:bodyPr>
          <a:lstStyle/>
          <a:p>
            <a:r>
              <a:rPr lang="pl-PL" dirty="0"/>
              <a:t>Wg </a:t>
            </a:r>
            <a:r>
              <a:rPr lang="pl-PL" dirty="0" err="1"/>
              <a:t>Ray’a</a:t>
            </a:r>
            <a:r>
              <a:rPr lang="pl-PL" dirty="0"/>
              <a:t> (Ramona) Oldenburga i </a:t>
            </a:r>
            <a:r>
              <a:rPr lang="pl-PL" dirty="0" err="1"/>
              <a:t>Dennisa</a:t>
            </a:r>
            <a:r>
              <a:rPr lang="pl-PL" dirty="0"/>
              <a:t> </a:t>
            </a:r>
            <a:r>
              <a:rPr lang="pl-PL" dirty="0" err="1"/>
              <a:t>Brissetta</a:t>
            </a:r>
            <a:r>
              <a:rPr lang="pl-PL" dirty="0"/>
              <a:t> w opublikowanym w 1982 r. artykule pt. The Third Place na łamach „</a:t>
            </a:r>
            <a:r>
              <a:rPr lang="pl-PL" dirty="0" err="1"/>
              <a:t>Qualitative</a:t>
            </a:r>
            <a:r>
              <a:rPr lang="pl-PL" dirty="0"/>
              <a:t> </a:t>
            </a:r>
            <a:r>
              <a:rPr lang="pl-PL" dirty="0" err="1"/>
              <a:t>sociology</a:t>
            </a:r>
            <a:r>
              <a:rPr lang="pl-PL" dirty="0"/>
              <a:t>” w trzecich miejscach ludzie gromadzą się głównie po to, aby cieszyć się wzajemnie swoim towarzystwem</a:t>
            </a:r>
          </a:p>
          <a:p>
            <a:r>
              <a:rPr lang="pl-PL" dirty="0"/>
              <a:t>„Trzecie miejsce” to miejsce odpoczynku – nie tylko od pracy, lecz także od wykonywanych na co dzień rutynowych czynności. Jest neutralną przestrzenią, w której spędzamy wolny czas, spotykamy przyjaciół, odpoczywamy po pracy zawodowej, pracach domowych, nabieramy oddechu przy filiżance kawy (herbaty), obserwujemy i pokazujemy się innym. (za Wikipedia)</a:t>
            </a:r>
          </a:p>
          <a:p>
            <a:r>
              <a:rPr lang="pl-PL" dirty="0"/>
              <a:t>„Trzecie miejsca” wzmacniają w nas poczucie przynależności do otoczenia oraz więzi z innymi – znanymi lub potencjalnie bliskimi nam osobami. Są to miejsca, w których tętni życie lokalnej społeczności, gdzie rodzą się nowe pomysły, utrwalają się lub ewoluują ważne w danym środowisku wartości (</a:t>
            </a:r>
            <a:r>
              <a:rPr lang="pl-PL" dirty="0" err="1"/>
              <a:t>j.w</a:t>
            </a:r>
            <a:r>
              <a:rPr lang="pl-PL" dirty="0"/>
              <a:t>.)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49181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E3D25C-C4B6-7446-B0AF-4BAB33FA5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4887"/>
            <a:ext cx="10515600" cy="855801"/>
          </a:xfrm>
        </p:spPr>
        <p:txBody>
          <a:bodyPr/>
          <a:lstStyle/>
          <a:p>
            <a:pPr algn="ctr"/>
            <a:r>
              <a:rPr lang="pl-PL" b="1" dirty="0"/>
              <a:t>LOWE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7583221A-47BB-CB4F-A058-7B1E8D9E2D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279864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758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B67401-8492-4844-9778-3A9C9ABAA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378" y="986014"/>
            <a:ext cx="10515600" cy="1325563"/>
          </a:xfrm>
        </p:spPr>
        <p:txBody>
          <a:bodyPr/>
          <a:lstStyle/>
          <a:p>
            <a:pPr algn="ctr"/>
            <a:r>
              <a:rPr lang="pl-PL" b="1" dirty="0">
                <a:latin typeface="Cambria" panose="02040503050406030204" pitchFamily="18" charset="0"/>
              </a:rPr>
              <a:t>Lokalne Ośrodki Wiedzy i Edukacji 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4BD4C7A-59EA-C946-9D7F-7C5482A2B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378" y="2370755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b="1" dirty="0"/>
              <a:t>Diagnoza</a:t>
            </a:r>
            <a:r>
              <a:rPr lang="pl-PL" dirty="0"/>
              <a:t> – dogłębna, zróżnicowane i partycypacyjne metody; dotyczy: potrzeb (luk kompetencyjnych), barier, interesariuszy, zasobów</a:t>
            </a:r>
          </a:p>
          <a:p>
            <a:pPr marL="0" indent="0">
              <a:buNone/>
            </a:pPr>
            <a:r>
              <a:rPr lang="pl-PL" b="1" dirty="0"/>
              <a:t>Rekrutacja</a:t>
            </a:r>
            <a:r>
              <a:rPr lang="pl-PL" dirty="0"/>
              <a:t> – motywująca, niestandardowa, włączająca</a:t>
            </a:r>
          </a:p>
          <a:p>
            <a:pPr marL="0" indent="0">
              <a:buNone/>
            </a:pPr>
            <a:r>
              <a:rPr lang="pl-PL" b="1" dirty="0"/>
              <a:t>Oferta edukacyjna</a:t>
            </a:r>
            <a:r>
              <a:rPr lang="pl-PL" dirty="0"/>
              <a:t> – elastyczna, partycypacyjna, popytowa, interaktywna, włączająca, cykl </a:t>
            </a:r>
            <a:r>
              <a:rPr lang="pl-PL" dirty="0" err="1"/>
              <a:t>Kolb’a</a:t>
            </a:r>
            <a:r>
              <a:rPr lang="pl-PL" dirty="0"/>
              <a:t>, użyteczna, atrakcyjna</a:t>
            </a:r>
          </a:p>
          <a:p>
            <a:pPr marL="0" indent="0">
              <a:buNone/>
            </a:pPr>
            <a:r>
              <a:rPr lang="pl-PL" b="1" dirty="0"/>
              <a:t>Ewaluacja</a:t>
            </a:r>
            <a:r>
              <a:rPr lang="pl-PL" dirty="0"/>
              <a:t> efektów i metod oraz potrzeb i wyzwań – stała, zróżnicowana w metodologii i narzędziach, porównywalna, obiektywna</a:t>
            </a:r>
          </a:p>
          <a:p>
            <a:pPr marL="0" indent="0">
              <a:buNone/>
            </a:pPr>
            <a:r>
              <a:rPr lang="pl-PL" b="1" dirty="0"/>
              <a:t>Partnerstwo</a:t>
            </a:r>
            <a:r>
              <a:rPr lang="pl-PL" dirty="0"/>
              <a:t> lokalne/sieć podmiotów edukacji dorosłych – pod patronatem władz lokalnych skoncentrowana wokół LOWE nakierowana na cel wspólnoty lokalnej</a:t>
            </a:r>
          </a:p>
        </p:txBody>
      </p:sp>
    </p:spTree>
    <p:extLst>
      <p:ext uri="{BB962C8B-B14F-4D97-AF65-F5344CB8AC3E}">
        <p14:creationId xmlns:p14="http://schemas.microsoft.com/office/powerpoint/2010/main" val="2701394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E3D25C-C4B6-7446-B0AF-4BAB33FA5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/>
          <a:lstStyle/>
          <a:p>
            <a:pPr algn="ctr"/>
            <a:r>
              <a:rPr lang="pl-PL" b="1" dirty="0"/>
              <a:t>LOWE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7583221A-47BB-CB4F-A058-7B1E8D9E2DE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Obiekt 2">
            <a:extLst>
              <a:ext uri="{FF2B5EF4-FFF2-40B4-BE49-F238E27FC236}">
                <a16:creationId xmlns:a16="http://schemas.microsoft.com/office/drawing/2014/main" id="{AF0E69D2-B8FE-A24C-9F39-2669982E47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496974"/>
              </p:ext>
            </p:extLst>
          </p:nvPr>
        </p:nvGraphicFramePr>
        <p:xfrm>
          <a:off x="1073150" y="1404730"/>
          <a:ext cx="10280650" cy="4028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Dokument" r:id="rId8" imgW="9144000" imgH="1485900" progId="Word.Document.12">
                  <p:embed/>
                </p:oleObj>
              </mc:Choice>
              <mc:Fallback>
                <p:oleObj name="Dokument" r:id="rId8" imgW="9144000" imgH="1485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73150" y="1404730"/>
                        <a:ext cx="10280650" cy="40286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773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2041</TotalTime>
  <Words>1784</Words>
  <Application>Microsoft Macintosh PowerPoint</Application>
  <PresentationFormat>Panoramiczny</PresentationFormat>
  <Paragraphs>138</Paragraphs>
  <Slides>25</Slides>
  <Notes>0</Notes>
  <HiddenSlides>0</HiddenSlides>
  <MMClips>1</MMClips>
  <ScaleCrop>false</ScaleCrop>
  <HeadingPairs>
    <vt:vector size="8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Wingdings</vt:lpstr>
      <vt:lpstr>Motyw pakietu Office</vt:lpstr>
      <vt:lpstr>Dokument programu Microsoft Word</vt:lpstr>
      <vt:lpstr>Seminarium informacyjne dla Wnioskodawców Konkurs grantowy „Lokalne Ośrodki Wiedzy i Edukacji na rzecz aktywizacji osób dorosłych – LOWE 2” POWR.02.14.00-00-1007/19</vt:lpstr>
      <vt:lpstr> „Lokalne Ośrodki Wiedzy i Edukacji na rzecz aktywizacji osób dorosłych – LOWE 2” POWR.02.14.00-00-1007/19</vt:lpstr>
      <vt:lpstr>O czym rozmawiamy?</vt:lpstr>
      <vt:lpstr>Lokalne Ośrodki Wiedzy i Edukacji </vt:lpstr>
      <vt:lpstr>Lokalne Ośrodki Wiedzy i Edukacji </vt:lpstr>
      <vt:lpstr>Lokalne Ośrodki Wiedzy i Edukacji jako idea „trzeciego miejsca” </vt:lpstr>
      <vt:lpstr>LOWE</vt:lpstr>
      <vt:lpstr>Lokalne Ośrodki Wiedzy i Edukacji </vt:lpstr>
      <vt:lpstr>LOWE</vt:lpstr>
      <vt:lpstr>Komponenty LOWE</vt:lpstr>
      <vt:lpstr>Prezentacja programu PowerPoint</vt:lpstr>
      <vt:lpstr>Struktura funkcjonowania LOWE</vt:lpstr>
      <vt:lpstr>Cykl uczenia się</vt:lpstr>
      <vt:lpstr>Hidden workshops</vt:lpstr>
      <vt:lpstr>Ewaluacja działalności LOWE</vt:lpstr>
      <vt:lpstr>Kluczowe etapy projektu</vt:lpstr>
      <vt:lpstr>Prezentacja programu PowerPoint</vt:lpstr>
      <vt:lpstr>Jak LOWE wpływa na świadomość mieszkańców, czyli rodziców i opiekunów dzieci odnośnie zróżnicowanego podejścia do rzeczywistości, technologii, zagrożeń, mód, trendów społecznych ?</vt:lpstr>
      <vt:lpstr>Jak LOWE wpływa na świadomość mieszkańców, czyli rodziców i opiekunów dzieci odnośnie zróżnicowanego podejścia do rzeczywistości, technologii, zagrożeń, mód, trendów społecznych ?</vt:lpstr>
      <vt:lpstr>Jak LOWE wpływa na świadomość mieszkańców, czyli rodziców i opiekunów dzieci odnośnie zróżnicowanego podejścia do rzeczywistości, technologii, zagrożeń, mód, trendów społecznych ?</vt:lpstr>
      <vt:lpstr>Jakie efekty można już zauważyć we wzajemnych relacjach: rodzice – dzieci – szkoła?</vt:lpstr>
      <vt:lpstr>Jakie efekty można już zauważyć we wzajemnych relacjach: rodzice – dzieci – szkoła?</vt:lpstr>
      <vt:lpstr>Jakie efekty można już zauważyć we wzajemnych relacjach: rodzice – dzieci – szkoła?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Konferencja Inaugurująca Projekt „Lokalne Ośrodki Wiedzy i Edukacji na rzecz aktywizacji osób dorosłych – LOWE 2” POWR.02.14.00-00-1007/19</dc:title>
  <dc:creator>Aldona</dc:creator>
  <cp:lastModifiedBy>Jacek Kwiatkowski</cp:lastModifiedBy>
  <cp:revision>4</cp:revision>
  <dcterms:created xsi:type="dcterms:W3CDTF">2020-01-28T16:30:03Z</dcterms:created>
  <dcterms:modified xsi:type="dcterms:W3CDTF">2020-03-05T23:59:46Z</dcterms:modified>
</cp:coreProperties>
</file>