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70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41297A-6433-4A83-B92E-8A19003F017D}" type="doc">
      <dgm:prSet loTypeId="urn:microsoft.com/office/officeart/2005/8/layout/vList2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71117FD3-BF40-447F-82DB-B9483250DB11}">
      <dgm:prSet phldrT="[Tekst]"/>
      <dgm:spPr/>
      <dgm:t>
        <a:bodyPr/>
        <a:lstStyle/>
        <a:p>
          <a:r>
            <a:rPr lang="pl-PL" smtClean="0"/>
            <a:t>grupa jednolita narodowościowo i etnicznie</a:t>
          </a:r>
          <a:endParaRPr lang="pl-PL" dirty="0"/>
        </a:p>
      </dgm:t>
    </dgm:pt>
    <dgm:pt modelId="{8FF3F0F7-9E89-446F-9ED2-0BEDD4FBEDE1}" type="parTrans" cxnId="{F22E1FE6-F2CE-412A-8B88-462AE394A9E5}">
      <dgm:prSet/>
      <dgm:spPr/>
      <dgm:t>
        <a:bodyPr/>
        <a:lstStyle/>
        <a:p>
          <a:endParaRPr lang="pl-PL">
            <a:solidFill>
              <a:schemeClr val="tx1"/>
            </a:solidFill>
          </a:endParaRPr>
        </a:p>
      </dgm:t>
    </dgm:pt>
    <dgm:pt modelId="{3B5A0C45-4D72-4146-A43A-D933F65A921F}" type="sibTrans" cxnId="{F22E1FE6-F2CE-412A-8B88-462AE394A9E5}">
      <dgm:prSet/>
      <dgm:spPr/>
      <dgm:t>
        <a:bodyPr/>
        <a:lstStyle/>
        <a:p>
          <a:endParaRPr lang="pl-PL">
            <a:solidFill>
              <a:schemeClr val="tx1"/>
            </a:solidFill>
          </a:endParaRPr>
        </a:p>
      </dgm:t>
    </dgm:pt>
    <dgm:pt modelId="{21EDBE4A-AC87-42F9-8EB5-6174763E2AD0}">
      <dgm:prSet phldrT="[Tekst]"/>
      <dgm:spPr/>
      <dgm:t>
        <a:bodyPr/>
        <a:lstStyle/>
        <a:p>
          <a:r>
            <a:rPr lang="pl-PL" smtClean="0"/>
            <a:t>grupa mniejszości narodowych w szkołach dla tych mniejszości</a:t>
          </a:r>
          <a:endParaRPr lang="pl-PL" dirty="0"/>
        </a:p>
      </dgm:t>
    </dgm:pt>
    <dgm:pt modelId="{EE0DB75B-5D5F-48CD-B6B7-76D5FDB39BA8}" type="parTrans" cxnId="{81D6A8AE-120A-4890-B987-96117C6BB33F}">
      <dgm:prSet/>
      <dgm:spPr/>
      <dgm:t>
        <a:bodyPr/>
        <a:lstStyle/>
        <a:p>
          <a:endParaRPr lang="pl-PL">
            <a:solidFill>
              <a:schemeClr val="tx1"/>
            </a:solidFill>
          </a:endParaRPr>
        </a:p>
      </dgm:t>
    </dgm:pt>
    <dgm:pt modelId="{B1A924E1-9887-42C4-A087-4C0CBA2ED7A3}" type="sibTrans" cxnId="{81D6A8AE-120A-4890-B987-96117C6BB33F}">
      <dgm:prSet/>
      <dgm:spPr/>
      <dgm:t>
        <a:bodyPr/>
        <a:lstStyle/>
        <a:p>
          <a:endParaRPr lang="pl-PL">
            <a:solidFill>
              <a:schemeClr val="tx1"/>
            </a:solidFill>
          </a:endParaRPr>
        </a:p>
      </dgm:t>
    </dgm:pt>
    <dgm:pt modelId="{DB4567F8-770A-4996-B629-5FEB9C555DA6}">
      <dgm:prSet/>
      <dgm:spPr/>
      <dgm:t>
        <a:bodyPr/>
        <a:lstStyle/>
        <a:p>
          <a:r>
            <a:rPr lang="pl-PL" smtClean="0"/>
            <a:t>grupa dzieci i młodzieży ucząca się w szkołach wraz z mniejszościami innych ras</a:t>
          </a:r>
          <a:endParaRPr lang="pl-PL" dirty="0"/>
        </a:p>
      </dgm:t>
    </dgm:pt>
    <dgm:pt modelId="{B0706797-C720-4320-AFC0-BB18AE4C45BB}" type="parTrans" cxnId="{22EA7BD4-5D30-4D01-B969-D55BD21E045B}">
      <dgm:prSet/>
      <dgm:spPr/>
      <dgm:t>
        <a:bodyPr/>
        <a:lstStyle/>
        <a:p>
          <a:endParaRPr lang="pl-PL">
            <a:solidFill>
              <a:schemeClr val="tx1"/>
            </a:solidFill>
          </a:endParaRPr>
        </a:p>
      </dgm:t>
    </dgm:pt>
    <dgm:pt modelId="{2AD40562-1F43-4C63-96FA-78DF6851B4B5}" type="sibTrans" cxnId="{22EA7BD4-5D30-4D01-B969-D55BD21E045B}">
      <dgm:prSet/>
      <dgm:spPr/>
      <dgm:t>
        <a:bodyPr/>
        <a:lstStyle/>
        <a:p>
          <a:endParaRPr lang="pl-PL">
            <a:solidFill>
              <a:schemeClr val="tx1"/>
            </a:solidFill>
          </a:endParaRPr>
        </a:p>
      </dgm:t>
    </dgm:pt>
    <dgm:pt modelId="{518B2EF9-D7EC-4271-B160-560CA57D007A}">
      <dgm:prSet/>
      <dgm:spPr/>
      <dgm:t>
        <a:bodyPr/>
        <a:lstStyle/>
        <a:p>
          <a:r>
            <a:rPr lang="pl-PL" smtClean="0"/>
            <a:t>grupa dzieci i młodzieży kraju dominującego ucząca się w szkołach wraz z rówieśnikami z mniejszości narodowych i etnicznych</a:t>
          </a:r>
          <a:endParaRPr lang="pl-PL" dirty="0"/>
        </a:p>
      </dgm:t>
    </dgm:pt>
    <dgm:pt modelId="{60030013-0008-4216-9AA5-13A728C9A5E0}" type="parTrans" cxnId="{24B42280-7E02-41C0-96AA-24690F54B193}">
      <dgm:prSet/>
      <dgm:spPr/>
      <dgm:t>
        <a:bodyPr/>
        <a:lstStyle/>
        <a:p>
          <a:endParaRPr lang="pl-PL">
            <a:solidFill>
              <a:schemeClr val="tx1"/>
            </a:solidFill>
          </a:endParaRPr>
        </a:p>
      </dgm:t>
    </dgm:pt>
    <dgm:pt modelId="{D85B126A-E8BA-4412-B973-9C5F88A37840}" type="sibTrans" cxnId="{24B42280-7E02-41C0-96AA-24690F54B193}">
      <dgm:prSet/>
      <dgm:spPr/>
      <dgm:t>
        <a:bodyPr/>
        <a:lstStyle/>
        <a:p>
          <a:endParaRPr lang="pl-PL">
            <a:solidFill>
              <a:schemeClr val="tx1"/>
            </a:solidFill>
          </a:endParaRPr>
        </a:p>
      </dgm:t>
    </dgm:pt>
    <dgm:pt modelId="{88382328-3D41-4835-82BD-3845FD6EC371}">
      <dgm:prSet/>
      <dgm:spPr/>
      <dgm:t>
        <a:bodyPr/>
        <a:lstStyle/>
        <a:p>
          <a:r>
            <a:rPr lang="pl-PL" smtClean="0"/>
            <a:t>grupa dzieci i młodzieży z obszarów przygranicznych</a:t>
          </a:r>
          <a:endParaRPr lang="pl-PL" dirty="0"/>
        </a:p>
      </dgm:t>
    </dgm:pt>
    <dgm:pt modelId="{DCDD336D-D1E6-4456-989A-36A17BEFDDE4}" type="parTrans" cxnId="{BB4143F1-40CB-4DD4-A160-8435673973A1}">
      <dgm:prSet/>
      <dgm:spPr/>
      <dgm:t>
        <a:bodyPr/>
        <a:lstStyle/>
        <a:p>
          <a:endParaRPr lang="pl-PL">
            <a:solidFill>
              <a:schemeClr val="tx1"/>
            </a:solidFill>
          </a:endParaRPr>
        </a:p>
      </dgm:t>
    </dgm:pt>
    <dgm:pt modelId="{1132B371-203A-4912-94B2-381B6A64B2AF}" type="sibTrans" cxnId="{BB4143F1-40CB-4DD4-A160-8435673973A1}">
      <dgm:prSet/>
      <dgm:spPr/>
      <dgm:t>
        <a:bodyPr/>
        <a:lstStyle/>
        <a:p>
          <a:endParaRPr lang="pl-PL">
            <a:solidFill>
              <a:schemeClr val="tx1"/>
            </a:solidFill>
          </a:endParaRPr>
        </a:p>
      </dgm:t>
    </dgm:pt>
    <dgm:pt modelId="{680B8DC8-C218-4154-A3DB-C99074E3ABEC}">
      <dgm:prSet/>
      <dgm:spPr/>
      <dgm:t>
        <a:bodyPr/>
        <a:lstStyle/>
        <a:p>
          <a:r>
            <a:rPr lang="pl-PL" smtClean="0"/>
            <a:t>grupa dzieci i młodzieży ucząca się w szkołach uczestniczących w międzynarodowej wymianie młodzieży </a:t>
          </a:r>
          <a:endParaRPr lang="pl-PL" dirty="0"/>
        </a:p>
      </dgm:t>
    </dgm:pt>
    <dgm:pt modelId="{4DFA6228-BB93-4FFD-835F-CEC0CF9500B9}" type="parTrans" cxnId="{DE11D4E7-040E-4811-B6B6-3DAE0B918323}">
      <dgm:prSet/>
      <dgm:spPr/>
      <dgm:t>
        <a:bodyPr/>
        <a:lstStyle/>
        <a:p>
          <a:endParaRPr lang="pl-PL">
            <a:solidFill>
              <a:schemeClr val="tx1"/>
            </a:solidFill>
          </a:endParaRPr>
        </a:p>
      </dgm:t>
    </dgm:pt>
    <dgm:pt modelId="{CD3151A9-D691-4B63-9636-689B9C1222CD}" type="sibTrans" cxnId="{DE11D4E7-040E-4811-B6B6-3DAE0B918323}">
      <dgm:prSet/>
      <dgm:spPr/>
      <dgm:t>
        <a:bodyPr/>
        <a:lstStyle/>
        <a:p>
          <a:endParaRPr lang="pl-PL">
            <a:solidFill>
              <a:schemeClr val="tx1"/>
            </a:solidFill>
          </a:endParaRPr>
        </a:p>
      </dgm:t>
    </dgm:pt>
    <dgm:pt modelId="{9F2B09E9-BCB5-4F95-9587-045E2B918CEB}" type="pres">
      <dgm:prSet presAssocID="{F541297A-6433-4A83-B92E-8A19003F017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3A1CE2A1-2974-483A-B17B-BD7D2E980E91}" type="pres">
      <dgm:prSet presAssocID="{71117FD3-BF40-447F-82DB-B9483250DB11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62EB3FF-C558-48A8-ADD2-B6110254373E}" type="pres">
      <dgm:prSet presAssocID="{3B5A0C45-4D72-4146-A43A-D933F65A921F}" presName="spacer" presStyleCnt="0"/>
      <dgm:spPr/>
    </dgm:pt>
    <dgm:pt modelId="{DE921DB4-61A2-4202-A01D-4F56089F1440}" type="pres">
      <dgm:prSet presAssocID="{21EDBE4A-AC87-42F9-8EB5-6174763E2AD0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C1EA181-4204-4B00-A7CA-54DF758C11AF}" type="pres">
      <dgm:prSet presAssocID="{B1A924E1-9887-42C4-A087-4C0CBA2ED7A3}" presName="spacer" presStyleCnt="0"/>
      <dgm:spPr/>
    </dgm:pt>
    <dgm:pt modelId="{BF176D9B-F0DD-4455-BC4B-262F0001EB84}" type="pres">
      <dgm:prSet presAssocID="{518B2EF9-D7EC-4271-B160-560CA57D007A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2A534DB-42A6-42A5-91E7-1FBCEC64EDF0}" type="pres">
      <dgm:prSet presAssocID="{D85B126A-E8BA-4412-B973-9C5F88A37840}" presName="spacer" presStyleCnt="0"/>
      <dgm:spPr/>
    </dgm:pt>
    <dgm:pt modelId="{E61153CE-0882-4521-BCDA-F0AE41338A15}" type="pres">
      <dgm:prSet presAssocID="{88382328-3D41-4835-82BD-3845FD6EC371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B38E23A-E988-41F8-9F59-5F19EF02A11E}" type="pres">
      <dgm:prSet presAssocID="{1132B371-203A-4912-94B2-381B6A64B2AF}" presName="spacer" presStyleCnt="0"/>
      <dgm:spPr/>
    </dgm:pt>
    <dgm:pt modelId="{BABCCED9-F97C-44C7-B15F-203B5DAA6196}" type="pres">
      <dgm:prSet presAssocID="{680B8DC8-C218-4154-A3DB-C99074E3ABEC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2D8A3B2-0F44-4774-B719-276B687D2D85}" type="pres">
      <dgm:prSet presAssocID="{CD3151A9-D691-4B63-9636-689B9C1222CD}" presName="spacer" presStyleCnt="0"/>
      <dgm:spPr/>
    </dgm:pt>
    <dgm:pt modelId="{F9B409D7-AF6C-4781-9D35-6600EFE02DEF}" type="pres">
      <dgm:prSet presAssocID="{DB4567F8-770A-4996-B629-5FEB9C555DA6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8AF8B706-3E6A-4F80-8A87-89EB7439677B}" type="presOf" srcId="{DB4567F8-770A-4996-B629-5FEB9C555DA6}" destId="{F9B409D7-AF6C-4781-9D35-6600EFE02DEF}" srcOrd="0" destOrd="0" presId="urn:microsoft.com/office/officeart/2005/8/layout/vList2"/>
    <dgm:cxn modelId="{23195406-187D-4CFE-B00C-EBF80604F070}" type="presOf" srcId="{680B8DC8-C218-4154-A3DB-C99074E3ABEC}" destId="{BABCCED9-F97C-44C7-B15F-203B5DAA6196}" srcOrd="0" destOrd="0" presId="urn:microsoft.com/office/officeart/2005/8/layout/vList2"/>
    <dgm:cxn modelId="{F09CC10B-99BF-4A1A-A87B-E77258023979}" type="presOf" srcId="{88382328-3D41-4835-82BD-3845FD6EC371}" destId="{E61153CE-0882-4521-BCDA-F0AE41338A15}" srcOrd="0" destOrd="0" presId="urn:microsoft.com/office/officeart/2005/8/layout/vList2"/>
    <dgm:cxn modelId="{81D6A8AE-120A-4890-B987-96117C6BB33F}" srcId="{F541297A-6433-4A83-B92E-8A19003F017D}" destId="{21EDBE4A-AC87-42F9-8EB5-6174763E2AD0}" srcOrd="1" destOrd="0" parTransId="{EE0DB75B-5D5F-48CD-B6B7-76D5FDB39BA8}" sibTransId="{B1A924E1-9887-42C4-A087-4C0CBA2ED7A3}"/>
    <dgm:cxn modelId="{F22E1FE6-F2CE-412A-8B88-462AE394A9E5}" srcId="{F541297A-6433-4A83-B92E-8A19003F017D}" destId="{71117FD3-BF40-447F-82DB-B9483250DB11}" srcOrd="0" destOrd="0" parTransId="{8FF3F0F7-9E89-446F-9ED2-0BEDD4FBEDE1}" sibTransId="{3B5A0C45-4D72-4146-A43A-D933F65A921F}"/>
    <dgm:cxn modelId="{0C6B81C2-9AFB-4B19-87D9-A6A77F65619E}" type="presOf" srcId="{21EDBE4A-AC87-42F9-8EB5-6174763E2AD0}" destId="{DE921DB4-61A2-4202-A01D-4F56089F1440}" srcOrd="0" destOrd="0" presId="urn:microsoft.com/office/officeart/2005/8/layout/vList2"/>
    <dgm:cxn modelId="{5D650949-F1C2-486D-83B1-4E436E35C63C}" type="presOf" srcId="{518B2EF9-D7EC-4271-B160-560CA57D007A}" destId="{BF176D9B-F0DD-4455-BC4B-262F0001EB84}" srcOrd="0" destOrd="0" presId="urn:microsoft.com/office/officeart/2005/8/layout/vList2"/>
    <dgm:cxn modelId="{699A34AD-6E29-4516-BBCE-189B1CA7887E}" type="presOf" srcId="{F541297A-6433-4A83-B92E-8A19003F017D}" destId="{9F2B09E9-BCB5-4F95-9587-045E2B918CEB}" srcOrd="0" destOrd="0" presId="urn:microsoft.com/office/officeart/2005/8/layout/vList2"/>
    <dgm:cxn modelId="{24B42280-7E02-41C0-96AA-24690F54B193}" srcId="{F541297A-6433-4A83-B92E-8A19003F017D}" destId="{518B2EF9-D7EC-4271-B160-560CA57D007A}" srcOrd="2" destOrd="0" parTransId="{60030013-0008-4216-9AA5-13A728C9A5E0}" sibTransId="{D85B126A-E8BA-4412-B973-9C5F88A37840}"/>
    <dgm:cxn modelId="{22EA7BD4-5D30-4D01-B969-D55BD21E045B}" srcId="{F541297A-6433-4A83-B92E-8A19003F017D}" destId="{DB4567F8-770A-4996-B629-5FEB9C555DA6}" srcOrd="5" destOrd="0" parTransId="{B0706797-C720-4320-AFC0-BB18AE4C45BB}" sibTransId="{2AD40562-1F43-4C63-96FA-78DF6851B4B5}"/>
    <dgm:cxn modelId="{63B8EC7E-DE85-48A9-B4EF-7FAB1E9373E8}" type="presOf" srcId="{71117FD3-BF40-447F-82DB-B9483250DB11}" destId="{3A1CE2A1-2974-483A-B17B-BD7D2E980E91}" srcOrd="0" destOrd="0" presId="urn:microsoft.com/office/officeart/2005/8/layout/vList2"/>
    <dgm:cxn modelId="{BB4143F1-40CB-4DD4-A160-8435673973A1}" srcId="{F541297A-6433-4A83-B92E-8A19003F017D}" destId="{88382328-3D41-4835-82BD-3845FD6EC371}" srcOrd="3" destOrd="0" parTransId="{DCDD336D-D1E6-4456-989A-36A17BEFDDE4}" sibTransId="{1132B371-203A-4912-94B2-381B6A64B2AF}"/>
    <dgm:cxn modelId="{DE11D4E7-040E-4811-B6B6-3DAE0B918323}" srcId="{F541297A-6433-4A83-B92E-8A19003F017D}" destId="{680B8DC8-C218-4154-A3DB-C99074E3ABEC}" srcOrd="4" destOrd="0" parTransId="{4DFA6228-BB93-4FFD-835F-CEC0CF9500B9}" sibTransId="{CD3151A9-D691-4B63-9636-689B9C1222CD}"/>
    <dgm:cxn modelId="{35B48A37-9CDC-4E30-8469-011F79F22E68}" type="presParOf" srcId="{9F2B09E9-BCB5-4F95-9587-045E2B918CEB}" destId="{3A1CE2A1-2974-483A-B17B-BD7D2E980E91}" srcOrd="0" destOrd="0" presId="urn:microsoft.com/office/officeart/2005/8/layout/vList2"/>
    <dgm:cxn modelId="{6C5E20F4-30A4-48C2-BE1F-502A5D2980A9}" type="presParOf" srcId="{9F2B09E9-BCB5-4F95-9587-045E2B918CEB}" destId="{262EB3FF-C558-48A8-ADD2-B6110254373E}" srcOrd="1" destOrd="0" presId="urn:microsoft.com/office/officeart/2005/8/layout/vList2"/>
    <dgm:cxn modelId="{E4440BE5-0117-4F7A-BA66-0C1F43BA48E3}" type="presParOf" srcId="{9F2B09E9-BCB5-4F95-9587-045E2B918CEB}" destId="{DE921DB4-61A2-4202-A01D-4F56089F1440}" srcOrd="2" destOrd="0" presId="urn:microsoft.com/office/officeart/2005/8/layout/vList2"/>
    <dgm:cxn modelId="{CFC6B8C3-D3CA-4C67-B217-4AC9B4B510E2}" type="presParOf" srcId="{9F2B09E9-BCB5-4F95-9587-045E2B918CEB}" destId="{9C1EA181-4204-4B00-A7CA-54DF758C11AF}" srcOrd="3" destOrd="0" presId="urn:microsoft.com/office/officeart/2005/8/layout/vList2"/>
    <dgm:cxn modelId="{234993DF-2091-49BE-9D96-C77FACB7A030}" type="presParOf" srcId="{9F2B09E9-BCB5-4F95-9587-045E2B918CEB}" destId="{BF176D9B-F0DD-4455-BC4B-262F0001EB84}" srcOrd="4" destOrd="0" presId="urn:microsoft.com/office/officeart/2005/8/layout/vList2"/>
    <dgm:cxn modelId="{9108E1CC-3A93-45F5-9AAD-D78CC09CA3C5}" type="presParOf" srcId="{9F2B09E9-BCB5-4F95-9587-045E2B918CEB}" destId="{A2A534DB-42A6-42A5-91E7-1FBCEC64EDF0}" srcOrd="5" destOrd="0" presId="urn:microsoft.com/office/officeart/2005/8/layout/vList2"/>
    <dgm:cxn modelId="{11D0B51B-FEEE-4D32-B1B8-1F3E8F9A6B9D}" type="presParOf" srcId="{9F2B09E9-BCB5-4F95-9587-045E2B918CEB}" destId="{E61153CE-0882-4521-BCDA-F0AE41338A15}" srcOrd="6" destOrd="0" presId="urn:microsoft.com/office/officeart/2005/8/layout/vList2"/>
    <dgm:cxn modelId="{79891E05-B612-4B81-A3A6-E97C4F6F14C0}" type="presParOf" srcId="{9F2B09E9-BCB5-4F95-9587-045E2B918CEB}" destId="{1B38E23A-E988-41F8-9F59-5F19EF02A11E}" srcOrd="7" destOrd="0" presId="urn:microsoft.com/office/officeart/2005/8/layout/vList2"/>
    <dgm:cxn modelId="{A038AB11-5739-4D1B-A536-324A95875708}" type="presParOf" srcId="{9F2B09E9-BCB5-4F95-9587-045E2B918CEB}" destId="{BABCCED9-F97C-44C7-B15F-203B5DAA6196}" srcOrd="8" destOrd="0" presId="urn:microsoft.com/office/officeart/2005/8/layout/vList2"/>
    <dgm:cxn modelId="{BE2894FE-EC1B-4D57-A1C3-AA5016222C20}" type="presParOf" srcId="{9F2B09E9-BCB5-4F95-9587-045E2B918CEB}" destId="{B2D8A3B2-0F44-4774-B719-276B687D2D85}" srcOrd="9" destOrd="0" presId="urn:microsoft.com/office/officeart/2005/8/layout/vList2"/>
    <dgm:cxn modelId="{D4C58366-A1CD-4CEA-991A-BCD2AF1151F2}" type="presParOf" srcId="{9F2B09E9-BCB5-4F95-9587-045E2B918CEB}" destId="{F9B409D7-AF6C-4781-9D35-6600EFE02DEF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09E96C2-477B-45EA-916E-FD27D6CA52B1}" type="doc">
      <dgm:prSet loTypeId="urn:microsoft.com/office/officeart/2005/8/layout/vList2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BD7008CF-EC15-4CBE-ABBD-D7059AB8ADD8}">
      <dgm:prSet phldrT="[Tekst]"/>
      <dgm:spPr/>
      <dgm:t>
        <a:bodyPr/>
        <a:lstStyle/>
        <a:p>
          <a:r>
            <a:rPr lang="pl-PL" dirty="0" smtClean="0"/>
            <a:t>Dzieci imigrantów o różnym statusie </a:t>
          </a:r>
          <a:endParaRPr lang="pl-PL" dirty="0"/>
        </a:p>
      </dgm:t>
    </dgm:pt>
    <dgm:pt modelId="{B1653B8A-1B03-4CFE-91D0-B43BDCAD39FE}" type="parTrans" cxnId="{61D31D0F-8C56-4B22-B8D8-2222E1AD0FDC}">
      <dgm:prSet/>
      <dgm:spPr/>
      <dgm:t>
        <a:bodyPr/>
        <a:lstStyle/>
        <a:p>
          <a:endParaRPr lang="pl-PL">
            <a:solidFill>
              <a:schemeClr val="tx1"/>
            </a:solidFill>
          </a:endParaRPr>
        </a:p>
      </dgm:t>
    </dgm:pt>
    <dgm:pt modelId="{C9BE6A6A-A15E-494B-AF72-A7497AEBF298}" type="sibTrans" cxnId="{61D31D0F-8C56-4B22-B8D8-2222E1AD0FDC}">
      <dgm:prSet/>
      <dgm:spPr/>
      <dgm:t>
        <a:bodyPr/>
        <a:lstStyle/>
        <a:p>
          <a:endParaRPr lang="pl-PL">
            <a:solidFill>
              <a:schemeClr val="tx1"/>
            </a:solidFill>
          </a:endParaRPr>
        </a:p>
      </dgm:t>
    </dgm:pt>
    <dgm:pt modelId="{ED5EFD9D-77C8-4B0A-88E4-62F774CFFEDF}">
      <dgm:prSet phldrT="[Tekst]"/>
      <dgm:spPr/>
      <dgm:t>
        <a:bodyPr/>
        <a:lstStyle/>
        <a:p>
          <a:r>
            <a:rPr lang="pl-PL" smtClean="0"/>
            <a:t>Dzieci pracowników migrujących z krajów Unii Europejskiej</a:t>
          </a:r>
          <a:endParaRPr lang="pl-PL" dirty="0"/>
        </a:p>
      </dgm:t>
    </dgm:pt>
    <dgm:pt modelId="{C28D258F-0401-451E-815C-7E7C8FADB509}" type="parTrans" cxnId="{DF35F078-0463-4442-911A-BE9C9808E077}">
      <dgm:prSet/>
      <dgm:spPr/>
      <dgm:t>
        <a:bodyPr/>
        <a:lstStyle/>
        <a:p>
          <a:endParaRPr lang="pl-PL">
            <a:solidFill>
              <a:schemeClr val="tx1"/>
            </a:solidFill>
          </a:endParaRPr>
        </a:p>
      </dgm:t>
    </dgm:pt>
    <dgm:pt modelId="{7DDBE8AA-5AF1-43B3-94F7-554187CD8A96}" type="sibTrans" cxnId="{DF35F078-0463-4442-911A-BE9C9808E077}">
      <dgm:prSet/>
      <dgm:spPr/>
      <dgm:t>
        <a:bodyPr/>
        <a:lstStyle/>
        <a:p>
          <a:endParaRPr lang="pl-PL">
            <a:solidFill>
              <a:schemeClr val="tx1"/>
            </a:solidFill>
          </a:endParaRPr>
        </a:p>
      </dgm:t>
    </dgm:pt>
    <dgm:pt modelId="{3657F447-2F40-40F5-8650-4D6C18853643}">
      <dgm:prSet/>
      <dgm:spPr/>
      <dgm:t>
        <a:bodyPr/>
        <a:lstStyle/>
        <a:p>
          <a:r>
            <a:rPr lang="pl-PL" smtClean="0"/>
            <a:t>Dzieci mniejszości narodowych</a:t>
          </a:r>
          <a:endParaRPr lang="pl-PL" dirty="0"/>
        </a:p>
      </dgm:t>
    </dgm:pt>
    <dgm:pt modelId="{C3B3FD87-A8C5-4882-94D7-0C369B777F21}" type="parTrans" cxnId="{4F56BA0D-1EC9-4C1D-9B6A-D7176713FBFC}">
      <dgm:prSet/>
      <dgm:spPr/>
      <dgm:t>
        <a:bodyPr/>
        <a:lstStyle/>
        <a:p>
          <a:endParaRPr lang="pl-PL">
            <a:solidFill>
              <a:schemeClr val="tx1"/>
            </a:solidFill>
          </a:endParaRPr>
        </a:p>
      </dgm:t>
    </dgm:pt>
    <dgm:pt modelId="{7D13DC30-68A0-4433-847D-8281DF24B353}" type="sibTrans" cxnId="{4F56BA0D-1EC9-4C1D-9B6A-D7176713FBFC}">
      <dgm:prSet/>
      <dgm:spPr/>
      <dgm:t>
        <a:bodyPr/>
        <a:lstStyle/>
        <a:p>
          <a:endParaRPr lang="pl-PL">
            <a:solidFill>
              <a:schemeClr val="tx1"/>
            </a:solidFill>
          </a:endParaRPr>
        </a:p>
      </dgm:t>
    </dgm:pt>
    <dgm:pt modelId="{D981ED3E-5875-4B50-942F-06F8ECA258AB}">
      <dgm:prSet/>
      <dgm:spPr/>
      <dgm:t>
        <a:bodyPr/>
        <a:lstStyle/>
        <a:p>
          <a:r>
            <a:rPr lang="pl-PL" smtClean="0"/>
            <a:t>Dzieci z małżeństw mieszanych</a:t>
          </a:r>
          <a:endParaRPr lang="pl-PL" dirty="0"/>
        </a:p>
      </dgm:t>
    </dgm:pt>
    <dgm:pt modelId="{76BE06C7-ADF6-4ABB-9481-BB2D264AEB1C}" type="parTrans" cxnId="{D00E623B-CCE1-489A-BFF3-8BC43DD6571E}">
      <dgm:prSet/>
      <dgm:spPr/>
      <dgm:t>
        <a:bodyPr/>
        <a:lstStyle/>
        <a:p>
          <a:endParaRPr lang="pl-PL">
            <a:solidFill>
              <a:schemeClr val="tx1"/>
            </a:solidFill>
          </a:endParaRPr>
        </a:p>
      </dgm:t>
    </dgm:pt>
    <dgm:pt modelId="{EFE9484F-EEFA-4439-A1C1-6CB08040DA61}" type="sibTrans" cxnId="{D00E623B-CCE1-489A-BFF3-8BC43DD6571E}">
      <dgm:prSet/>
      <dgm:spPr/>
      <dgm:t>
        <a:bodyPr/>
        <a:lstStyle/>
        <a:p>
          <a:endParaRPr lang="pl-PL">
            <a:solidFill>
              <a:schemeClr val="tx1"/>
            </a:solidFill>
          </a:endParaRPr>
        </a:p>
      </dgm:t>
    </dgm:pt>
    <dgm:pt modelId="{B2EF108E-01E5-4606-9AEA-00731454680C}">
      <dgm:prSet/>
      <dgm:spPr/>
      <dgm:t>
        <a:bodyPr/>
        <a:lstStyle/>
        <a:p>
          <a:r>
            <a:rPr lang="pl-PL" smtClean="0"/>
            <a:t>Dzieci uchodźców i osób starających się o status uchodźcy</a:t>
          </a:r>
          <a:endParaRPr lang="pl-PL"/>
        </a:p>
      </dgm:t>
    </dgm:pt>
    <dgm:pt modelId="{45FC7028-B0B1-4DAE-8811-E1CD2E3BCADD}" type="parTrans" cxnId="{4566F51E-A007-4178-ABFA-D448D0D517D5}">
      <dgm:prSet/>
      <dgm:spPr/>
      <dgm:t>
        <a:bodyPr/>
        <a:lstStyle/>
        <a:p>
          <a:endParaRPr lang="pl-PL">
            <a:solidFill>
              <a:schemeClr val="tx1"/>
            </a:solidFill>
          </a:endParaRPr>
        </a:p>
      </dgm:t>
    </dgm:pt>
    <dgm:pt modelId="{0068FCD2-7D57-4A85-A257-5F6CB2A04625}" type="sibTrans" cxnId="{4566F51E-A007-4178-ABFA-D448D0D517D5}">
      <dgm:prSet/>
      <dgm:spPr/>
      <dgm:t>
        <a:bodyPr/>
        <a:lstStyle/>
        <a:p>
          <a:endParaRPr lang="pl-PL">
            <a:solidFill>
              <a:schemeClr val="tx1"/>
            </a:solidFill>
          </a:endParaRPr>
        </a:p>
      </dgm:t>
    </dgm:pt>
    <dgm:pt modelId="{071564A9-1CAD-4E84-A0E1-46569C218F7B}">
      <dgm:prSet/>
      <dgm:spPr/>
      <dgm:t>
        <a:bodyPr/>
        <a:lstStyle/>
        <a:p>
          <a:r>
            <a:rPr lang="pl-PL" smtClean="0"/>
            <a:t>Dzieci repatriantów</a:t>
          </a:r>
          <a:endParaRPr lang="pl-PL"/>
        </a:p>
      </dgm:t>
    </dgm:pt>
    <dgm:pt modelId="{4ED87F8D-4518-4D35-BF8E-C77AE0B1A8DF}" type="parTrans" cxnId="{64D0E249-C912-4F08-A108-76EDCE2AA5FF}">
      <dgm:prSet/>
      <dgm:spPr/>
      <dgm:t>
        <a:bodyPr/>
        <a:lstStyle/>
        <a:p>
          <a:endParaRPr lang="pl-PL">
            <a:solidFill>
              <a:schemeClr val="tx1"/>
            </a:solidFill>
          </a:endParaRPr>
        </a:p>
      </dgm:t>
    </dgm:pt>
    <dgm:pt modelId="{F1D374D6-F412-44F2-AF88-8B0184B539C6}" type="sibTrans" cxnId="{64D0E249-C912-4F08-A108-76EDCE2AA5FF}">
      <dgm:prSet/>
      <dgm:spPr/>
      <dgm:t>
        <a:bodyPr/>
        <a:lstStyle/>
        <a:p>
          <a:endParaRPr lang="pl-PL">
            <a:solidFill>
              <a:schemeClr val="tx1"/>
            </a:solidFill>
          </a:endParaRPr>
        </a:p>
      </dgm:t>
    </dgm:pt>
    <dgm:pt modelId="{755E2AE1-7AF5-468E-86BB-445683F4A7E0}" type="pres">
      <dgm:prSet presAssocID="{D09E96C2-477B-45EA-916E-FD27D6CA52B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3B1B1108-0425-45BA-B928-64D70D5FD72A}" type="pres">
      <dgm:prSet presAssocID="{BD7008CF-EC15-4CBE-ABBD-D7059AB8ADD8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3D5F76F-FC9D-4784-9250-19CA405575EF}" type="pres">
      <dgm:prSet presAssocID="{C9BE6A6A-A15E-494B-AF72-A7497AEBF298}" presName="spacer" presStyleCnt="0"/>
      <dgm:spPr/>
    </dgm:pt>
    <dgm:pt modelId="{94F34A75-AEB2-4D07-9F6A-4B308CA25F5F}" type="pres">
      <dgm:prSet presAssocID="{B2EF108E-01E5-4606-9AEA-00731454680C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6890628-51AE-4776-A2E3-CD722A7E1016}" type="pres">
      <dgm:prSet presAssocID="{0068FCD2-7D57-4A85-A257-5F6CB2A04625}" presName="spacer" presStyleCnt="0"/>
      <dgm:spPr/>
    </dgm:pt>
    <dgm:pt modelId="{E7D8478F-518C-49A5-B62E-C2DA119CBF18}" type="pres">
      <dgm:prSet presAssocID="{ED5EFD9D-77C8-4B0A-88E4-62F774CFFEDF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6530BCE-B264-4AA5-96BA-0493BA6379DE}" type="pres">
      <dgm:prSet presAssocID="{7DDBE8AA-5AF1-43B3-94F7-554187CD8A96}" presName="spacer" presStyleCnt="0"/>
      <dgm:spPr/>
    </dgm:pt>
    <dgm:pt modelId="{CE2F17B2-D17F-4745-B480-863E3E68EE16}" type="pres">
      <dgm:prSet presAssocID="{3657F447-2F40-40F5-8650-4D6C18853643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DB8DC09-BDB3-4474-BFB8-38FBBD2A63F9}" type="pres">
      <dgm:prSet presAssocID="{7D13DC30-68A0-4433-847D-8281DF24B353}" presName="spacer" presStyleCnt="0"/>
      <dgm:spPr/>
    </dgm:pt>
    <dgm:pt modelId="{0FA831C7-2B40-4DC2-8130-D1EF939387D1}" type="pres">
      <dgm:prSet presAssocID="{D981ED3E-5875-4B50-942F-06F8ECA258AB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F4710A8-A7F3-4371-AC29-F52E5348954D}" type="pres">
      <dgm:prSet presAssocID="{EFE9484F-EEFA-4439-A1C1-6CB08040DA61}" presName="spacer" presStyleCnt="0"/>
      <dgm:spPr/>
    </dgm:pt>
    <dgm:pt modelId="{10422EE5-FB84-40A9-A56B-F4EE37441299}" type="pres">
      <dgm:prSet presAssocID="{071564A9-1CAD-4E84-A0E1-46569C218F7B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2F10491D-422D-4C0E-9C26-17B1DB25EE91}" type="presOf" srcId="{D981ED3E-5875-4B50-942F-06F8ECA258AB}" destId="{0FA831C7-2B40-4DC2-8130-D1EF939387D1}" srcOrd="0" destOrd="0" presId="urn:microsoft.com/office/officeart/2005/8/layout/vList2"/>
    <dgm:cxn modelId="{DF35F078-0463-4442-911A-BE9C9808E077}" srcId="{D09E96C2-477B-45EA-916E-FD27D6CA52B1}" destId="{ED5EFD9D-77C8-4B0A-88E4-62F774CFFEDF}" srcOrd="2" destOrd="0" parTransId="{C28D258F-0401-451E-815C-7E7C8FADB509}" sibTransId="{7DDBE8AA-5AF1-43B3-94F7-554187CD8A96}"/>
    <dgm:cxn modelId="{9F529325-FBCE-4CED-9A55-239EB7626532}" type="presOf" srcId="{ED5EFD9D-77C8-4B0A-88E4-62F774CFFEDF}" destId="{E7D8478F-518C-49A5-B62E-C2DA119CBF18}" srcOrd="0" destOrd="0" presId="urn:microsoft.com/office/officeart/2005/8/layout/vList2"/>
    <dgm:cxn modelId="{D46C5927-B267-41C4-9528-7AEA2B5D537B}" type="presOf" srcId="{D09E96C2-477B-45EA-916E-FD27D6CA52B1}" destId="{755E2AE1-7AF5-468E-86BB-445683F4A7E0}" srcOrd="0" destOrd="0" presId="urn:microsoft.com/office/officeart/2005/8/layout/vList2"/>
    <dgm:cxn modelId="{FA408486-44B8-4157-A398-4234BD1115FE}" type="presOf" srcId="{071564A9-1CAD-4E84-A0E1-46569C218F7B}" destId="{10422EE5-FB84-40A9-A56B-F4EE37441299}" srcOrd="0" destOrd="0" presId="urn:microsoft.com/office/officeart/2005/8/layout/vList2"/>
    <dgm:cxn modelId="{D00E623B-CCE1-489A-BFF3-8BC43DD6571E}" srcId="{D09E96C2-477B-45EA-916E-FD27D6CA52B1}" destId="{D981ED3E-5875-4B50-942F-06F8ECA258AB}" srcOrd="4" destOrd="0" parTransId="{76BE06C7-ADF6-4ABB-9481-BB2D264AEB1C}" sibTransId="{EFE9484F-EEFA-4439-A1C1-6CB08040DA61}"/>
    <dgm:cxn modelId="{69DA6D7B-635D-4539-B2C8-095C0DB0CD17}" type="presOf" srcId="{B2EF108E-01E5-4606-9AEA-00731454680C}" destId="{94F34A75-AEB2-4D07-9F6A-4B308CA25F5F}" srcOrd="0" destOrd="0" presId="urn:microsoft.com/office/officeart/2005/8/layout/vList2"/>
    <dgm:cxn modelId="{61D31D0F-8C56-4B22-B8D8-2222E1AD0FDC}" srcId="{D09E96C2-477B-45EA-916E-FD27D6CA52B1}" destId="{BD7008CF-EC15-4CBE-ABBD-D7059AB8ADD8}" srcOrd="0" destOrd="0" parTransId="{B1653B8A-1B03-4CFE-91D0-B43BDCAD39FE}" sibTransId="{C9BE6A6A-A15E-494B-AF72-A7497AEBF298}"/>
    <dgm:cxn modelId="{DE87D3E1-52B7-47CE-82FB-2BB3AD846E35}" type="presOf" srcId="{3657F447-2F40-40F5-8650-4D6C18853643}" destId="{CE2F17B2-D17F-4745-B480-863E3E68EE16}" srcOrd="0" destOrd="0" presId="urn:microsoft.com/office/officeart/2005/8/layout/vList2"/>
    <dgm:cxn modelId="{AA34062A-B683-4EAE-9FF6-739C500198CB}" type="presOf" srcId="{BD7008CF-EC15-4CBE-ABBD-D7059AB8ADD8}" destId="{3B1B1108-0425-45BA-B928-64D70D5FD72A}" srcOrd="0" destOrd="0" presId="urn:microsoft.com/office/officeart/2005/8/layout/vList2"/>
    <dgm:cxn modelId="{64D0E249-C912-4F08-A108-76EDCE2AA5FF}" srcId="{D09E96C2-477B-45EA-916E-FD27D6CA52B1}" destId="{071564A9-1CAD-4E84-A0E1-46569C218F7B}" srcOrd="5" destOrd="0" parTransId="{4ED87F8D-4518-4D35-BF8E-C77AE0B1A8DF}" sibTransId="{F1D374D6-F412-44F2-AF88-8B0184B539C6}"/>
    <dgm:cxn modelId="{4F56BA0D-1EC9-4C1D-9B6A-D7176713FBFC}" srcId="{D09E96C2-477B-45EA-916E-FD27D6CA52B1}" destId="{3657F447-2F40-40F5-8650-4D6C18853643}" srcOrd="3" destOrd="0" parTransId="{C3B3FD87-A8C5-4882-94D7-0C369B777F21}" sibTransId="{7D13DC30-68A0-4433-847D-8281DF24B353}"/>
    <dgm:cxn modelId="{4566F51E-A007-4178-ABFA-D448D0D517D5}" srcId="{D09E96C2-477B-45EA-916E-FD27D6CA52B1}" destId="{B2EF108E-01E5-4606-9AEA-00731454680C}" srcOrd="1" destOrd="0" parTransId="{45FC7028-B0B1-4DAE-8811-E1CD2E3BCADD}" sibTransId="{0068FCD2-7D57-4A85-A257-5F6CB2A04625}"/>
    <dgm:cxn modelId="{44FC0863-7A64-4AB4-BE63-12FF1AB1243C}" type="presParOf" srcId="{755E2AE1-7AF5-468E-86BB-445683F4A7E0}" destId="{3B1B1108-0425-45BA-B928-64D70D5FD72A}" srcOrd="0" destOrd="0" presId="urn:microsoft.com/office/officeart/2005/8/layout/vList2"/>
    <dgm:cxn modelId="{512F02AD-3689-4FC2-AAD8-735A7F5088AF}" type="presParOf" srcId="{755E2AE1-7AF5-468E-86BB-445683F4A7E0}" destId="{73D5F76F-FC9D-4784-9250-19CA405575EF}" srcOrd="1" destOrd="0" presId="urn:microsoft.com/office/officeart/2005/8/layout/vList2"/>
    <dgm:cxn modelId="{11F80F46-E2F3-4E6D-8036-721283079E2B}" type="presParOf" srcId="{755E2AE1-7AF5-468E-86BB-445683F4A7E0}" destId="{94F34A75-AEB2-4D07-9F6A-4B308CA25F5F}" srcOrd="2" destOrd="0" presId="urn:microsoft.com/office/officeart/2005/8/layout/vList2"/>
    <dgm:cxn modelId="{36328FA5-9394-4526-9693-DE1880E67104}" type="presParOf" srcId="{755E2AE1-7AF5-468E-86BB-445683F4A7E0}" destId="{D6890628-51AE-4776-A2E3-CD722A7E1016}" srcOrd="3" destOrd="0" presId="urn:microsoft.com/office/officeart/2005/8/layout/vList2"/>
    <dgm:cxn modelId="{E87CA301-3224-403F-918B-C30C8066370A}" type="presParOf" srcId="{755E2AE1-7AF5-468E-86BB-445683F4A7E0}" destId="{E7D8478F-518C-49A5-B62E-C2DA119CBF18}" srcOrd="4" destOrd="0" presId="urn:microsoft.com/office/officeart/2005/8/layout/vList2"/>
    <dgm:cxn modelId="{8375A833-580A-4759-B7AA-6650F4046FBC}" type="presParOf" srcId="{755E2AE1-7AF5-468E-86BB-445683F4A7E0}" destId="{06530BCE-B264-4AA5-96BA-0493BA6379DE}" srcOrd="5" destOrd="0" presId="urn:microsoft.com/office/officeart/2005/8/layout/vList2"/>
    <dgm:cxn modelId="{E245C1FA-2C14-42C9-9F8E-3FD30C0D26A6}" type="presParOf" srcId="{755E2AE1-7AF5-468E-86BB-445683F4A7E0}" destId="{CE2F17B2-D17F-4745-B480-863E3E68EE16}" srcOrd="6" destOrd="0" presId="urn:microsoft.com/office/officeart/2005/8/layout/vList2"/>
    <dgm:cxn modelId="{AC0B925F-8DC3-41AC-88E5-2066187C1DAC}" type="presParOf" srcId="{755E2AE1-7AF5-468E-86BB-445683F4A7E0}" destId="{FDB8DC09-BDB3-4474-BFB8-38FBBD2A63F9}" srcOrd="7" destOrd="0" presId="urn:microsoft.com/office/officeart/2005/8/layout/vList2"/>
    <dgm:cxn modelId="{EA6B7A37-8E61-409B-B887-2BD55A7EF17E}" type="presParOf" srcId="{755E2AE1-7AF5-468E-86BB-445683F4A7E0}" destId="{0FA831C7-2B40-4DC2-8130-D1EF939387D1}" srcOrd="8" destOrd="0" presId="urn:microsoft.com/office/officeart/2005/8/layout/vList2"/>
    <dgm:cxn modelId="{3530BD51-542C-4FC1-8711-49B799F71954}" type="presParOf" srcId="{755E2AE1-7AF5-468E-86BB-445683F4A7E0}" destId="{5F4710A8-A7F3-4371-AC29-F52E5348954D}" srcOrd="9" destOrd="0" presId="urn:microsoft.com/office/officeart/2005/8/layout/vList2"/>
    <dgm:cxn modelId="{1B372FCC-2508-41FB-9FE5-D5B57CFE2CC5}" type="presParOf" srcId="{755E2AE1-7AF5-468E-86BB-445683F4A7E0}" destId="{10422EE5-FB84-40A9-A56B-F4EE37441299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D98CA51-EA77-46A1-A1E8-08CCBAC9285D}" type="doc">
      <dgm:prSet loTypeId="urn:microsoft.com/office/officeart/2005/8/layout/vProcess5" loCatId="process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76A513AD-191D-4825-870B-58FF06AE3981}">
      <dgm:prSet phldrT="[Tekst]"/>
      <dgm:spPr/>
      <dgm:t>
        <a:bodyPr/>
        <a:lstStyle/>
        <a:p>
          <a:r>
            <a:rPr lang="pl-PL" smtClean="0"/>
            <a:t>https://www.hofstede-insights.com/</a:t>
          </a:r>
          <a:endParaRPr lang="pl-PL" dirty="0"/>
        </a:p>
      </dgm:t>
    </dgm:pt>
    <dgm:pt modelId="{FB6B7610-7BB4-4C8D-95DE-125B5AC69889}" type="parTrans" cxnId="{89491527-B862-4C56-9371-E81FC68C06F6}">
      <dgm:prSet/>
      <dgm:spPr/>
      <dgm:t>
        <a:bodyPr/>
        <a:lstStyle/>
        <a:p>
          <a:endParaRPr lang="pl-PL"/>
        </a:p>
      </dgm:t>
    </dgm:pt>
    <dgm:pt modelId="{14B50B82-1C2D-47E5-94A2-A695FFB62C02}" type="sibTrans" cxnId="{89491527-B862-4C56-9371-E81FC68C06F6}">
      <dgm:prSet/>
      <dgm:spPr/>
      <dgm:t>
        <a:bodyPr/>
        <a:lstStyle/>
        <a:p>
          <a:endParaRPr lang="pl-PL"/>
        </a:p>
      </dgm:t>
    </dgm:pt>
    <dgm:pt modelId="{BE965004-80B8-4462-8B30-25C6A7DD7703}">
      <dgm:prSet phldrT="[Tekst]"/>
      <dgm:spPr/>
      <dgm:t>
        <a:bodyPr/>
        <a:lstStyle/>
        <a:p>
          <a:r>
            <a:rPr lang="pl-PL" smtClean="0"/>
            <a:t>Zakładka „our models”</a:t>
          </a:r>
          <a:endParaRPr lang="pl-PL" dirty="0"/>
        </a:p>
      </dgm:t>
    </dgm:pt>
    <dgm:pt modelId="{244230D4-09A8-4A9B-A22A-778E28F162D9}" type="parTrans" cxnId="{72FAE4ED-AB77-401A-8709-D947C2BF3683}">
      <dgm:prSet/>
      <dgm:spPr/>
      <dgm:t>
        <a:bodyPr/>
        <a:lstStyle/>
        <a:p>
          <a:endParaRPr lang="pl-PL"/>
        </a:p>
      </dgm:t>
    </dgm:pt>
    <dgm:pt modelId="{65873283-611A-4796-9D9E-B90031A779AB}" type="sibTrans" cxnId="{72FAE4ED-AB77-401A-8709-D947C2BF3683}">
      <dgm:prSet/>
      <dgm:spPr/>
      <dgm:t>
        <a:bodyPr/>
        <a:lstStyle/>
        <a:p>
          <a:endParaRPr lang="pl-PL"/>
        </a:p>
      </dgm:t>
    </dgm:pt>
    <dgm:pt modelId="{20F9353C-1B20-494F-902B-5717031C2C27}">
      <dgm:prSet phldrT="[Tekst]"/>
      <dgm:spPr/>
      <dgm:t>
        <a:bodyPr/>
        <a:lstStyle/>
        <a:p>
          <a:pPr algn="ctr"/>
          <a:r>
            <a:rPr lang="pl-PL" smtClean="0"/>
            <a:t>Country comparison tool</a:t>
          </a:r>
          <a:endParaRPr lang="pl-PL" dirty="0"/>
        </a:p>
      </dgm:t>
    </dgm:pt>
    <dgm:pt modelId="{DE204EFF-DF49-4CD5-9E25-EA2056B3CFBD}" type="parTrans" cxnId="{949BDC6A-9311-4188-819B-831D08D44483}">
      <dgm:prSet/>
      <dgm:spPr/>
      <dgm:t>
        <a:bodyPr/>
        <a:lstStyle/>
        <a:p>
          <a:endParaRPr lang="pl-PL"/>
        </a:p>
      </dgm:t>
    </dgm:pt>
    <dgm:pt modelId="{8F018DAF-F6FE-411D-BC14-D0F1491A60A6}" type="sibTrans" cxnId="{949BDC6A-9311-4188-819B-831D08D44483}">
      <dgm:prSet/>
      <dgm:spPr/>
      <dgm:t>
        <a:bodyPr/>
        <a:lstStyle/>
        <a:p>
          <a:endParaRPr lang="pl-PL"/>
        </a:p>
      </dgm:t>
    </dgm:pt>
    <dgm:pt modelId="{F6686F77-4D47-49D6-8E0D-42BBB0C7C87D}" type="pres">
      <dgm:prSet presAssocID="{0D98CA51-EA77-46A1-A1E8-08CCBAC9285D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836BF4E8-C4DB-4390-B0C7-F6ACB910D03F}" type="pres">
      <dgm:prSet presAssocID="{0D98CA51-EA77-46A1-A1E8-08CCBAC9285D}" presName="dummyMaxCanvas" presStyleCnt="0">
        <dgm:presLayoutVars/>
      </dgm:prSet>
      <dgm:spPr/>
    </dgm:pt>
    <dgm:pt modelId="{686D8ADF-BEE9-4ED0-A259-6AB07478A4C8}" type="pres">
      <dgm:prSet presAssocID="{0D98CA51-EA77-46A1-A1E8-08CCBAC9285D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C1AB331-948F-4AA8-8DA4-6F9537CF24CD}" type="pres">
      <dgm:prSet presAssocID="{0D98CA51-EA77-46A1-A1E8-08CCBAC9285D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0A6C3F5-E7E4-4AF3-A592-0562733C06BE}" type="pres">
      <dgm:prSet presAssocID="{0D98CA51-EA77-46A1-A1E8-08CCBAC9285D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C8D0052-E3DF-4315-A1CF-030BB3F39728}" type="pres">
      <dgm:prSet presAssocID="{0D98CA51-EA77-46A1-A1E8-08CCBAC9285D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D3083E0-7E38-4BA6-81FC-B63262E17AE1}" type="pres">
      <dgm:prSet presAssocID="{0D98CA51-EA77-46A1-A1E8-08CCBAC9285D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10CABF9-1AE9-40D5-B6E0-EC4C56749D6D}" type="pres">
      <dgm:prSet presAssocID="{0D98CA51-EA77-46A1-A1E8-08CCBAC9285D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F62A6C9-62FC-4EE7-8AF2-417DA85FF5F2}" type="pres">
      <dgm:prSet presAssocID="{0D98CA51-EA77-46A1-A1E8-08CCBAC9285D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FEFD0C3-F8A6-4880-9D8F-096B5554CFFA}" type="pres">
      <dgm:prSet presAssocID="{0D98CA51-EA77-46A1-A1E8-08CCBAC9285D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2FF3537D-E50C-4158-85D6-0AE11A52D447}" type="presOf" srcId="{0D98CA51-EA77-46A1-A1E8-08CCBAC9285D}" destId="{F6686F77-4D47-49D6-8E0D-42BBB0C7C87D}" srcOrd="0" destOrd="0" presId="urn:microsoft.com/office/officeart/2005/8/layout/vProcess5"/>
    <dgm:cxn modelId="{2E577C05-EF04-4CB2-91B4-54F1A3C0CF54}" type="presOf" srcId="{BE965004-80B8-4462-8B30-25C6A7DD7703}" destId="{CF62A6C9-62FC-4EE7-8AF2-417DA85FF5F2}" srcOrd="1" destOrd="0" presId="urn:microsoft.com/office/officeart/2005/8/layout/vProcess5"/>
    <dgm:cxn modelId="{89491527-B862-4C56-9371-E81FC68C06F6}" srcId="{0D98CA51-EA77-46A1-A1E8-08CCBAC9285D}" destId="{76A513AD-191D-4825-870B-58FF06AE3981}" srcOrd="0" destOrd="0" parTransId="{FB6B7610-7BB4-4C8D-95DE-125B5AC69889}" sibTransId="{14B50B82-1C2D-47E5-94A2-A695FFB62C02}"/>
    <dgm:cxn modelId="{D035732E-C07D-4F3A-B3EE-43FB12FDDE33}" type="presOf" srcId="{76A513AD-191D-4825-870B-58FF06AE3981}" destId="{F10CABF9-1AE9-40D5-B6E0-EC4C56749D6D}" srcOrd="1" destOrd="0" presId="urn:microsoft.com/office/officeart/2005/8/layout/vProcess5"/>
    <dgm:cxn modelId="{D32B0B2F-F24E-415D-A9D9-9E37DDC3119B}" type="presOf" srcId="{BE965004-80B8-4462-8B30-25C6A7DD7703}" destId="{1C1AB331-948F-4AA8-8DA4-6F9537CF24CD}" srcOrd="0" destOrd="0" presId="urn:microsoft.com/office/officeart/2005/8/layout/vProcess5"/>
    <dgm:cxn modelId="{E818377A-14AB-4BBD-B0E7-0244604ED29C}" type="presOf" srcId="{76A513AD-191D-4825-870B-58FF06AE3981}" destId="{686D8ADF-BEE9-4ED0-A259-6AB07478A4C8}" srcOrd="0" destOrd="0" presId="urn:microsoft.com/office/officeart/2005/8/layout/vProcess5"/>
    <dgm:cxn modelId="{D9F26C30-5649-4390-BDCE-87BB16A402B6}" type="presOf" srcId="{65873283-611A-4796-9D9E-B90031A779AB}" destId="{2D3083E0-7E38-4BA6-81FC-B63262E17AE1}" srcOrd="0" destOrd="0" presId="urn:microsoft.com/office/officeart/2005/8/layout/vProcess5"/>
    <dgm:cxn modelId="{7848DA42-D757-4D64-B304-4A6AC33FC703}" type="presOf" srcId="{20F9353C-1B20-494F-902B-5717031C2C27}" destId="{3FEFD0C3-F8A6-4880-9D8F-096B5554CFFA}" srcOrd="1" destOrd="0" presId="urn:microsoft.com/office/officeart/2005/8/layout/vProcess5"/>
    <dgm:cxn modelId="{72FAE4ED-AB77-401A-8709-D947C2BF3683}" srcId="{0D98CA51-EA77-46A1-A1E8-08CCBAC9285D}" destId="{BE965004-80B8-4462-8B30-25C6A7DD7703}" srcOrd="1" destOrd="0" parTransId="{244230D4-09A8-4A9B-A22A-778E28F162D9}" sibTransId="{65873283-611A-4796-9D9E-B90031A779AB}"/>
    <dgm:cxn modelId="{D59A9F3F-C8AE-47B1-AD8A-9975B65F9F47}" type="presOf" srcId="{14B50B82-1C2D-47E5-94A2-A695FFB62C02}" destId="{6C8D0052-E3DF-4315-A1CF-030BB3F39728}" srcOrd="0" destOrd="0" presId="urn:microsoft.com/office/officeart/2005/8/layout/vProcess5"/>
    <dgm:cxn modelId="{949BDC6A-9311-4188-819B-831D08D44483}" srcId="{0D98CA51-EA77-46A1-A1E8-08CCBAC9285D}" destId="{20F9353C-1B20-494F-902B-5717031C2C27}" srcOrd="2" destOrd="0" parTransId="{DE204EFF-DF49-4CD5-9E25-EA2056B3CFBD}" sibTransId="{8F018DAF-F6FE-411D-BC14-D0F1491A60A6}"/>
    <dgm:cxn modelId="{BB8A706E-DE8E-47E7-92AA-3520085EC45E}" type="presOf" srcId="{20F9353C-1B20-494F-902B-5717031C2C27}" destId="{70A6C3F5-E7E4-4AF3-A592-0562733C06BE}" srcOrd="0" destOrd="0" presId="urn:microsoft.com/office/officeart/2005/8/layout/vProcess5"/>
    <dgm:cxn modelId="{7816B62D-C730-4ACA-94AB-F2B820ADFA08}" type="presParOf" srcId="{F6686F77-4D47-49D6-8E0D-42BBB0C7C87D}" destId="{836BF4E8-C4DB-4390-B0C7-F6ACB910D03F}" srcOrd="0" destOrd="0" presId="urn:microsoft.com/office/officeart/2005/8/layout/vProcess5"/>
    <dgm:cxn modelId="{2858BCD2-0192-47A3-BD72-7D7851D2CEFA}" type="presParOf" srcId="{F6686F77-4D47-49D6-8E0D-42BBB0C7C87D}" destId="{686D8ADF-BEE9-4ED0-A259-6AB07478A4C8}" srcOrd="1" destOrd="0" presId="urn:microsoft.com/office/officeart/2005/8/layout/vProcess5"/>
    <dgm:cxn modelId="{774D0401-AEC1-4A10-90E9-B62E53B93FF1}" type="presParOf" srcId="{F6686F77-4D47-49D6-8E0D-42BBB0C7C87D}" destId="{1C1AB331-948F-4AA8-8DA4-6F9537CF24CD}" srcOrd="2" destOrd="0" presId="urn:microsoft.com/office/officeart/2005/8/layout/vProcess5"/>
    <dgm:cxn modelId="{6B177A6F-31FC-42C8-B0CA-A7F0A8728A7B}" type="presParOf" srcId="{F6686F77-4D47-49D6-8E0D-42BBB0C7C87D}" destId="{70A6C3F5-E7E4-4AF3-A592-0562733C06BE}" srcOrd="3" destOrd="0" presId="urn:microsoft.com/office/officeart/2005/8/layout/vProcess5"/>
    <dgm:cxn modelId="{31242CFC-0FE8-4198-A9CE-EED547A58B57}" type="presParOf" srcId="{F6686F77-4D47-49D6-8E0D-42BBB0C7C87D}" destId="{6C8D0052-E3DF-4315-A1CF-030BB3F39728}" srcOrd="4" destOrd="0" presId="urn:microsoft.com/office/officeart/2005/8/layout/vProcess5"/>
    <dgm:cxn modelId="{C1C7B3E7-B859-42F4-8E24-69B4F1628219}" type="presParOf" srcId="{F6686F77-4D47-49D6-8E0D-42BBB0C7C87D}" destId="{2D3083E0-7E38-4BA6-81FC-B63262E17AE1}" srcOrd="5" destOrd="0" presId="urn:microsoft.com/office/officeart/2005/8/layout/vProcess5"/>
    <dgm:cxn modelId="{10A9D58F-8602-4D44-9856-EE8656A32E24}" type="presParOf" srcId="{F6686F77-4D47-49D6-8E0D-42BBB0C7C87D}" destId="{F10CABF9-1AE9-40D5-B6E0-EC4C56749D6D}" srcOrd="6" destOrd="0" presId="urn:microsoft.com/office/officeart/2005/8/layout/vProcess5"/>
    <dgm:cxn modelId="{8762CCF8-09E0-4D1E-AF91-A75A9947A99D}" type="presParOf" srcId="{F6686F77-4D47-49D6-8E0D-42BBB0C7C87D}" destId="{CF62A6C9-62FC-4EE7-8AF2-417DA85FF5F2}" srcOrd="7" destOrd="0" presId="urn:microsoft.com/office/officeart/2005/8/layout/vProcess5"/>
    <dgm:cxn modelId="{52A5567B-2D87-4324-B1FD-31CC263217A4}" type="presParOf" srcId="{F6686F77-4D47-49D6-8E0D-42BBB0C7C87D}" destId="{3FEFD0C3-F8A6-4880-9D8F-096B5554CFFA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90183C0-D02D-4166-B6D5-73B29D4FFB20}" type="doc">
      <dgm:prSet loTypeId="urn:microsoft.com/office/officeart/2005/8/layout/list1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6C784E7F-4E3C-4F49-81D0-B2755457E3AF}">
      <dgm:prSet phldrT="[Tekst]"/>
      <dgm:spPr/>
      <dgm:t>
        <a:bodyPr/>
        <a:lstStyle/>
        <a:p>
          <a:r>
            <a:rPr lang="pl-PL" dirty="0" smtClean="0"/>
            <a:t>Imię dziecka</a:t>
          </a:r>
          <a:endParaRPr lang="pl-PL" dirty="0"/>
        </a:p>
      </dgm:t>
    </dgm:pt>
    <dgm:pt modelId="{1356CAC0-12A0-4AFF-9F7B-0B476C072280}" type="parTrans" cxnId="{D1694C30-6304-4230-91F8-9688F668CE0F}">
      <dgm:prSet/>
      <dgm:spPr/>
      <dgm:t>
        <a:bodyPr/>
        <a:lstStyle/>
        <a:p>
          <a:endParaRPr lang="pl-PL"/>
        </a:p>
      </dgm:t>
    </dgm:pt>
    <dgm:pt modelId="{76FDFF34-C051-4636-9D62-99680932D939}" type="sibTrans" cxnId="{D1694C30-6304-4230-91F8-9688F668CE0F}">
      <dgm:prSet/>
      <dgm:spPr/>
      <dgm:t>
        <a:bodyPr/>
        <a:lstStyle/>
        <a:p>
          <a:endParaRPr lang="pl-PL"/>
        </a:p>
      </dgm:t>
    </dgm:pt>
    <dgm:pt modelId="{C1038A83-DAEF-4971-826E-3515D118E8FE}">
      <dgm:prSet phldrT="[Tekst]"/>
      <dgm:spPr/>
      <dgm:t>
        <a:bodyPr/>
        <a:lstStyle/>
        <a:p>
          <a:r>
            <a:rPr lang="pl-PL" dirty="0" smtClean="0"/>
            <a:t>Sytuacja prawna</a:t>
          </a:r>
          <a:endParaRPr lang="pl-PL" dirty="0"/>
        </a:p>
      </dgm:t>
    </dgm:pt>
    <dgm:pt modelId="{52FDBBF0-7289-4370-A546-77BFA352F304}" type="parTrans" cxnId="{CA0BCF4A-6268-497F-94F6-25A2CFB69002}">
      <dgm:prSet/>
      <dgm:spPr/>
      <dgm:t>
        <a:bodyPr/>
        <a:lstStyle/>
        <a:p>
          <a:endParaRPr lang="pl-PL"/>
        </a:p>
      </dgm:t>
    </dgm:pt>
    <dgm:pt modelId="{C7B95BBC-07DC-4D59-9CC6-1522B3BBD3D1}" type="sibTrans" cxnId="{CA0BCF4A-6268-497F-94F6-25A2CFB69002}">
      <dgm:prSet/>
      <dgm:spPr/>
      <dgm:t>
        <a:bodyPr/>
        <a:lstStyle/>
        <a:p>
          <a:endParaRPr lang="pl-PL"/>
        </a:p>
      </dgm:t>
    </dgm:pt>
    <dgm:pt modelId="{4F86930E-7BAF-4A42-B2C1-7E78A5AC8431}">
      <dgm:prSet phldrT="[Tekst]"/>
      <dgm:spPr/>
      <dgm:t>
        <a:bodyPr/>
        <a:lstStyle/>
        <a:p>
          <a:r>
            <a:rPr lang="pl-PL" dirty="0" smtClean="0"/>
            <a:t>Planowany okres pobytu</a:t>
          </a:r>
          <a:endParaRPr lang="pl-PL" dirty="0"/>
        </a:p>
      </dgm:t>
    </dgm:pt>
    <dgm:pt modelId="{FFEACCA6-F80D-4106-A6FE-574DD875723D}" type="parTrans" cxnId="{F973B834-84D9-4DB2-B0AB-95B0BB1A3BB9}">
      <dgm:prSet/>
      <dgm:spPr/>
      <dgm:t>
        <a:bodyPr/>
        <a:lstStyle/>
        <a:p>
          <a:endParaRPr lang="pl-PL"/>
        </a:p>
      </dgm:t>
    </dgm:pt>
    <dgm:pt modelId="{C89B0257-95A8-41F9-AE23-1B141CF55EC9}" type="sibTrans" cxnId="{F973B834-84D9-4DB2-B0AB-95B0BB1A3BB9}">
      <dgm:prSet/>
      <dgm:spPr/>
      <dgm:t>
        <a:bodyPr/>
        <a:lstStyle/>
        <a:p>
          <a:endParaRPr lang="pl-PL"/>
        </a:p>
      </dgm:t>
    </dgm:pt>
    <dgm:pt modelId="{F310348F-FA4B-497A-8D73-320497C28CC5}">
      <dgm:prSet/>
      <dgm:spPr/>
      <dgm:t>
        <a:bodyPr/>
        <a:lstStyle/>
        <a:p>
          <a:r>
            <a:rPr lang="pl-PL" dirty="0" smtClean="0"/>
            <a:t>Sytuacja rodzinna dziecka</a:t>
          </a:r>
          <a:endParaRPr lang="pl-PL" dirty="0"/>
        </a:p>
      </dgm:t>
    </dgm:pt>
    <dgm:pt modelId="{00CBA29A-CDB8-43BA-B7A0-217850CDCD7B}" type="parTrans" cxnId="{7AD1AC5E-61C4-40B6-964A-541FFF7671C4}">
      <dgm:prSet/>
      <dgm:spPr/>
      <dgm:t>
        <a:bodyPr/>
        <a:lstStyle/>
        <a:p>
          <a:endParaRPr lang="pl-PL"/>
        </a:p>
      </dgm:t>
    </dgm:pt>
    <dgm:pt modelId="{2DE20789-CFB8-4331-BE92-1178361B73F7}" type="sibTrans" cxnId="{7AD1AC5E-61C4-40B6-964A-541FFF7671C4}">
      <dgm:prSet/>
      <dgm:spPr/>
      <dgm:t>
        <a:bodyPr/>
        <a:lstStyle/>
        <a:p>
          <a:endParaRPr lang="pl-PL"/>
        </a:p>
      </dgm:t>
    </dgm:pt>
    <dgm:pt modelId="{9075DA07-9665-470D-9728-A65C7352B458}">
      <dgm:prSet/>
      <dgm:spPr/>
      <dgm:t>
        <a:bodyPr/>
        <a:lstStyle/>
        <a:p>
          <a:r>
            <a:rPr lang="pl-PL" dirty="0" smtClean="0"/>
            <a:t>Wcześniejsze doświadczenia edukacyjne</a:t>
          </a:r>
          <a:endParaRPr lang="pl-PL" dirty="0"/>
        </a:p>
      </dgm:t>
    </dgm:pt>
    <dgm:pt modelId="{EE97E9FA-630D-402F-923D-AC8EA7F24899}" type="parTrans" cxnId="{C3420BB5-00D0-49C8-A9E5-590A8DA24F70}">
      <dgm:prSet/>
      <dgm:spPr/>
      <dgm:t>
        <a:bodyPr/>
        <a:lstStyle/>
        <a:p>
          <a:endParaRPr lang="pl-PL"/>
        </a:p>
      </dgm:t>
    </dgm:pt>
    <dgm:pt modelId="{B7313084-DF7B-485E-9FBB-50E5933770E2}" type="sibTrans" cxnId="{C3420BB5-00D0-49C8-A9E5-590A8DA24F70}">
      <dgm:prSet/>
      <dgm:spPr/>
      <dgm:t>
        <a:bodyPr/>
        <a:lstStyle/>
        <a:p>
          <a:endParaRPr lang="pl-PL"/>
        </a:p>
      </dgm:t>
    </dgm:pt>
    <dgm:pt modelId="{F5EABCF9-D369-4431-9ED8-B72D6DC79F6C}">
      <dgm:prSet/>
      <dgm:spPr/>
      <dgm:t>
        <a:bodyPr/>
        <a:lstStyle/>
        <a:p>
          <a:r>
            <a:rPr lang="pl-PL" dirty="0" smtClean="0"/>
            <a:t>Plany dot. Przyszłej edukacji</a:t>
          </a:r>
          <a:endParaRPr lang="pl-PL" dirty="0"/>
        </a:p>
      </dgm:t>
    </dgm:pt>
    <dgm:pt modelId="{2013BB8F-3D58-4893-8260-52138FF8B867}" type="parTrans" cxnId="{203F9756-BA1D-4156-8CA5-357D7BF88192}">
      <dgm:prSet/>
      <dgm:spPr/>
      <dgm:t>
        <a:bodyPr/>
        <a:lstStyle/>
        <a:p>
          <a:endParaRPr lang="pl-PL"/>
        </a:p>
      </dgm:t>
    </dgm:pt>
    <dgm:pt modelId="{0D88E8C4-DB62-4264-846E-0C47B5A529B5}" type="sibTrans" cxnId="{203F9756-BA1D-4156-8CA5-357D7BF88192}">
      <dgm:prSet/>
      <dgm:spPr/>
      <dgm:t>
        <a:bodyPr/>
        <a:lstStyle/>
        <a:p>
          <a:endParaRPr lang="pl-PL"/>
        </a:p>
      </dgm:t>
    </dgm:pt>
    <dgm:pt modelId="{16C7823A-FDED-402D-886B-5113AFC502DF}" type="pres">
      <dgm:prSet presAssocID="{090183C0-D02D-4166-B6D5-73B29D4FFB2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EC0B8DB7-AD40-4AD1-95D4-A223A9C0C797}" type="pres">
      <dgm:prSet presAssocID="{6C784E7F-4E3C-4F49-81D0-B2755457E3AF}" presName="parentLin" presStyleCnt="0"/>
      <dgm:spPr/>
    </dgm:pt>
    <dgm:pt modelId="{B0D79B75-DCF4-4E0E-9C95-535E3ACD0928}" type="pres">
      <dgm:prSet presAssocID="{6C784E7F-4E3C-4F49-81D0-B2755457E3AF}" presName="parentLeftMargin" presStyleLbl="node1" presStyleIdx="0" presStyleCnt="6"/>
      <dgm:spPr/>
      <dgm:t>
        <a:bodyPr/>
        <a:lstStyle/>
        <a:p>
          <a:endParaRPr lang="pl-PL"/>
        </a:p>
      </dgm:t>
    </dgm:pt>
    <dgm:pt modelId="{89C6EC58-28C9-4323-8F36-B01EC0436369}" type="pres">
      <dgm:prSet presAssocID="{6C784E7F-4E3C-4F49-81D0-B2755457E3AF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03C4945-8C4E-491E-873F-EF4F220BF904}" type="pres">
      <dgm:prSet presAssocID="{6C784E7F-4E3C-4F49-81D0-B2755457E3AF}" presName="negativeSpace" presStyleCnt="0"/>
      <dgm:spPr/>
    </dgm:pt>
    <dgm:pt modelId="{59C952AF-1519-46A1-8637-B52FB57182C6}" type="pres">
      <dgm:prSet presAssocID="{6C784E7F-4E3C-4F49-81D0-B2755457E3AF}" presName="childText" presStyleLbl="conFgAcc1" presStyleIdx="0" presStyleCnt="6">
        <dgm:presLayoutVars>
          <dgm:bulletEnabled val="1"/>
        </dgm:presLayoutVars>
      </dgm:prSet>
      <dgm:spPr/>
    </dgm:pt>
    <dgm:pt modelId="{2D8604A8-7FEA-4B01-B6A8-B146C86F26A6}" type="pres">
      <dgm:prSet presAssocID="{76FDFF34-C051-4636-9D62-99680932D939}" presName="spaceBetweenRectangles" presStyleCnt="0"/>
      <dgm:spPr/>
    </dgm:pt>
    <dgm:pt modelId="{EAA4A3A7-04C0-4382-B732-12833D8DA989}" type="pres">
      <dgm:prSet presAssocID="{C1038A83-DAEF-4971-826E-3515D118E8FE}" presName="parentLin" presStyleCnt="0"/>
      <dgm:spPr/>
    </dgm:pt>
    <dgm:pt modelId="{F1E17297-5BDF-453D-92DA-63EA8D151CD8}" type="pres">
      <dgm:prSet presAssocID="{C1038A83-DAEF-4971-826E-3515D118E8FE}" presName="parentLeftMargin" presStyleLbl="node1" presStyleIdx="0" presStyleCnt="6"/>
      <dgm:spPr/>
      <dgm:t>
        <a:bodyPr/>
        <a:lstStyle/>
        <a:p>
          <a:endParaRPr lang="pl-PL"/>
        </a:p>
      </dgm:t>
    </dgm:pt>
    <dgm:pt modelId="{CD026145-0AF1-4994-9D62-3030FB6E4C09}" type="pres">
      <dgm:prSet presAssocID="{C1038A83-DAEF-4971-826E-3515D118E8FE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A8D1EF2-541D-447B-955C-92C2AE0DB40E}" type="pres">
      <dgm:prSet presAssocID="{C1038A83-DAEF-4971-826E-3515D118E8FE}" presName="negativeSpace" presStyleCnt="0"/>
      <dgm:spPr/>
    </dgm:pt>
    <dgm:pt modelId="{1D5F9FEC-A5D4-45CB-A08B-77104ABC9FB1}" type="pres">
      <dgm:prSet presAssocID="{C1038A83-DAEF-4971-826E-3515D118E8FE}" presName="childText" presStyleLbl="conFgAcc1" presStyleIdx="1" presStyleCnt="6">
        <dgm:presLayoutVars>
          <dgm:bulletEnabled val="1"/>
        </dgm:presLayoutVars>
      </dgm:prSet>
      <dgm:spPr/>
    </dgm:pt>
    <dgm:pt modelId="{B99D8A50-B9F1-4B6E-9832-DF268B334AFE}" type="pres">
      <dgm:prSet presAssocID="{C7B95BBC-07DC-4D59-9CC6-1522B3BBD3D1}" presName="spaceBetweenRectangles" presStyleCnt="0"/>
      <dgm:spPr/>
    </dgm:pt>
    <dgm:pt modelId="{6ED0E8CD-C1CB-4D74-A978-2FEF0DB46E1C}" type="pres">
      <dgm:prSet presAssocID="{4F86930E-7BAF-4A42-B2C1-7E78A5AC8431}" presName="parentLin" presStyleCnt="0"/>
      <dgm:spPr/>
    </dgm:pt>
    <dgm:pt modelId="{ECC69463-70C7-44DA-8C36-F1443D974113}" type="pres">
      <dgm:prSet presAssocID="{4F86930E-7BAF-4A42-B2C1-7E78A5AC8431}" presName="parentLeftMargin" presStyleLbl="node1" presStyleIdx="1" presStyleCnt="6"/>
      <dgm:spPr/>
      <dgm:t>
        <a:bodyPr/>
        <a:lstStyle/>
        <a:p>
          <a:endParaRPr lang="pl-PL"/>
        </a:p>
      </dgm:t>
    </dgm:pt>
    <dgm:pt modelId="{95AD3F8C-2E48-4E35-8F7A-C18BBAB94A6B}" type="pres">
      <dgm:prSet presAssocID="{4F86930E-7BAF-4A42-B2C1-7E78A5AC8431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35B677F-697E-43C8-AED8-23A1A44EF481}" type="pres">
      <dgm:prSet presAssocID="{4F86930E-7BAF-4A42-B2C1-7E78A5AC8431}" presName="negativeSpace" presStyleCnt="0"/>
      <dgm:spPr/>
    </dgm:pt>
    <dgm:pt modelId="{58E9540F-94D1-4669-BD25-54736B9028BD}" type="pres">
      <dgm:prSet presAssocID="{4F86930E-7BAF-4A42-B2C1-7E78A5AC8431}" presName="childText" presStyleLbl="conFgAcc1" presStyleIdx="2" presStyleCnt="6">
        <dgm:presLayoutVars>
          <dgm:bulletEnabled val="1"/>
        </dgm:presLayoutVars>
      </dgm:prSet>
      <dgm:spPr/>
    </dgm:pt>
    <dgm:pt modelId="{B8EC7873-93EE-438E-B450-0D8BE7AEDCEE}" type="pres">
      <dgm:prSet presAssocID="{C89B0257-95A8-41F9-AE23-1B141CF55EC9}" presName="spaceBetweenRectangles" presStyleCnt="0"/>
      <dgm:spPr/>
    </dgm:pt>
    <dgm:pt modelId="{1646BC0D-4CD7-4282-87BE-E9CFA51C8D25}" type="pres">
      <dgm:prSet presAssocID="{F310348F-FA4B-497A-8D73-320497C28CC5}" presName="parentLin" presStyleCnt="0"/>
      <dgm:spPr/>
    </dgm:pt>
    <dgm:pt modelId="{7DCCCFAC-577C-43EE-B23B-D590215EF1A9}" type="pres">
      <dgm:prSet presAssocID="{F310348F-FA4B-497A-8D73-320497C28CC5}" presName="parentLeftMargin" presStyleLbl="node1" presStyleIdx="2" presStyleCnt="6"/>
      <dgm:spPr/>
      <dgm:t>
        <a:bodyPr/>
        <a:lstStyle/>
        <a:p>
          <a:endParaRPr lang="pl-PL"/>
        </a:p>
      </dgm:t>
    </dgm:pt>
    <dgm:pt modelId="{64DC7FD1-8998-4C97-80A3-CA2557CD0E3B}" type="pres">
      <dgm:prSet presAssocID="{F310348F-FA4B-497A-8D73-320497C28CC5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BED089C-8D86-4AB9-9D6D-68383552E5EE}" type="pres">
      <dgm:prSet presAssocID="{F310348F-FA4B-497A-8D73-320497C28CC5}" presName="negativeSpace" presStyleCnt="0"/>
      <dgm:spPr/>
    </dgm:pt>
    <dgm:pt modelId="{73BC5E10-57B3-4D11-9F52-6842AF32DDF3}" type="pres">
      <dgm:prSet presAssocID="{F310348F-FA4B-497A-8D73-320497C28CC5}" presName="childText" presStyleLbl="conFgAcc1" presStyleIdx="3" presStyleCnt="6">
        <dgm:presLayoutVars>
          <dgm:bulletEnabled val="1"/>
        </dgm:presLayoutVars>
      </dgm:prSet>
      <dgm:spPr/>
    </dgm:pt>
    <dgm:pt modelId="{A2CF5735-3F93-4295-935E-068742B65D6C}" type="pres">
      <dgm:prSet presAssocID="{2DE20789-CFB8-4331-BE92-1178361B73F7}" presName="spaceBetweenRectangles" presStyleCnt="0"/>
      <dgm:spPr/>
    </dgm:pt>
    <dgm:pt modelId="{5ABE96E2-0F69-47E5-B601-F914894013AB}" type="pres">
      <dgm:prSet presAssocID="{9075DA07-9665-470D-9728-A65C7352B458}" presName="parentLin" presStyleCnt="0"/>
      <dgm:spPr/>
    </dgm:pt>
    <dgm:pt modelId="{30AF5D8B-672D-4C66-91DF-F4D7DED86281}" type="pres">
      <dgm:prSet presAssocID="{9075DA07-9665-470D-9728-A65C7352B458}" presName="parentLeftMargin" presStyleLbl="node1" presStyleIdx="3" presStyleCnt="6"/>
      <dgm:spPr/>
      <dgm:t>
        <a:bodyPr/>
        <a:lstStyle/>
        <a:p>
          <a:endParaRPr lang="pl-PL"/>
        </a:p>
      </dgm:t>
    </dgm:pt>
    <dgm:pt modelId="{8E6E5E4B-EBAA-42AB-8E81-8B83095425CE}" type="pres">
      <dgm:prSet presAssocID="{9075DA07-9665-470D-9728-A65C7352B458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3F3FCD7-8235-470E-8DEC-B17C68CDCC07}" type="pres">
      <dgm:prSet presAssocID="{9075DA07-9665-470D-9728-A65C7352B458}" presName="negativeSpace" presStyleCnt="0"/>
      <dgm:spPr/>
    </dgm:pt>
    <dgm:pt modelId="{B0357019-51D9-425B-A332-7787A72CFAF6}" type="pres">
      <dgm:prSet presAssocID="{9075DA07-9665-470D-9728-A65C7352B458}" presName="childText" presStyleLbl="conFgAcc1" presStyleIdx="4" presStyleCnt="6">
        <dgm:presLayoutVars>
          <dgm:bulletEnabled val="1"/>
        </dgm:presLayoutVars>
      </dgm:prSet>
      <dgm:spPr/>
    </dgm:pt>
    <dgm:pt modelId="{0ADCB0CD-1D58-4880-BBBD-4B4E433A4E9B}" type="pres">
      <dgm:prSet presAssocID="{B7313084-DF7B-485E-9FBB-50E5933770E2}" presName="spaceBetweenRectangles" presStyleCnt="0"/>
      <dgm:spPr/>
    </dgm:pt>
    <dgm:pt modelId="{2D4CBA49-8990-4783-B036-89D385583CFC}" type="pres">
      <dgm:prSet presAssocID="{F5EABCF9-D369-4431-9ED8-B72D6DC79F6C}" presName="parentLin" presStyleCnt="0"/>
      <dgm:spPr/>
    </dgm:pt>
    <dgm:pt modelId="{81F526F8-79B5-47A3-AA5D-F0AE9E4F4DC1}" type="pres">
      <dgm:prSet presAssocID="{F5EABCF9-D369-4431-9ED8-B72D6DC79F6C}" presName="parentLeftMargin" presStyleLbl="node1" presStyleIdx="4" presStyleCnt="6"/>
      <dgm:spPr/>
      <dgm:t>
        <a:bodyPr/>
        <a:lstStyle/>
        <a:p>
          <a:endParaRPr lang="pl-PL"/>
        </a:p>
      </dgm:t>
    </dgm:pt>
    <dgm:pt modelId="{21B57EBA-5E7E-43DB-BAE5-7996F473A9AF}" type="pres">
      <dgm:prSet presAssocID="{F5EABCF9-D369-4431-9ED8-B72D6DC79F6C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CB63EA2-A943-46A8-A230-01BA593A249D}" type="pres">
      <dgm:prSet presAssocID="{F5EABCF9-D369-4431-9ED8-B72D6DC79F6C}" presName="negativeSpace" presStyleCnt="0"/>
      <dgm:spPr/>
    </dgm:pt>
    <dgm:pt modelId="{B94559E7-EF41-4F2A-AF32-0AB900B52DCD}" type="pres">
      <dgm:prSet presAssocID="{F5EABCF9-D369-4431-9ED8-B72D6DC79F6C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8D149888-ACF8-44A4-A11C-543D0343491E}" type="presOf" srcId="{9075DA07-9665-470D-9728-A65C7352B458}" destId="{8E6E5E4B-EBAA-42AB-8E81-8B83095425CE}" srcOrd="1" destOrd="0" presId="urn:microsoft.com/office/officeart/2005/8/layout/list1"/>
    <dgm:cxn modelId="{FF36DBC6-65E2-4FEE-AE74-9A9C6DB9FCF6}" type="presOf" srcId="{F5EABCF9-D369-4431-9ED8-B72D6DC79F6C}" destId="{81F526F8-79B5-47A3-AA5D-F0AE9E4F4DC1}" srcOrd="0" destOrd="0" presId="urn:microsoft.com/office/officeart/2005/8/layout/list1"/>
    <dgm:cxn modelId="{CFB9C84A-8CEF-426B-99B0-42D4B8C6BFAB}" type="presOf" srcId="{090183C0-D02D-4166-B6D5-73B29D4FFB20}" destId="{16C7823A-FDED-402D-886B-5113AFC502DF}" srcOrd="0" destOrd="0" presId="urn:microsoft.com/office/officeart/2005/8/layout/list1"/>
    <dgm:cxn modelId="{D9A489D0-E19F-4C86-B3FF-513E6D20662F}" type="presOf" srcId="{C1038A83-DAEF-4971-826E-3515D118E8FE}" destId="{CD026145-0AF1-4994-9D62-3030FB6E4C09}" srcOrd="1" destOrd="0" presId="urn:microsoft.com/office/officeart/2005/8/layout/list1"/>
    <dgm:cxn modelId="{EC14B11B-D163-4949-AEC1-59E653909D81}" type="presOf" srcId="{F310348F-FA4B-497A-8D73-320497C28CC5}" destId="{64DC7FD1-8998-4C97-80A3-CA2557CD0E3B}" srcOrd="1" destOrd="0" presId="urn:microsoft.com/office/officeart/2005/8/layout/list1"/>
    <dgm:cxn modelId="{52493168-C44E-40FF-98C1-842C55E44C65}" type="presOf" srcId="{6C784E7F-4E3C-4F49-81D0-B2755457E3AF}" destId="{B0D79B75-DCF4-4E0E-9C95-535E3ACD0928}" srcOrd="0" destOrd="0" presId="urn:microsoft.com/office/officeart/2005/8/layout/list1"/>
    <dgm:cxn modelId="{D6C6299F-80EC-403D-936B-81B56557A242}" type="presOf" srcId="{F5EABCF9-D369-4431-9ED8-B72D6DC79F6C}" destId="{21B57EBA-5E7E-43DB-BAE5-7996F473A9AF}" srcOrd="1" destOrd="0" presId="urn:microsoft.com/office/officeart/2005/8/layout/list1"/>
    <dgm:cxn modelId="{BBB6F7E5-59A9-4B5D-8BEE-CF51F4B95BF8}" type="presOf" srcId="{4F86930E-7BAF-4A42-B2C1-7E78A5AC8431}" destId="{ECC69463-70C7-44DA-8C36-F1443D974113}" srcOrd="0" destOrd="0" presId="urn:microsoft.com/office/officeart/2005/8/layout/list1"/>
    <dgm:cxn modelId="{C3420BB5-00D0-49C8-A9E5-590A8DA24F70}" srcId="{090183C0-D02D-4166-B6D5-73B29D4FFB20}" destId="{9075DA07-9665-470D-9728-A65C7352B458}" srcOrd="4" destOrd="0" parTransId="{EE97E9FA-630D-402F-923D-AC8EA7F24899}" sibTransId="{B7313084-DF7B-485E-9FBB-50E5933770E2}"/>
    <dgm:cxn modelId="{A3108D98-6DA1-4FD3-968C-1B3BDABF0D3E}" type="presOf" srcId="{F310348F-FA4B-497A-8D73-320497C28CC5}" destId="{7DCCCFAC-577C-43EE-B23B-D590215EF1A9}" srcOrd="0" destOrd="0" presId="urn:microsoft.com/office/officeart/2005/8/layout/list1"/>
    <dgm:cxn modelId="{C2504E5A-DD8C-4BCF-8D20-F94156BB8AE0}" type="presOf" srcId="{6C784E7F-4E3C-4F49-81D0-B2755457E3AF}" destId="{89C6EC58-28C9-4323-8F36-B01EC0436369}" srcOrd="1" destOrd="0" presId="urn:microsoft.com/office/officeart/2005/8/layout/list1"/>
    <dgm:cxn modelId="{F973B834-84D9-4DB2-B0AB-95B0BB1A3BB9}" srcId="{090183C0-D02D-4166-B6D5-73B29D4FFB20}" destId="{4F86930E-7BAF-4A42-B2C1-7E78A5AC8431}" srcOrd="2" destOrd="0" parTransId="{FFEACCA6-F80D-4106-A6FE-574DD875723D}" sibTransId="{C89B0257-95A8-41F9-AE23-1B141CF55EC9}"/>
    <dgm:cxn modelId="{203F9756-BA1D-4156-8CA5-357D7BF88192}" srcId="{090183C0-D02D-4166-B6D5-73B29D4FFB20}" destId="{F5EABCF9-D369-4431-9ED8-B72D6DC79F6C}" srcOrd="5" destOrd="0" parTransId="{2013BB8F-3D58-4893-8260-52138FF8B867}" sibTransId="{0D88E8C4-DB62-4264-846E-0C47B5A529B5}"/>
    <dgm:cxn modelId="{3FDB16BD-03E9-415E-BA89-E9C68E2A6AC6}" type="presOf" srcId="{9075DA07-9665-470D-9728-A65C7352B458}" destId="{30AF5D8B-672D-4C66-91DF-F4D7DED86281}" srcOrd="0" destOrd="0" presId="urn:microsoft.com/office/officeart/2005/8/layout/list1"/>
    <dgm:cxn modelId="{2D599D4F-A025-4D7F-AA9A-D8CC1100FB2E}" type="presOf" srcId="{C1038A83-DAEF-4971-826E-3515D118E8FE}" destId="{F1E17297-5BDF-453D-92DA-63EA8D151CD8}" srcOrd="0" destOrd="0" presId="urn:microsoft.com/office/officeart/2005/8/layout/list1"/>
    <dgm:cxn modelId="{5BC527F7-F35D-4533-8C86-4746FE467238}" type="presOf" srcId="{4F86930E-7BAF-4A42-B2C1-7E78A5AC8431}" destId="{95AD3F8C-2E48-4E35-8F7A-C18BBAB94A6B}" srcOrd="1" destOrd="0" presId="urn:microsoft.com/office/officeart/2005/8/layout/list1"/>
    <dgm:cxn modelId="{D1694C30-6304-4230-91F8-9688F668CE0F}" srcId="{090183C0-D02D-4166-B6D5-73B29D4FFB20}" destId="{6C784E7F-4E3C-4F49-81D0-B2755457E3AF}" srcOrd="0" destOrd="0" parTransId="{1356CAC0-12A0-4AFF-9F7B-0B476C072280}" sibTransId="{76FDFF34-C051-4636-9D62-99680932D939}"/>
    <dgm:cxn modelId="{CA0BCF4A-6268-497F-94F6-25A2CFB69002}" srcId="{090183C0-D02D-4166-B6D5-73B29D4FFB20}" destId="{C1038A83-DAEF-4971-826E-3515D118E8FE}" srcOrd="1" destOrd="0" parTransId="{52FDBBF0-7289-4370-A546-77BFA352F304}" sibTransId="{C7B95BBC-07DC-4D59-9CC6-1522B3BBD3D1}"/>
    <dgm:cxn modelId="{7AD1AC5E-61C4-40B6-964A-541FFF7671C4}" srcId="{090183C0-D02D-4166-B6D5-73B29D4FFB20}" destId="{F310348F-FA4B-497A-8D73-320497C28CC5}" srcOrd="3" destOrd="0" parTransId="{00CBA29A-CDB8-43BA-B7A0-217850CDCD7B}" sibTransId="{2DE20789-CFB8-4331-BE92-1178361B73F7}"/>
    <dgm:cxn modelId="{4ED14775-CA47-4184-A274-D8FBB2309AA0}" type="presParOf" srcId="{16C7823A-FDED-402D-886B-5113AFC502DF}" destId="{EC0B8DB7-AD40-4AD1-95D4-A223A9C0C797}" srcOrd="0" destOrd="0" presId="urn:microsoft.com/office/officeart/2005/8/layout/list1"/>
    <dgm:cxn modelId="{C70742EB-0BA5-4399-AA92-25F08AF27E9A}" type="presParOf" srcId="{EC0B8DB7-AD40-4AD1-95D4-A223A9C0C797}" destId="{B0D79B75-DCF4-4E0E-9C95-535E3ACD0928}" srcOrd="0" destOrd="0" presId="urn:microsoft.com/office/officeart/2005/8/layout/list1"/>
    <dgm:cxn modelId="{09F6C408-94E3-4700-8267-341FE00F759B}" type="presParOf" srcId="{EC0B8DB7-AD40-4AD1-95D4-A223A9C0C797}" destId="{89C6EC58-28C9-4323-8F36-B01EC0436369}" srcOrd="1" destOrd="0" presId="urn:microsoft.com/office/officeart/2005/8/layout/list1"/>
    <dgm:cxn modelId="{BA54B329-C788-4330-AD94-96013F4B61B9}" type="presParOf" srcId="{16C7823A-FDED-402D-886B-5113AFC502DF}" destId="{003C4945-8C4E-491E-873F-EF4F220BF904}" srcOrd="1" destOrd="0" presId="urn:microsoft.com/office/officeart/2005/8/layout/list1"/>
    <dgm:cxn modelId="{62B6A3DC-80D9-4505-917D-C5B27138E84C}" type="presParOf" srcId="{16C7823A-FDED-402D-886B-5113AFC502DF}" destId="{59C952AF-1519-46A1-8637-B52FB57182C6}" srcOrd="2" destOrd="0" presId="urn:microsoft.com/office/officeart/2005/8/layout/list1"/>
    <dgm:cxn modelId="{DC2C68DD-18DC-48A7-9601-2B0EDEC4A000}" type="presParOf" srcId="{16C7823A-FDED-402D-886B-5113AFC502DF}" destId="{2D8604A8-7FEA-4B01-B6A8-B146C86F26A6}" srcOrd="3" destOrd="0" presId="urn:microsoft.com/office/officeart/2005/8/layout/list1"/>
    <dgm:cxn modelId="{F6CEB1BF-6F66-40E1-A381-426A353DFE7E}" type="presParOf" srcId="{16C7823A-FDED-402D-886B-5113AFC502DF}" destId="{EAA4A3A7-04C0-4382-B732-12833D8DA989}" srcOrd="4" destOrd="0" presId="urn:microsoft.com/office/officeart/2005/8/layout/list1"/>
    <dgm:cxn modelId="{E608EBF6-DABA-484A-9B98-9BCD7318B418}" type="presParOf" srcId="{EAA4A3A7-04C0-4382-B732-12833D8DA989}" destId="{F1E17297-5BDF-453D-92DA-63EA8D151CD8}" srcOrd="0" destOrd="0" presId="urn:microsoft.com/office/officeart/2005/8/layout/list1"/>
    <dgm:cxn modelId="{B64F871B-04C2-4C79-9311-0468CB5BE039}" type="presParOf" srcId="{EAA4A3A7-04C0-4382-B732-12833D8DA989}" destId="{CD026145-0AF1-4994-9D62-3030FB6E4C09}" srcOrd="1" destOrd="0" presId="urn:microsoft.com/office/officeart/2005/8/layout/list1"/>
    <dgm:cxn modelId="{35476963-4788-48E5-A323-1EDBB1792F3B}" type="presParOf" srcId="{16C7823A-FDED-402D-886B-5113AFC502DF}" destId="{6A8D1EF2-541D-447B-955C-92C2AE0DB40E}" srcOrd="5" destOrd="0" presId="urn:microsoft.com/office/officeart/2005/8/layout/list1"/>
    <dgm:cxn modelId="{AA438E13-CA98-4118-83AC-10EB11138DE4}" type="presParOf" srcId="{16C7823A-FDED-402D-886B-5113AFC502DF}" destId="{1D5F9FEC-A5D4-45CB-A08B-77104ABC9FB1}" srcOrd="6" destOrd="0" presId="urn:microsoft.com/office/officeart/2005/8/layout/list1"/>
    <dgm:cxn modelId="{3118C057-7017-42E0-BC53-B56672EE4D2D}" type="presParOf" srcId="{16C7823A-FDED-402D-886B-5113AFC502DF}" destId="{B99D8A50-B9F1-4B6E-9832-DF268B334AFE}" srcOrd="7" destOrd="0" presId="urn:microsoft.com/office/officeart/2005/8/layout/list1"/>
    <dgm:cxn modelId="{D072FCBF-CBE9-491A-88F0-A5D98E475228}" type="presParOf" srcId="{16C7823A-FDED-402D-886B-5113AFC502DF}" destId="{6ED0E8CD-C1CB-4D74-A978-2FEF0DB46E1C}" srcOrd="8" destOrd="0" presId="urn:microsoft.com/office/officeart/2005/8/layout/list1"/>
    <dgm:cxn modelId="{37FE2897-0AA2-4CF5-B8CC-0C5BD2E41DE4}" type="presParOf" srcId="{6ED0E8CD-C1CB-4D74-A978-2FEF0DB46E1C}" destId="{ECC69463-70C7-44DA-8C36-F1443D974113}" srcOrd="0" destOrd="0" presId="urn:microsoft.com/office/officeart/2005/8/layout/list1"/>
    <dgm:cxn modelId="{66539F6D-2DC5-4F92-9AB8-ACBABA1F1F48}" type="presParOf" srcId="{6ED0E8CD-C1CB-4D74-A978-2FEF0DB46E1C}" destId="{95AD3F8C-2E48-4E35-8F7A-C18BBAB94A6B}" srcOrd="1" destOrd="0" presId="urn:microsoft.com/office/officeart/2005/8/layout/list1"/>
    <dgm:cxn modelId="{E90A9058-77D2-47EE-B21E-9E17C7CE7B8B}" type="presParOf" srcId="{16C7823A-FDED-402D-886B-5113AFC502DF}" destId="{735B677F-697E-43C8-AED8-23A1A44EF481}" srcOrd="9" destOrd="0" presId="urn:microsoft.com/office/officeart/2005/8/layout/list1"/>
    <dgm:cxn modelId="{85E9866C-7BC7-4659-AC05-454CCB6FCD22}" type="presParOf" srcId="{16C7823A-FDED-402D-886B-5113AFC502DF}" destId="{58E9540F-94D1-4669-BD25-54736B9028BD}" srcOrd="10" destOrd="0" presId="urn:microsoft.com/office/officeart/2005/8/layout/list1"/>
    <dgm:cxn modelId="{DEAF9FB0-9252-4CAF-BA8D-D7328E0AF781}" type="presParOf" srcId="{16C7823A-FDED-402D-886B-5113AFC502DF}" destId="{B8EC7873-93EE-438E-B450-0D8BE7AEDCEE}" srcOrd="11" destOrd="0" presId="urn:microsoft.com/office/officeart/2005/8/layout/list1"/>
    <dgm:cxn modelId="{208C660B-2E05-45C9-A6B6-579B5C69A674}" type="presParOf" srcId="{16C7823A-FDED-402D-886B-5113AFC502DF}" destId="{1646BC0D-4CD7-4282-87BE-E9CFA51C8D25}" srcOrd="12" destOrd="0" presId="urn:microsoft.com/office/officeart/2005/8/layout/list1"/>
    <dgm:cxn modelId="{AD29F149-745A-42D8-A592-2E0AA2A7C259}" type="presParOf" srcId="{1646BC0D-4CD7-4282-87BE-E9CFA51C8D25}" destId="{7DCCCFAC-577C-43EE-B23B-D590215EF1A9}" srcOrd="0" destOrd="0" presId="urn:microsoft.com/office/officeart/2005/8/layout/list1"/>
    <dgm:cxn modelId="{1E6DCA37-4BD1-4712-98D6-5F7F522A8D95}" type="presParOf" srcId="{1646BC0D-4CD7-4282-87BE-E9CFA51C8D25}" destId="{64DC7FD1-8998-4C97-80A3-CA2557CD0E3B}" srcOrd="1" destOrd="0" presId="urn:microsoft.com/office/officeart/2005/8/layout/list1"/>
    <dgm:cxn modelId="{72C5A6AD-2429-4393-91DA-4E33C6DC6ED1}" type="presParOf" srcId="{16C7823A-FDED-402D-886B-5113AFC502DF}" destId="{0BED089C-8D86-4AB9-9D6D-68383552E5EE}" srcOrd="13" destOrd="0" presId="urn:microsoft.com/office/officeart/2005/8/layout/list1"/>
    <dgm:cxn modelId="{7E4D06BD-7C1E-428B-BE2A-CE462FC71CF0}" type="presParOf" srcId="{16C7823A-FDED-402D-886B-5113AFC502DF}" destId="{73BC5E10-57B3-4D11-9F52-6842AF32DDF3}" srcOrd="14" destOrd="0" presId="urn:microsoft.com/office/officeart/2005/8/layout/list1"/>
    <dgm:cxn modelId="{DF726053-2D76-4C5C-9B9F-D4E2E43F3A76}" type="presParOf" srcId="{16C7823A-FDED-402D-886B-5113AFC502DF}" destId="{A2CF5735-3F93-4295-935E-068742B65D6C}" srcOrd="15" destOrd="0" presId="urn:microsoft.com/office/officeart/2005/8/layout/list1"/>
    <dgm:cxn modelId="{95641BE8-292C-4705-A6C6-CB59C46B9AB9}" type="presParOf" srcId="{16C7823A-FDED-402D-886B-5113AFC502DF}" destId="{5ABE96E2-0F69-47E5-B601-F914894013AB}" srcOrd="16" destOrd="0" presId="urn:microsoft.com/office/officeart/2005/8/layout/list1"/>
    <dgm:cxn modelId="{8ED8AC69-75C0-4CB1-BACB-504C853A8110}" type="presParOf" srcId="{5ABE96E2-0F69-47E5-B601-F914894013AB}" destId="{30AF5D8B-672D-4C66-91DF-F4D7DED86281}" srcOrd="0" destOrd="0" presId="urn:microsoft.com/office/officeart/2005/8/layout/list1"/>
    <dgm:cxn modelId="{4A9EEA03-8B85-4046-9B91-B00DA0AEDBD2}" type="presParOf" srcId="{5ABE96E2-0F69-47E5-B601-F914894013AB}" destId="{8E6E5E4B-EBAA-42AB-8E81-8B83095425CE}" srcOrd="1" destOrd="0" presId="urn:microsoft.com/office/officeart/2005/8/layout/list1"/>
    <dgm:cxn modelId="{F88200FA-0A02-42B4-A0FE-53043EEF3A9D}" type="presParOf" srcId="{16C7823A-FDED-402D-886B-5113AFC502DF}" destId="{23F3FCD7-8235-470E-8DEC-B17C68CDCC07}" srcOrd="17" destOrd="0" presId="urn:microsoft.com/office/officeart/2005/8/layout/list1"/>
    <dgm:cxn modelId="{CCF908A4-69EF-4F74-8512-655C7D5F1457}" type="presParOf" srcId="{16C7823A-FDED-402D-886B-5113AFC502DF}" destId="{B0357019-51D9-425B-A332-7787A72CFAF6}" srcOrd="18" destOrd="0" presId="urn:microsoft.com/office/officeart/2005/8/layout/list1"/>
    <dgm:cxn modelId="{B75BD550-A771-4230-B9E5-C332F9E78C10}" type="presParOf" srcId="{16C7823A-FDED-402D-886B-5113AFC502DF}" destId="{0ADCB0CD-1D58-4880-BBBD-4B4E433A4E9B}" srcOrd="19" destOrd="0" presId="urn:microsoft.com/office/officeart/2005/8/layout/list1"/>
    <dgm:cxn modelId="{0026844E-8E1F-47CD-897C-1F3F6BA591BC}" type="presParOf" srcId="{16C7823A-FDED-402D-886B-5113AFC502DF}" destId="{2D4CBA49-8990-4783-B036-89D385583CFC}" srcOrd="20" destOrd="0" presId="urn:microsoft.com/office/officeart/2005/8/layout/list1"/>
    <dgm:cxn modelId="{5A5CF1BE-E889-4D33-86C7-5CDB644770D3}" type="presParOf" srcId="{2D4CBA49-8990-4783-B036-89D385583CFC}" destId="{81F526F8-79B5-47A3-AA5D-F0AE9E4F4DC1}" srcOrd="0" destOrd="0" presId="urn:microsoft.com/office/officeart/2005/8/layout/list1"/>
    <dgm:cxn modelId="{BFC4608B-E211-4795-B49D-086F2C2EBEB0}" type="presParOf" srcId="{2D4CBA49-8990-4783-B036-89D385583CFC}" destId="{21B57EBA-5E7E-43DB-BAE5-7996F473A9AF}" srcOrd="1" destOrd="0" presId="urn:microsoft.com/office/officeart/2005/8/layout/list1"/>
    <dgm:cxn modelId="{3532E567-CD10-48E2-B0E6-FDB2C2F749BF}" type="presParOf" srcId="{16C7823A-FDED-402D-886B-5113AFC502DF}" destId="{ECB63EA2-A943-46A8-A230-01BA593A249D}" srcOrd="21" destOrd="0" presId="urn:microsoft.com/office/officeart/2005/8/layout/list1"/>
    <dgm:cxn modelId="{CB08057D-FA04-4606-AF02-58722F116412}" type="presParOf" srcId="{16C7823A-FDED-402D-886B-5113AFC502DF}" destId="{B94559E7-EF41-4F2A-AF32-0AB900B52DCD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8DD2CA9-8D2D-401D-A886-42439A2C3D8A}" type="doc">
      <dgm:prSet loTypeId="urn:microsoft.com/office/officeart/2005/8/layout/list1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838D4289-8290-417C-A24D-6A86B2815C93}">
      <dgm:prSet phldrT="[Tekst]"/>
      <dgm:spPr/>
      <dgm:t>
        <a:bodyPr/>
        <a:lstStyle/>
        <a:p>
          <a:r>
            <a:rPr lang="pl-PL" dirty="0" smtClean="0"/>
            <a:t>Stan zdrowia dziecka</a:t>
          </a:r>
          <a:endParaRPr lang="pl-PL" dirty="0"/>
        </a:p>
      </dgm:t>
    </dgm:pt>
    <dgm:pt modelId="{B4B1AA8C-A357-4C0A-AD31-7E7238904595}" type="parTrans" cxnId="{ECDD5527-6DFA-4220-BB18-4048827B682E}">
      <dgm:prSet/>
      <dgm:spPr/>
      <dgm:t>
        <a:bodyPr/>
        <a:lstStyle/>
        <a:p>
          <a:endParaRPr lang="pl-PL"/>
        </a:p>
      </dgm:t>
    </dgm:pt>
    <dgm:pt modelId="{5B5CB7CD-0202-46BA-9CE3-F5A28F6E30D2}" type="sibTrans" cxnId="{ECDD5527-6DFA-4220-BB18-4048827B682E}">
      <dgm:prSet/>
      <dgm:spPr/>
      <dgm:t>
        <a:bodyPr/>
        <a:lstStyle/>
        <a:p>
          <a:endParaRPr lang="pl-PL"/>
        </a:p>
      </dgm:t>
    </dgm:pt>
    <dgm:pt modelId="{125099AC-A580-41F1-862D-86814D158854}">
      <dgm:prSet phldrT="[Tekst]"/>
      <dgm:spPr/>
      <dgm:t>
        <a:bodyPr/>
        <a:lstStyle/>
        <a:p>
          <a:r>
            <a:rPr lang="pl-PL" dirty="0" smtClean="0"/>
            <a:t>Poziom znajomości językowej</a:t>
          </a:r>
          <a:endParaRPr lang="pl-PL" dirty="0"/>
        </a:p>
      </dgm:t>
    </dgm:pt>
    <dgm:pt modelId="{13BEA161-98B8-4AD6-93A4-5B14009ABEB6}" type="parTrans" cxnId="{8D957E84-791C-43D9-8BFA-4399EDB86DC2}">
      <dgm:prSet/>
      <dgm:spPr/>
      <dgm:t>
        <a:bodyPr/>
        <a:lstStyle/>
        <a:p>
          <a:endParaRPr lang="pl-PL"/>
        </a:p>
      </dgm:t>
    </dgm:pt>
    <dgm:pt modelId="{6CFE056B-B20A-4F3A-A358-A9E0850BAC4E}" type="sibTrans" cxnId="{8D957E84-791C-43D9-8BFA-4399EDB86DC2}">
      <dgm:prSet/>
      <dgm:spPr/>
      <dgm:t>
        <a:bodyPr/>
        <a:lstStyle/>
        <a:p>
          <a:endParaRPr lang="pl-PL"/>
        </a:p>
      </dgm:t>
    </dgm:pt>
    <dgm:pt modelId="{D299A772-CC22-4AD5-94C8-F71945B4B716}">
      <dgm:prSet phldrT="[Tekst]"/>
      <dgm:spPr/>
      <dgm:t>
        <a:bodyPr/>
        <a:lstStyle/>
        <a:p>
          <a:r>
            <a:rPr lang="pl-PL" dirty="0" smtClean="0"/>
            <a:t>Podstawowy język komunikacji</a:t>
          </a:r>
          <a:endParaRPr lang="pl-PL" dirty="0"/>
        </a:p>
      </dgm:t>
    </dgm:pt>
    <dgm:pt modelId="{441C2EAD-7C03-41E5-8EA1-A9A9170F245A}" type="parTrans" cxnId="{446798EC-E3C2-41BD-87BF-4C7553F85A2C}">
      <dgm:prSet/>
      <dgm:spPr/>
      <dgm:t>
        <a:bodyPr/>
        <a:lstStyle/>
        <a:p>
          <a:endParaRPr lang="pl-PL"/>
        </a:p>
      </dgm:t>
    </dgm:pt>
    <dgm:pt modelId="{7A1B8FAD-27DC-4327-92FF-3074DEC9BBF1}" type="sibTrans" cxnId="{446798EC-E3C2-41BD-87BF-4C7553F85A2C}">
      <dgm:prSet/>
      <dgm:spPr/>
      <dgm:t>
        <a:bodyPr/>
        <a:lstStyle/>
        <a:p>
          <a:endParaRPr lang="pl-PL"/>
        </a:p>
      </dgm:t>
    </dgm:pt>
    <dgm:pt modelId="{B3BCBCC7-FE2D-450E-AE7F-02C458FBD133}">
      <dgm:prSet/>
      <dgm:spPr/>
      <dgm:t>
        <a:bodyPr/>
        <a:lstStyle/>
        <a:p>
          <a:r>
            <a:rPr lang="pl-PL" dirty="0" smtClean="0"/>
            <a:t>Pasje i zainteresowania dziecka</a:t>
          </a:r>
          <a:endParaRPr lang="pl-PL" dirty="0"/>
        </a:p>
      </dgm:t>
    </dgm:pt>
    <dgm:pt modelId="{A85C8B5A-4F60-44C2-833D-CDBB0BC8EB86}" type="parTrans" cxnId="{24F309EB-9A05-4680-BDE2-A7760C2378D8}">
      <dgm:prSet/>
      <dgm:spPr/>
      <dgm:t>
        <a:bodyPr/>
        <a:lstStyle/>
        <a:p>
          <a:endParaRPr lang="pl-PL"/>
        </a:p>
      </dgm:t>
    </dgm:pt>
    <dgm:pt modelId="{6FA10ACB-1723-42B4-8E13-3C360A18827D}" type="sibTrans" cxnId="{24F309EB-9A05-4680-BDE2-A7760C2378D8}">
      <dgm:prSet/>
      <dgm:spPr/>
      <dgm:t>
        <a:bodyPr/>
        <a:lstStyle/>
        <a:p>
          <a:endParaRPr lang="pl-PL"/>
        </a:p>
      </dgm:t>
    </dgm:pt>
    <dgm:pt modelId="{DC1E6047-5660-41B3-A64E-CF2D267F6667}">
      <dgm:prSet/>
      <dgm:spPr/>
      <dgm:t>
        <a:bodyPr/>
        <a:lstStyle/>
        <a:p>
          <a:r>
            <a:rPr lang="pl-PL" dirty="0" smtClean="0"/>
            <a:t>Mocne i słabe strony dziecka</a:t>
          </a:r>
          <a:endParaRPr lang="pl-PL" dirty="0"/>
        </a:p>
      </dgm:t>
    </dgm:pt>
    <dgm:pt modelId="{111D86EB-7102-450E-BBE5-A7491C41EF3A}" type="parTrans" cxnId="{2556F478-C2F8-4C2E-88DF-D72B1F0760EF}">
      <dgm:prSet/>
      <dgm:spPr/>
      <dgm:t>
        <a:bodyPr/>
        <a:lstStyle/>
        <a:p>
          <a:endParaRPr lang="pl-PL"/>
        </a:p>
      </dgm:t>
    </dgm:pt>
    <dgm:pt modelId="{56F82D6A-3E14-4E57-9320-4338C95A7E66}" type="sibTrans" cxnId="{2556F478-C2F8-4C2E-88DF-D72B1F0760EF}">
      <dgm:prSet/>
      <dgm:spPr/>
      <dgm:t>
        <a:bodyPr/>
        <a:lstStyle/>
        <a:p>
          <a:endParaRPr lang="pl-PL"/>
        </a:p>
      </dgm:t>
    </dgm:pt>
    <dgm:pt modelId="{CD91BA98-D147-496A-A75D-11EE8D9F9C52}">
      <dgm:prSet/>
      <dgm:spPr/>
      <dgm:t>
        <a:bodyPr/>
        <a:lstStyle/>
        <a:p>
          <a:r>
            <a:rPr lang="pl-PL" dirty="0" smtClean="0"/>
            <a:t>Trudności szkolne?</a:t>
          </a:r>
          <a:endParaRPr lang="pl-PL" dirty="0"/>
        </a:p>
      </dgm:t>
    </dgm:pt>
    <dgm:pt modelId="{5492C33B-CD91-4966-B210-CC3F8D2B7D06}" type="parTrans" cxnId="{C0D24BCD-7B09-4EC0-9610-D40233C8FF9D}">
      <dgm:prSet/>
      <dgm:spPr/>
      <dgm:t>
        <a:bodyPr/>
        <a:lstStyle/>
        <a:p>
          <a:endParaRPr lang="pl-PL"/>
        </a:p>
      </dgm:t>
    </dgm:pt>
    <dgm:pt modelId="{4DAA2C24-7CB4-4358-B797-74F5A0EFAB3C}" type="sibTrans" cxnId="{C0D24BCD-7B09-4EC0-9610-D40233C8FF9D}">
      <dgm:prSet/>
      <dgm:spPr/>
      <dgm:t>
        <a:bodyPr/>
        <a:lstStyle/>
        <a:p>
          <a:endParaRPr lang="pl-PL"/>
        </a:p>
      </dgm:t>
    </dgm:pt>
    <dgm:pt modelId="{8A9660D7-44C7-4457-B34E-9BE671F046D6}" type="pres">
      <dgm:prSet presAssocID="{58DD2CA9-8D2D-401D-A886-42439A2C3D8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E26D3170-FAD4-4509-A070-AF3C39C6CC33}" type="pres">
      <dgm:prSet presAssocID="{838D4289-8290-417C-A24D-6A86B2815C93}" presName="parentLin" presStyleCnt="0"/>
      <dgm:spPr/>
    </dgm:pt>
    <dgm:pt modelId="{F21A6E1E-FCD5-4CA4-8C4A-EAFA886610AA}" type="pres">
      <dgm:prSet presAssocID="{838D4289-8290-417C-A24D-6A86B2815C93}" presName="parentLeftMargin" presStyleLbl="node1" presStyleIdx="0" presStyleCnt="6"/>
      <dgm:spPr/>
      <dgm:t>
        <a:bodyPr/>
        <a:lstStyle/>
        <a:p>
          <a:endParaRPr lang="pl-PL"/>
        </a:p>
      </dgm:t>
    </dgm:pt>
    <dgm:pt modelId="{374CFA9A-BC5E-46A8-BADA-7C421949CA2A}" type="pres">
      <dgm:prSet presAssocID="{838D4289-8290-417C-A24D-6A86B2815C93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6DDA9C0-19A9-4762-BADE-CCEBD0A9D86B}" type="pres">
      <dgm:prSet presAssocID="{838D4289-8290-417C-A24D-6A86B2815C93}" presName="negativeSpace" presStyleCnt="0"/>
      <dgm:spPr/>
    </dgm:pt>
    <dgm:pt modelId="{EBD78FD0-87B0-4C4A-B218-B2DF7D011398}" type="pres">
      <dgm:prSet presAssocID="{838D4289-8290-417C-A24D-6A86B2815C93}" presName="childText" presStyleLbl="conFgAcc1" presStyleIdx="0" presStyleCnt="6">
        <dgm:presLayoutVars>
          <dgm:bulletEnabled val="1"/>
        </dgm:presLayoutVars>
      </dgm:prSet>
      <dgm:spPr/>
    </dgm:pt>
    <dgm:pt modelId="{1D8DF858-CB3E-4BF0-893B-C5556A3C20B5}" type="pres">
      <dgm:prSet presAssocID="{5B5CB7CD-0202-46BA-9CE3-F5A28F6E30D2}" presName="spaceBetweenRectangles" presStyleCnt="0"/>
      <dgm:spPr/>
    </dgm:pt>
    <dgm:pt modelId="{41CB0742-331A-44E3-BF55-3D27875FBA7C}" type="pres">
      <dgm:prSet presAssocID="{125099AC-A580-41F1-862D-86814D158854}" presName="parentLin" presStyleCnt="0"/>
      <dgm:spPr/>
    </dgm:pt>
    <dgm:pt modelId="{C2D76EE3-6F53-4C2A-AC36-ECC7E936C87A}" type="pres">
      <dgm:prSet presAssocID="{125099AC-A580-41F1-862D-86814D158854}" presName="parentLeftMargin" presStyleLbl="node1" presStyleIdx="0" presStyleCnt="6"/>
      <dgm:spPr/>
      <dgm:t>
        <a:bodyPr/>
        <a:lstStyle/>
        <a:p>
          <a:endParaRPr lang="pl-PL"/>
        </a:p>
      </dgm:t>
    </dgm:pt>
    <dgm:pt modelId="{1928BB11-7383-408D-8035-6904D0A041E1}" type="pres">
      <dgm:prSet presAssocID="{125099AC-A580-41F1-862D-86814D158854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3C9629F-0CBF-46AE-A82A-F630F81278D3}" type="pres">
      <dgm:prSet presAssocID="{125099AC-A580-41F1-862D-86814D158854}" presName="negativeSpace" presStyleCnt="0"/>
      <dgm:spPr/>
    </dgm:pt>
    <dgm:pt modelId="{E81807A5-C4D4-4E82-B31E-C5CFEB0FA1D5}" type="pres">
      <dgm:prSet presAssocID="{125099AC-A580-41F1-862D-86814D158854}" presName="childText" presStyleLbl="conFgAcc1" presStyleIdx="1" presStyleCnt="6">
        <dgm:presLayoutVars>
          <dgm:bulletEnabled val="1"/>
        </dgm:presLayoutVars>
      </dgm:prSet>
      <dgm:spPr/>
    </dgm:pt>
    <dgm:pt modelId="{9FC8890B-68B5-4473-A72A-7E98A3D15DB6}" type="pres">
      <dgm:prSet presAssocID="{6CFE056B-B20A-4F3A-A358-A9E0850BAC4E}" presName="spaceBetweenRectangles" presStyleCnt="0"/>
      <dgm:spPr/>
    </dgm:pt>
    <dgm:pt modelId="{E209F145-F036-4E3B-B77D-A778F162DBE9}" type="pres">
      <dgm:prSet presAssocID="{D299A772-CC22-4AD5-94C8-F71945B4B716}" presName="parentLin" presStyleCnt="0"/>
      <dgm:spPr/>
    </dgm:pt>
    <dgm:pt modelId="{4D8CB9D3-FA12-4C0B-B06E-C9B7227C19F0}" type="pres">
      <dgm:prSet presAssocID="{D299A772-CC22-4AD5-94C8-F71945B4B716}" presName="parentLeftMargin" presStyleLbl="node1" presStyleIdx="1" presStyleCnt="6"/>
      <dgm:spPr/>
      <dgm:t>
        <a:bodyPr/>
        <a:lstStyle/>
        <a:p>
          <a:endParaRPr lang="pl-PL"/>
        </a:p>
      </dgm:t>
    </dgm:pt>
    <dgm:pt modelId="{F5A1F98D-992D-4484-BC32-30E18E7B5FA9}" type="pres">
      <dgm:prSet presAssocID="{D299A772-CC22-4AD5-94C8-F71945B4B716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0EBCD9A-B3E4-4BC9-B16F-F8943A3A9C1E}" type="pres">
      <dgm:prSet presAssocID="{D299A772-CC22-4AD5-94C8-F71945B4B716}" presName="negativeSpace" presStyleCnt="0"/>
      <dgm:spPr/>
    </dgm:pt>
    <dgm:pt modelId="{89881285-64DE-4094-9D50-2622156646DE}" type="pres">
      <dgm:prSet presAssocID="{D299A772-CC22-4AD5-94C8-F71945B4B716}" presName="childText" presStyleLbl="conFgAcc1" presStyleIdx="2" presStyleCnt="6">
        <dgm:presLayoutVars>
          <dgm:bulletEnabled val="1"/>
        </dgm:presLayoutVars>
      </dgm:prSet>
      <dgm:spPr/>
    </dgm:pt>
    <dgm:pt modelId="{793AA275-0BB6-482A-BA4A-99E6ECC8B1FE}" type="pres">
      <dgm:prSet presAssocID="{7A1B8FAD-27DC-4327-92FF-3074DEC9BBF1}" presName="spaceBetweenRectangles" presStyleCnt="0"/>
      <dgm:spPr/>
    </dgm:pt>
    <dgm:pt modelId="{83D53DCD-A3C8-4FCB-AFE8-F49991F61E9B}" type="pres">
      <dgm:prSet presAssocID="{B3BCBCC7-FE2D-450E-AE7F-02C458FBD133}" presName="parentLin" presStyleCnt="0"/>
      <dgm:spPr/>
    </dgm:pt>
    <dgm:pt modelId="{07B0D9A3-DE36-4CE2-9519-E7438C7CBD69}" type="pres">
      <dgm:prSet presAssocID="{B3BCBCC7-FE2D-450E-AE7F-02C458FBD133}" presName="parentLeftMargin" presStyleLbl="node1" presStyleIdx="2" presStyleCnt="6"/>
      <dgm:spPr/>
      <dgm:t>
        <a:bodyPr/>
        <a:lstStyle/>
        <a:p>
          <a:endParaRPr lang="pl-PL"/>
        </a:p>
      </dgm:t>
    </dgm:pt>
    <dgm:pt modelId="{EA74CC30-6916-40C0-81A8-150837ACDAA1}" type="pres">
      <dgm:prSet presAssocID="{B3BCBCC7-FE2D-450E-AE7F-02C458FBD133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60E8600-B01A-4255-86E1-DBA419ADB228}" type="pres">
      <dgm:prSet presAssocID="{B3BCBCC7-FE2D-450E-AE7F-02C458FBD133}" presName="negativeSpace" presStyleCnt="0"/>
      <dgm:spPr/>
    </dgm:pt>
    <dgm:pt modelId="{91844699-C65F-4FF7-AA71-D5C43F28472F}" type="pres">
      <dgm:prSet presAssocID="{B3BCBCC7-FE2D-450E-AE7F-02C458FBD133}" presName="childText" presStyleLbl="conFgAcc1" presStyleIdx="3" presStyleCnt="6">
        <dgm:presLayoutVars>
          <dgm:bulletEnabled val="1"/>
        </dgm:presLayoutVars>
      </dgm:prSet>
      <dgm:spPr/>
    </dgm:pt>
    <dgm:pt modelId="{C46EAC6E-71AB-4727-A106-941E8C35F19A}" type="pres">
      <dgm:prSet presAssocID="{6FA10ACB-1723-42B4-8E13-3C360A18827D}" presName="spaceBetweenRectangles" presStyleCnt="0"/>
      <dgm:spPr/>
    </dgm:pt>
    <dgm:pt modelId="{C8E4F57B-EDF2-43B4-8210-513E73C203BD}" type="pres">
      <dgm:prSet presAssocID="{DC1E6047-5660-41B3-A64E-CF2D267F6667}" presName="parentLin" presStyleCnt="0"/>
      <dgm:spPr/>
    </dgm:pt>
    <dgm:pt modelId="{D7CE5D70-00BE-472F-BEAD-923D51735215}" type="pres">
      <dgm:prSet presAssocID="{DC1E6047-5660-41B3-A64E-CF2D267F6667}" presName="parentLeftMargin" presStyleLbl="node1" presStyleIdx="3" presStyleCnt="6"/>
      <dgm:spPr/>
      <dgm:t>
        <a:bodyPr/>
        <a:lstStyle/>
        <a:p>
          <a:endParaRPr lang="pl-PL"/>
        </a:p>
      </dgm:t>
    </dgm:pt>
    <dgm:pt modelId="{A743A579-DB17-4154-AE3D-51EBBFFE4CF2}" type="pres">
      <dgm:prSet presAssocID="{DC1E6047-5660-41B3-A64E-CF2D267F6667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252B1F6-AF1C-4F53-B2EB-8B9D0846538B}" type="pres">
      <dgm:prSet presAssocID="{DC1E6047-5660-41B3-A64E-CF2D267F6667}" presName="negativeSpace" presStyleCnt="0"/>
      <dgm:spPr/>
    </dgm:pt>
    <dgm:pt modelId="{489C7DFE-EE00-4101-BCE5-AD3EA0C66564}" type="pres">
      <dgm:prSet presAssocID="{DC1E6047-5660-41B3-A64E-CF2D267F6667}" presName="childText" presStyleLbl="conFgAcc1" presStyleIdx="4" presStyleCnt="6">
        <dgm:presLayoutVars>
          <dgm:bulletEnabled val="1"/>
        </dgm:presLayoutVars>
      </dgm:prSet>
      <dgm:spPr/>
    </dgm:pt>
    <dgm:pt modelId="{174ADE8A-DBA5-497A-B884-0AE9D371E9E2}" type="pres">
      <dgm:prSet presAssocID="{56F82D6A-3E14-4E57-9320-4338C95A7E66}" presName="spaceBetweenRectangles" presStyleCnt="0"/>
      <dgm:spPr/>
    </dgm:pt>
    <dgm:pt modelId="{BD732715-978D-4AF6-8E02-5AC00FBD9167}" type="pres">
      <dgm:prSet presAssocID="{CD91BA98-D147-496A-A75D-11EE8D9F9C52}" presName="parentLin" presStyleCnt="0"/>
      <dgm:spPr/>
    </dgm:pt>
    <dgm:pt modelId="{DD265565-0451-4BBD-942A-DAF7E9EBEA1C}" type="pres">
      <dgm:prSet presAssocID="{CD91BA98-D147-496A-A75D-11EE8D9F9C52}" presName="parentLeftMargin" presStyleLbl="node1" presStyleIdx="4" presStyleCnt="6"/>
      <dgm:spPr/>
      <dgm:t>
        <a:bodyPr/>
        <a:lstStyle/>
        <a:p>
          <a:endParaRPr lang="pl-PL"/>
        </a:p>
      </dgm:t>
    </dgm:pt>
    <dgm:pt modelId="{9C5CDF37-C5E7-447B-852B-4463EE03E1B1}" type="pres">
      <dgm:prSet presAssocID="{CD91BA98-D147-496A-A75D-11EE8D9F9C52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AC76C07-FB65-404D-B589-84B9497F42FB}" type="pres">
      <dgm:prSet presAssocID="{CD91BA98-D147-496A-A75D-11EE8D9F9C52}" presName="negativeSpace" presStyleCnt="0"/>
      <dgm:spPr/>
    </dgm:pt>
    <dgm:pt modelId="{3849FDE6-2251-45A5-ACB5-33CCA6102F62}" type="pres">
      <dgm:prSet presAssocID="{CD91BA98-D147-496A-A75D-11EE8D9F9C52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5AB5BC8C-6D7F-4082-A612-4A06B5936D3E}" type="presOf" srcId="{DC1E6047-5660-41B3-A64E-CF2D267F6667}" destId="{A743A579-DB17-4154-AE3D-51EBBFFE4CF2}" srcOrd="1" destOrd="0" presId="urn:microsoft.com/office/officeart/2005/8/layout/list1"/>
    <dgm:cxn modelId="{C0D24BCD-7B09-4EC0-9610-D40233C8FF9D}" srcId="{58DD2CA9-8D2D-401D-A886-42439A2C3D8A}" destId="{CD91BA98-D147-496A-A75D-11EE8D9F9C52}" srcOrd="5" destOrd="0" parTransId="{5492C33B-CD91-4966-B210-CC3F8D2B7D06}" sibTransId="{4DAA2C24-7CB4-4358-B797-74F5A0EFAB3C}"/>
    <dgm:cxn modelId="{ECDD5527-6DFA-4220-BB18-4048827B682E}" srcId="{58DD2CA9-8D2D-401D-A886-42439A2C3D8A}" destId="{838D4289-8290-417C-A24D-6A86B2815C93}" srcOrd="0" destOrd="0" parTransId="{B4B1AA8C-A357-4C0A-AD31-7E7238904595}" sibTransId="{5B5CB7CD-0202-46BA-9CE3-F5A28F6E30D2}"/>
    <dgm:cxn modelId="{3075B905-FB85-41A1-9C3E-333ABBF3A8E1}" type="presOf" srcId="{CD91BA98-D147-496A-A75D-11EE8D9F9C52}" destId="{DD265565-0451-4BBD-942A-DAF7E9EBEA1C}" srcOrd="0" destOrd="0" presId="urn:microsoft.com/office/officeart/2005/8/layout/list1"/>
    <dgm:cxn modelId="{446798EC-E3C2-41BD-87BF-4C7553F85A2C}" srcId="{58DD2CA9-8D2D-401D-A886-42439A2C3D8A}" destId="{D299A772-CC22-4AD5-94C8-F71945B4B716}" srcOrd="2" destOrd="0" parTransId="{441C2EAD-7C03-41E5-8EA1-A9A9170F245A}" sibTransId="{7A1B8FAD-27DC-4327-92FF-3074DEC9BBF1}"/>
    <dgm:cxn modelId="{2556F478-C2F8-4C2E-88DF-D72B1F0760EF}" srcId="{58DD2CA9-8D2D-401D-A886-42439A2C3D8A}" destId="{DC1E6047-5660-41B3-A64E-CF2D267F6667}" srcOrd="4" destOrd="0" parTransId="{111D86EB-7102-450E-BBE5-A7491C41EF3A}" sibTransId="{56F82D6A-3E14-4E57-9320-4338C95A7E66}"/>
    <dgm:cxn modelId="{F9DB8D5C-10DA-4686-8CE1-FFAC96022205}" type="presOf" srcId="{DC1E6047-5660-41B3-A64E-CF2D267F6667}" destId="{D7CE5D70-00BE-472F-BEAD-923D51735215}" srcOrd="0" destOrd="0" presId="urn:microsoft.com/office/officeart/2005/8/layout/list1"/>
    <dgm:cxn modelId="{E93CD75F-DC90-4956-8435-BB26494C9ABF}" type="presOf" srcId="{125099AC-A580-41F1-862D-86814D158854}" destId="{1928BB11-7383-408D-8035-6904D0A041E1}" srcOrd="1" destOrd="0" presId="urn:microsoft.com/office/officeart/2005/8/layout/list1"/>
    <dgm:cxn modelId="{24F309EB-9A05-4680-BDE2-A7760C2378D8}" srcId="{58DD2CA9-8D2D-401D-A886-42439A2C3D8A}" destId="{B3BCBCC7-FE2D-450E-AE7F-02C458FBD133}" srcOrd="3" destOrd="0" parTransId="{A85C8B5A-4F60-44C2-833D-CDBB0BC8EB86}" sibTransId="{6FA10ACB-1723-42B4-8E13-3C360A18827D}"/>
    <dgm:cxn modelId="{76DC25F1-08AA-4448-A169-3917101DF5AB}" type="presOf" srcId="{838D4289-8290-417C-A24D-6A86B2815C93}" destId="{374CFA9A-BC5E-46A8-BADA-7C421949CA2A}" srcOrd="1" destOrd="0" presId="urn:microsoft.com/office/officeart/2005/8/layout/list1"/>
    <dgm:cxn modelId="{ADD7EFEF-99B3-4A20-8E2C-057B77CE42B4}" type="presOf" srcId="{D299A772-CC22-4AD5-94C8-F71945B4B716}" destId="{F5A1F98D-992D-4484-BC32-30E18E7B5FA9}" srcOrd="1" destOrd="0" presId="urn:microsoft.com/office/officeart/2005/8/layout/list1"/>
    <dgm:cxn modelId="{FC281706-1648-4088-AADA-2C713901C3FA}" type="presOf" srcId="{125099AC-A580-41F1-862D-86814D158854}" destId="{C2D76EE3-6F53-4C2A-AC36-ECC7E936C87A}" srcOrd="0" destOrd="0" presId="urn:microsoft.com/office/officeart/2005/8/layout/list1"/>
    <dgm:cxn modelId="{393DB964-88A1-4E57-86F5-3E82DCD87C33}" type="presOf" srcId="{838D4289-8290-417C-A24D-6A86B2815C93}" destId="{F21A6E1E-FCD5-4CA4-8C4A-EAFA886610AA}" srcOrd="0" destOrd="0" presId="urn:microsoft.com/office/officeart/2005/8/layout/list1"/>
    <dgm:cxn modelId="{8D957E84-791C-43D9-8BFA-4399EDB86DC2}" srcId="{58DD2CA9-8D2D-401D-A886-42439A2C3D8A}" destId="{125099AC-A580-41F1-862D-86814D158854}" srcOrd="1" destOrd="0" parTransId="{13BEA161-98B8-4AD6-93A4-5B14009ABEB6}" sibTransId="{6CFE056B-B20A-4F3A-A358-A9E0850BAC4E}"/>
    <dgm:cxn modelId="{4E105465-2F82-4DCE-94EB-DC369B56FFAF}" type="presOf" srcId="{B3BCBCC7-FE2D-450E-AE7F-02C458FBD133}" destId="{EA74CC30-6916-40C0-81A8-150837ACDAA1}" srcOrd="1" destOrd="0" presId="urn:microsoft.com/office/officeart/2005/8/layout/list1"/>
    <dgm:cxn modelId="{D70D2FDA-15E2-450D-A191-01B7852AD013}" type="presOf" srcId="{D299A772-CC22-4AD5-94C8-F71945B4B716}" destId="{4D8CB9D3-FA12-4C0B-B06E-C9B7227C19F0}" srcOrd="0" destOrd="0" presId="urn:microsoft.com/office/officeart/2005/8/layout/list1"/>
    <dgm:cxn modelId="{F0608050-5C82-4B28-858D-2324F1C247FB}" type="presOf" srcId="{CD91BA98-D147-496A-A75D-11EE8D9F9C52}" destId="{9C5CDF37-C5E7-447B-852B-4463EE03E1B1}" srcOrd="1" destOrd="0" presId="urn:microsoft.com/office/officeart/2005/8/layout/list1"/>
    <dgm:cxn modelId="{FF23BAF0-275E-435F-ACEE-1A3BC944FB46}" type="presOf" srcId="{58DD2CA9-8D2D-401D-A886-42439A2C3D8A}" destId="{8A9660D7-44C7-4457-B34E-9BE671F046D6}" srcOrd="0" destOrd="0" presId="urn:microsoft.com/office/officeart/2005/8/layout/list1"/>
    <dgm:cxn modelId="{7C565AF7-FC73-4445-8024-3FE7DEF1E088}" type="presOf" srcId="{B3BCBCC7-FE2D-450E-AE7F-02C458FBD133}" destId="{07B0D9A3-DE36-4CE2-9519-E7438C7CBD69}" srcOrd="0" destOrd="0" presId="urn:microsoft.com/office/officeart/2005/8/layout/list1"/>
    <dgm:cxn modelId="{FC48CD06-E630-4971-A7EB-08C91D6AF344}" type="presParOf" srcId="{8A9660D7-44C7-4457-B34E-9BE671F046D6}" destId="{E26D3170-FAD4-4509-A070-AF3C39C6CC33}" srcOrd="0" destOrd="0" presId="urn:microsoft.com/office/officeart/2005/8/layout/list1"/>
    <dgm:cxn modelId="{46C3383E-AD44-48F1-ABC9-394E93A92C2D}" type="presParOf" srcId="{E26D3170-FAD4-4509-A070-AF3C39C6CC33}" destId="{F21A6E1E-FCD5-4CA4-8C4A-EAFA886610AA}" srcOrd="0" destOrd="0" presId="urn:microsoft.com/office/officeart/2005/8/layout/list1"/>
    <dgm:cxn modelId="{C8A090BB-1823-40CF-8C0B-551DA6D05F8E}" type="presParOf" srcId="{E26D3170-FAD4-4509-A070-AF3C39C6CC33}" destId="{374CFA9A-BC5E-46A8-BADA-7C421949CA2A}" srcOrd="1" destOrd="0" presId="urn:microsoft.com/office/officeart/2005/8/layout/list1"/>
    <dgm:cxn modelId="{B2E382E6-C518-4985-9D06-B26A2A4B432D}" type="presParOf" srcId="{8A9660D7-44C7-4457-B34E-9BE671F046D6}" destId="{36DDA9C0-19A9-4762-BADE-CCEBD0A9D86B}" srcOrd="1" destOrd="0" presId="urn:microsoft.com/office/officeart/2005/8/layout/list1"/>
    <dgm:cxn modelId="{AB497721-F161-40A4-800B-77A8F859CB3B}" type="presParOf" srcId="{8A9660D7-44C7-4457-B34E-9BE671F046D6}" destId="{EBD78FD0-87B0-4C4A-B218-B2DF7D011398}" srcOrd="2" destOrd="0" presId="urn:microsoft.com/office/officeart/2005/8/layout/list1"/>
    <dgm:cxn modelId="{88CC86D0-71EA-49CF-A576-2C326C097D7A}" type="presParOf" srcId="{8A9660D7-44C7-4457-B34E-9BE671F046D6}" destId="{1D8DF858-CB3E-4BF0-893B-C5556A3C20B5}" srcOrd="3" destOrd="0" presId="urn:microsoft.com/office/officeart/2005/8/layout/list1"/>
    <dgm:cxn modelId="{237AE6A1-2393-4188-AE3E-859E326EDBE9}" type="presParOf" srcId="{8A9660D7-44C7-4457-B34E-9BE671F046D6}" destId="{41CB0742-331A-44E3-BF55-3D27875FBA7C}" srcOrd="4" destOrd="0" presId="urn:microsoft.com/office/officeart/2005/8/layout/list1"/>
    <dgm:cxn modelId="{EBB038D2-F296-470D-9202-6C7720DC7FA1}" type="presParOf" srcId="{41CB0742-331A-44E3-BF55-3D27875FBA7C}" destId="{C2D76EE3-6F53-4C2A-AC36-ECC7E936C87A}" srcOrd="0" destOrd="0" presId="urn:microsoft.com/office/officeart/2005/8/layout/list1"/>
    <dgm:cxn modelId="{F9E05C97-B19D-46A9-AF8B-D6B8179FA054}" type="presParOf" srcId="{41CB0742-331A-44E3-BF55-3D27875FBA7C}" destId="{1928BB11-7383-408D-8035-6904D0A041E1}" srcOrd="1" destOrd="0" presId="urn:microsoft.com/office/officeart/2005/8/layout/list1"/>
    <dgm:cxn modelId="{71976C60-1D98-4592-9377-F17E1F9BAA54}" type="presParOf" srcId="{8A9660D7-44C7-4457-B34E-9BE671F046D6}" destId="{53C9629F-0CBF-46AE-A82A-F630F81278D3}" srcOrd="5" destOrd="0" presId="urn:microsoft.com/office/officeart/2005/8/layout/list1"/>
    <dgm:cxn modelId="{C30EA4E7-6D75-4B53-9829-AEB53B824EAD}" type="presParOf" srcId="{8A9660D7-44C7-4457-B34E-9BE671F046D6}" destId="{E81807A5-C4D4-4E82-B31E-C5CFEB0FA1D5}" srcOrd="6" destOrd="0" presId="urn:microsoft.com/office/officeart/2005/8/layout/list1"/>
    <dgm:cxn modelId="{34FACBF9-6568-4ED3-BC62-42ADC6FEE1A5}" type="presParOf" srcId="{8A9660D7-44C7-4457-B34E-9BE671F046D6}" destId="{9FC8890B-68B5-4473-A72A-7E98A3D15DB6}" srcOrd="7" destOrd="0" presId="urn:microsoft.com/office/officeart/2005/8/layout/list1"/>
    <dgm:cxn modelId="{1A4DF50B-00DB-40B6-A676-36AC03DBE91B}" type="presParOf" srcId="{8A9660D7-44C7-4457-B34E-9BE671F046D6}" destId="{E209F145-F036-4E3B-B77D-A778F162DBE9}" srcOrd="8" destOrd="0" presId="urn:microsoft.com/office/officeart/2005/8/layout/list1"/>
    <dgm:cxn modelId="{4EE52424-B20E-446C-B8F4-CAE005A4F211}" type="presParOf" srcId="{E209F145-F036-4E3B-B77D-A778F162DBE9}" destId="{4D8CB9D3-FA12-4C0B-B06E-C9B7227C19F0}" srcOrd="0" destOrd="0" presId="urn:microsoft.com/office/officeart/2005/8/layout/list1"/>
    <dgm:cxn modelId="{8656E4F1-857A-4608-B396-E1B66898E4B9}" type="presParOf" srcId="{E209F145-F036-4E3B-B77D-A778F162DBE9}" destId="{F5A1F98D-992D-4484-BC32-30E18E7B5FA9}" srcOrd="1" destOrd="0" presId="urn:microsoft.com/office/officeart/2005/8/layout/list1"/>
    <dgm:cxn modelId="{C77DC2DF-560A-460E-B9A8-CABC0506FB24}" type="presParOf" srcId="{8A9660D7-44C7-4457-B34E-9BE671F046D6}" destId="{00EBCD9A-B3E4-4BC9-B16F-F8943A3A9C1E}" srcOrd="9" destOrd="0" presId="urn:microsoft.com/office/officeart/2005/8/layout/list1"/>
    <dgm:cxn modelId="{AB107DC1-7629-4788-820C-AA94DB15C303}" type="presParOf" srcId="{8A9660D7-44C7-4457-B34E-9BE671F046D6}" destId="{89881285-64DE-4094-9D50-2622156646DE}" srcOrd="10" destOrd="0" presId="urn:microsoft.com/office/officeart/2005/8/layout/list1"/>
    <dgm:cxn modelId="{4D7CABD0-5738-48B1-9E11-1C0D8B1B7B5D}" type="presParOf" srcId="{8A9660D7-44C7-4457-B34E-9BE671F046D6}" destId="{793AA275-0BB6-482A-BA4A-99E6ECC8B1FE}" srcOrd="11" destOrd="0" presId="urn:microsoft.com/office/officeart/2005/8/layout/list1"/>
    <dgm:cxn modelId="{C995F275-4BCD-48BC-B58D-1F727BBDB364}" type="presParOf" srcId="{8A9660D7-44C7-4457-B34E-9BE671F046D6}" destId="{83D53DCD-A3C8-4FCB-AFE8-F49991F61E9B}" srcOrd="12" destOrd="0" presId="urn:microsoft.com/office/officeart/2005/8/layout/list1"/>
    <dgm:cxn modelId="{13EFBECD-3042-44B1-86B5-08A977D006B4}" type="presParOf" srcId="{83D53DCD-A3C8-4FCB-AFE8-F49991F61E9B}" destId="{07B0D9A3-DE36-4CE2-9519-E7438C7CBD69}" srcOrd="0" destOrd="0" presId="urn:microsoft.com/office/officeart/2005/8/layout/list1"/>
    <dgm:cxn modelId="{BD85E0E2-C3FD-4819-BD00-2B6EA7B21C21}" type="presParOf" srcId="{83D53DCD-A3C8-4FCB-AFE8-F49991F61E9B}" destId="{EA74CC30-6916-40C0-81A8-150837ACDAA1}" srcOrd="1" destOrd="0" presId="urn:microsoft.com/office/officeart/2005/8/layout/list1"/>
    <dgm:cxn modelId="{EED55182-A61D-46DB-8A90-25B4B2125272}" type="presParOf" srcId="{8A9660D7-44C7-4457-B34E-9BE671F046D6}" destId="{360E8600-B01A-4255-86E1-DBA419ADB228}" srcOrd="13" destOrd="0" presId="urn:microsoft.com/office/officeart/2005/8/layout/list1"/>
    <dgm:cxn modelId="{55CCBDD8-292B-4C2A-ADC9-EC9BE6474081}" type="presParOf" srcId="{8A9660D7-44C7-4457-B34E-9BE671F046D6}" destId="{91844699-C65F-4FF7-AA71-D5C43F28472F}" srcOrd="14" destOrd="0" presId="urn:microsoft.com/office/officeart/2005/8/layout/list1"/>
    <dgm:cxn modelId="{A491707C-52E6-4F23-B377-3601F4001890}" type="presParOf" srcId="{8A9660D7-44C7-4457-B34E-9BE671F046D6}" destId="{C46EAC6E-71AB-4727-A106-941E8C35F19A}" srcOrd="15" destOrd="0" presId="urn:microsoft.com/office/officeart/2005/8/layout/list1"/>
    <dgm:cxn modelId="{B1EA41D4-028E-40E8-BEA5-F3B7C7CAE331}" type="presParOf" srcId="{8A9660D7-44C7-4457-B34E-9BE671F046D6}" destId="{C8E4F57B-EDF2-43B4-8210-513E73C203BD}" srcOrd="16" destOrd="0" presId="urn:microsoft.com/office/officeart/2005/8/layout/list1"/>
    <dgm:cxn modelId="{E37AC95E-1469-4E83-8FE3-A585EAE68D98}" type="presParOf" srcId="{C8E4F57B-EDF2-43B4-8210-513E73C203BD}" destId="{D7CE5D70-00BE-472F-BEAD-923D51735215}" srcOrd="0" destOrd="0" presId="urn:microsoft.com/office/officeart/2005/8/layout/list1"/>
    <dgm:cxn modelId="{444CD850-31A5-4C2F-A2E3-782265D022E4}" type="presParOf" srcId="{C8E4F57B-EDF2-43B4-8210-513E73C203BD}" destId="{A743A579-DB17-4154-AE3D-51EBBFFE4CF2}" srcOrd="1" destOrd="0" presId="urn:microsoft.com/office/officeart/2005/8/layout/list1"/>
    <dgm:cxn modelId="{69C88A24-0591-4D00-AA03-9D9CC75DCC1A}" type="presParOf" srcId="{8A9660D7-44C7-4457-B34E-9BE671F046D6}" destId="{F252B1F6-AF1C-4F53-B2EB-8B9D0846538B}" srcOrd="17" destOrd="0" presId="urn:microsoft.com/office/officeart/2005/8/layout/list1"/>
    <dgm:cxn modelId="{28C1BE7C-8F7C-4EF1-893A-5E7B1499D65C}" type="presParOf" srcId="{8A9660D7-44C7-4457-B34E-9BE671F046D6}" destId="{489C7DFE-EE00-4101-BCE5-AD3EA0C66564}" srcOrd="18" destOrd="0" presId="urn:microsoft.com/office/officeart/2005/8/layout/list1"/>
    <dgm:cxn modelId="{A39D7694-F040-4B44-9FB0-6CD04EFF3DA8}" type="presParOf" srcId="{8A9660D7-44C7-4457-B34E-9BE671F046D6}" destId="{174ADE8A-DBA5-497A-B884-0AE9D371E9E2}" srcOrd="19" destOrd="0" presId="urn:microsoft.com/office/officeart/2005/8/layout/list1"/>
    <dgm:cxn modelId="{926D83D1-CFD0-4C48-AAE6-83A3ECDD682C}" type="presParOf" srcId="{8A9660D7-44C7-4457-B34E-9BE671F046D6}" destId="{BD732715-978D-4AF6-8E02-5AC00FBD9167}" srcOrd="20" destOrd="0" presId="urn:microsoft.com/office/officeart/2005/8/layout/list1"/>
    <dgm:cxn modelId="{D6B93D23-A399-4769-ACDD-5BC33B643E3C}" type="presParOf" srcId="{BD732715-978D-4AF6-8E02-5AC00FBD9167}" destId="{DD265565-0451-4BBD-942A-DAF7E9EBEA1C}" srcOrd="0" destOrd="0" presId="urn:microsoft.com/office/officeart/2005/8/layout/list1"/>
    <dgm:cxn modelId="{0AB4DB66-B7E9-4F67-80D2-5D6120F4AEF6}" type="presParOf" srcId="{BD732715-978D-4AF6-8E02-5AC00FBD9167}" destId="{9C5CDF37-C5E7-447B-852B-4463EE03E1B1}" srcOrd="1" destOrd="0" presId="urn:microsoft.com/office/officeart/2005/8/layout/list1"/>
    <dgm:cxn modelId="{D3A5EF78-25F6-42EB-85F8-7E2D246FEC5E}" type="presParOf" srcId="{8A9660D7-44C7-4457-B34E-9BE671F046D6}" destId="{5AC76C07-FB65-404D-B589-84B9497F42FB}" srcOrd="21" destOrd="0" presId="urn:microsoft.com/office/officeart/2005/8/layout/list1"/>
    <dgm:cxn modelId="{CECF6FE8-F5B7-43C0-8932-F73B44D0151F}" type="presParOf" srcId="{8A9660D7-44C7-4457-B34E-9BE671F046D6}" destId="{3849FDE6-2251-45A5-ACB5-33CCA6102F62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CE89197-B7AE-4814-ADB9-77352B463639}" type="doc">
      <dgm:prSet loTypeId="urn:microsoft.com/office/officeart/2005/8/layout/list1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9787E4F0-CBC5-4865-9CFE-97D41804E3C4}">
      <dgm:prSet phldrT="[Tekst]"/>
      <dgm:spPr/>
      <dgm:t>
        <a:bodyPr/>
        <a:lstStyle/>
        <a:p>
          <a:r>
            <a:rPr lang="pl-PL" dirty="0" smtClean="0"/>
            <a:t>Uczestnictwo we wszystkich zajęciach?</a:t>
          </a:r>
          <a:endParaRPr lang="pl-PL" dirty="0"/>
        </a:p>
      </dgm:t>
    </dgm:pt>
    <dgm:pt modelId="{CC2ABBE9-E9E4-4DE2-AB26-357244722CF7}" type="parTrans" cxnId="{7D367F31-8AC6-4741-A042-E90EBC42ABA9}">
      <dgm:prSet/>
      <dgm:spPr/>
      <dgm:t>
        <a:bodyPr/>
        <a:lstStyle/>
        <a:p>
          <a:endParaRPr lang="pl-PL"/>
        </a:p>
      </dgm:t>
    </dgm:pt>
    <dgm:pt modelId="{83772DC7-BE75-4DFA-B58F-0637535153AB}" type="sibTrans" cxnId="{7D367F31-8AC6-4741-A042-E90EBC42ABA9}">
      <dgm:prSet/>
      <dgm:spPr/>
      <dgm:t>
        <a:bodyPr/>
        <a:lstStyle/>
        <a:p>
          <a:endParaRPr lang="pl-PL"/>
        </a:p>
      </dgm:t>
    </dgm:pt>
    <dgm:pt modelId="{66723F47-EEB0-4B9E-8F70-95E59A8DC073}">
      <dgm:prSet phldrT="[Tekst]"/>
      <dgm:spPr/>
      <dgm:t>
        <a:bodyPr/>
        <a:lstStyle/>
        <a:p>
          <a:r>
            <a:rPr lang="pl-PL" dirty="0" smtClean="0"/>
            <a:t>Czy w jego kulturze występują jakieś praktyki, zwyczaje </a:t>
          </a:r>
        </a:p>
        <a:p>
          <a:r>
            <a:rPr lang="pl-PL" dirty="0" smtClean="0"/>
            <a:t>mogące mieć wpływ na całą klasę?</a:t>
          </a:r>
          <a:endParaRPr lang="pl-PL" dirty="0"/>
        </a:p>
      </dgm:t>
    </dgm:pt>
    <dgm:pt modelId="{9E5216FB-E77F-4410-A357-F797AB71CFD1}" type="parTrans" cxnId="{647D3EE7-C60E-4B1A-A19E-01317C09FDD4}">
      <dgm:prSet/>
      <dgm:spPr/>
      <dgm:t>
        <a:bodyPr/>
        <a:lstStyle/>
        <a:p>
          <a:endParaRPr lang="pl-PL"/>
        </a:p>
      </dgm:t>
    </dgm:pt>
    <dgm:pt modelId="{3A10FE36-B684-4D74-A902-B07F8EA6E7D5}" type="sibTrans" cxnId="{647D3EE7-C60E-4B1A-A19E-01317C09FDD4}">
      <dgm:prSet/>
      <dgm:spPr/>
      <dgm:t>
        <a:bodyPr/>
        <a:lstStyle/>
        <a:p>
          <a:endParaRPr lang="pl-PL"/>
        </a:p>
      </dgm:t>
    </dgm:pt>
    <dgm:pt modelId="{650568C2-90E3-41BD-A675-7C78D776F746}">
      <dgm:prSet phldrT="[Tekst]"/>
      <dgm:spPr/>
      <dgm:t>
        <a:bodyPr/>
        <a:lstStyle/>
        <a:p>
          <a:r>
            <a:rPr lang="pl-PL" dirty="0" smtClean="0"/>
            <a:t>Czas wolny</a:t>
          </a:r>
          <a:endParaRPr lang="pl-PL" dirty="0"/>
        </a:p>
      </dgm:t>
    </dgm:pt>
    <dgm:pt modelId="{AEC5F07D-54F7-41CF-82EB-D5B20F7E6D6D}" type="parTrans" cxnId="{2A0DCE17-911A-4DE5-80ED-7D7AF1CA693A}">
      <dgm:prSet/>
      <dgm:spPr/>
      <dgm:t>
        <a:bodyPr/>
        <a:lstStyle/>
        <a:p>
          <a:endParaRPr lang="pl-PL"/>
        </a:p>
      </dgm:t>
    </dgm:pt>
    <dgm:pt modelId="{B580AB88-083D-4468-9FEA-20EECADDD819}" type="sibTrans" cxnId="{2A0DCE17-911A-4DE5-80ED-7D7AF1CA693A}">
      <dgm:prSet/>
      <dgm:spPr/>
      <dgm:t>
        <a:bodyPr/>
        <a:lstStyle/>
        <a:p>
          <a:endParaRPr lang="pl-PL"/>
        </a:p>
      </dgm:t>
    </dgm:pt>
    <dgm:pt modelId="{E49AFDA5-F489-4534-99FC-E44EEFCB4EE3}" type="pres">
      <dgm:prSet presAssocID="{ACE89197-B7AE-4814-ADB9-77352B46363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C0910AB5-0D82-4E81-B0F9-F3AFBBF675DD}" type="pres">
      <dgm:prSet presAssocID="{9787E4F0-CBC5-4865-9CFE-97D41804E3C4}" presName="parentLin" presStyleCnt="0"/>
      <dgm:spPr/>
    </dgm:pt>
    <dgm:pt modelId="{DA89277D-1D06-49EA-9E5C-B0AFCAC62234}" type="pres">
      <dgm:prSet presAssocID="{9787E4F0-CBC5-4865-9CFE-97D41804E3C4}" presName="parentLeftMargin" presStyleLbl="node1" presStyleIdx="0" presStyleCnt="3"/>
      <dgm:spPr/>
      <dgm:t>
        <a:bodyPr/>
        <a:lstStyle/>
        <a:p>
          <a:endParaRPr lang="pl-PL"/>
        </a:p>
      </dgm:t>
    </dgm:pt>
    <dgm:pt modelId="{95F6AA6D-4C00-46B1-BC3E-E00E20BCE8BD}" type="pres">
      <dgm:prSet presAssocID="{9787E4F0-CBC5-4865-9CFE-97D41804E3C4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4BAD9CF-09D4-40CF-A218-9D5280F09780}" type="pres">
      <dgm:prSet presAssocID="{9787E4F0-CBC5-4865-9CFE-97D41804E3C4}" presName="negativeSpace" presStyleCnt="0"/>
      <dgm:spPr/>
    </dgm:pt>
    <dgm:pt modelId="{438C3B38-5916-422A-AD38-594E2E6F5123}" type="pres">
      <dgm:prSet presAssocID="{9787E4F0-CBC5-4865-9CFE-97D41804E3C4}" presName="childText" presStyleLbl="conFgAcc1" presStyleIdx="0" presStyleCnt="3">
        <dgm:presLayoutVars>
          <dgm:bulletEnabled val="1"/>
        </dgm:presLayoutVars>
      </dgm:prSet>
      <dgm:spPr/>
    </dgm:pt>
    <dgm:pt modelId="{B293B895-2AAD-4E0F-B60B-42F56C2327D6}" type="pres">
      <dgm:prSet presAssocID="{83772DC7-BE75-4DFA-B58F-0637535153AB}" presName="spaceBetweenRectangles" presStyleCnt="0"/>
      <dgm:spPr/>
    </dgm:pt>
    <dgm:pt modelId="{792EFA5E-DFF0-4709-9B41-6A35B0F571A6}" type="pres">
      <dgm:prSet presAssocID="{66723F47-EEB0-4B9E-8F70-95E59A8DC073}" presName="parentLin" presStyleCnt="0"/>
      <dgm:spPr/>
    </dgm:pt>
    <dgm:pt modelId="{76768769-D3DB-468A-81E2-D444B1F97C7A}" type="pres">
      <dgm:prSet presAssocID="{66723F47-EEB0-4B9E-8F70-95E59A8DC073}" presName="parentLeftMargin" presStyleLbl="node1" presStyleIdx="0" presStyleCnt="3"/>
      <dgm:spPr/>
      <dgm:t>
        <a:bodyPr/>
        <a:lstStyle/>
        <a:p>
          <a:endParaRPr lang="pl-PL"/>
        </a:p>
      </dgm:t>
    </dgm:pt>
    <dgm:pt modelId="{A54CF7B1-781C-46D6-8E7A-D0F1E45AE9E2}" type="pres">
      <dgm:prSet presAssocID="{66723F47-EEB0-4B9E-8F70-95E59A8DC073}" presName="parentText" presStyleLbl="node1" presStyleIdx="1" presStyleCnt="3" custScaleX="106195" custScaleY="147949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F640B93-635B-4395-9257-E7D585B5048C}" type="pres">
      <dgm:prSet presAssocID="{66723F47-EEB0-4B9E-8F70-95E59A8DC073}" presName="negativeSpace" presStyleCnt="0"/>
      <dgm:spPr/>
    </dgm:pt>
    <dgm:pt modelId="{C419B5BA-582D-43F0-A932-FA0344A9D073}" type="pres">
      <dgm:prSet presAssocID="{66723F47-EEB0-4B9E-8F70-95E59A8DC073}" presName="childText" presStyleLbl="conFgAcc1" presStyleIdx="1" presStyleCnt="3">
        <dgm:presLayoutVars>
          <dgm:bulletEnabled val="1"/>
        </dgm:presLayoutVars>
      </dgm:prSet>
      <dgm:spPr/>
    </dgm:pt>
    <dgm:pt modelId="{002FB2EA-F670-4A19-9910-09D0ED344369}" type="pres">
      <dgm:prSet presAssocID="{3A10FE36-B684-4D74-A902-B07F8EA6E7D5}" presName="spaceBetweenRectangles" presStyleCnt="0"/>
      <dgm:spPr/>
    </dgm:pt>
    <dgm:pt modelId="{5FDE19B2-14C1-49BC-B077-659AEAAD1479}" type="pres">
      <dgm:prSet presAssocID="{650568C2-90E3-41BD-A675-7C78D776F746}" presName="parentLin" presStyleCnt="0"/>
      <dgm:spPr/>
    </dgm:pt>
    <dgm:pt modelId="{531D66E1-1C23-452A-9F4A-87F9BC24C838}" type="pres">
      <dgm:prSet presAssocID="{650568C2-90E3-41BD-A675-7C78D776F746}" presName="parentLeftMargin" presStyleLbl="node1" presStyleIdx="1" presStyleCnt="3"/>
      <dgm:spPr/>
      <dgm:t>
        <a:bodyPr/>
        <a:lstStyle/>
        <a:p>
          <a:endParaRPr lang="pl-PL"/>
        </a:p>
      </dgm:t>
    </dgm:pt>
    <dgm:pt modelId="{1C838419-DBC2-4E8E-9EEB-3CBB1AD14FD5}" type="pres">
      <dgm:prSet presAssocID="{650568C2-90E3-41BD-A675-7C78D776F746}" presName="parentText" presStyleLbl="node1" presStyleIdx="2" presStyleCnt="3" custScaleX="103375" custScaleY="13043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5EDE608-3D3D-487A-A8EC-3A99D0DB14A0}" type="pres">
      <dgm:prSet presAssocID="{650568C2-90E3-41BD-A675-7C78D776F746}" presName="negativeSpace" presStyleCnt="0"/>
      <dgm:spPr/>
    </dgm:pt>
    <dgm:pt modelId="{3C2DF04F-743A-4BDA-969E-F61F4177A355}" type="pres">
      <dgm:prSet presAssocID="{650568C2-90E3-41BD-A675-7C78D776F746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7D367F31-8AC6-4741-A042-E90EBC42ABA9}" srcId="{ACE89197-B7AE-4814-ADB9-77352B463639}" destId="{9787E4F0-CBC5-4865-9CFE-97D41804E3C4}" srcOrd="0" destOrd="0" parTransId="{CC2ABBE9-E9E4-4DE2-AB26-357244722CF7}" sibTransId="{83772DC7-BE75-4DFA-B58F-0637535153AB}"/>
    <dgm:cxn modelId="{1E823C65-2543-4EEC-8E87-CFE42D298A17}" type="presOf" srcId="{ACE89197-B7AE-4814-ADB9-77352B463639}" destId="{E49AFDA5-F489-4534-99FC-E44EEFCB4EE3}" srcOrd="0" destOrd="0" presId="urn:microsoft.com/office/officeart/2005/8/layout/list1"/>
    <dgm:cxn modelId="{2A0DCE17-911A-4DE5-80ED-7D7AF1CA693A}" srcId="{ACE89197-B7AE-4814-ADB9-77352B463639}" destId="{650568C2-90E3-41BD-A675-7C78D776F746}" srcOrd="2" destOrd="0" parTransId="{AEC5F07D-54F7-41CF-82EB-D5B20F7E6D6D}" sibTransId="{B580AB88-083D-4468-9FEA-20EECADDD819}"/>
    <dgm:cxn modelId="{3BBEDD81-5C6A-429C-9949-292E3595C89B}" type="presOf" srcId="{650568C2-90E3-41BD-A675-7C78D776F746}" destId="{531D66E1-1C23-452A-9F4A-87F9BC24C838}" srcOrd="0" destOrd="0" presId="urn:microsoft.com/office/officeart/2005/8/layout/list1"/>
    <dgm:cxn modelId="{0DDC5592-7DD0-478C-9EBC-3A67B065070E}" type="presOf" srcId="{9787E4F0-CBC5-4865-9CFE-97D41804E3C4}" destId="{DA89277D-1D06-49EA-9E5C-B0AFCAC62234}" srcOrd="0" destOrd="0" presId="urn:microsoft.com/office/officeart/2005/8/layout/list1"/>
    <dgm:cxn modelId="{647D3EE7-C60E-4B1A-A19E-01317C09FDD4}" srcId="{ACE89197-B7AE-4814-ADB9-77352B463639}" destId="{66723F47-EEB0-4B9E-8F70-95E59A8DC073}" srcOrd="1" destOrd="0" parTransId="{9E5216FB-E77F-4410-A357-F797AB71CFD1}" sibTransId="{3A10FE36-B684-4D74-A902-B07F8EA6E7D5}"/>
    <dgm:cxn modelId="{ACF7B831-A72C-4204-804C-C8279140CC7B}" type="presOf" srcId="{66723F47-EEB0-4B9E-8F70-95E59A8DC073}" destId="{A54CF7B1-781C-46D6-8E7A-D0F1E45AE9E2}" srcOrd="1" destOrd="0" presId="urn:microsoft.com/office/officeart/2005/8/layout/list1"/>
    <dgm:cxn modelId="{A618A5D2-AA0E-4ACB-9D1B-11B7D192B7A1}" type="presOf" srcId="{9787E4F0-CBC5-4865-9CFE-97D41804E3C4}" destId="{95F6AA6D-4C00-46B1-BC3E-E00E20BCE8BD}" srcOrd="1" destOrd="0" presId="urn:microsoft.com/office/officeart/2005/8/layout/list1"/>
    <dgm:cxn modelId="{0508C27B-1847-4FC5-A95E-B836F80965FB}" type="presOf" srcId="{66723F47-EEB0-4B9E-8F70-95E59A8DC073}" destId="{76768769-D3DB-468A-81E2-D444B1F97C7A}" srcOrd="0" destOrd="0" presId="urn:microsoft.com/office/officeart/2005/8/layout/list1"/>
    <dgm:cxn modelId="{3CF33955-C0AD-448B-85D9-37E485BBF5C7}" type="presOf" srcId="{650568C2-90E3-41BD-A675-7C78D776F746}" destId="{1C838419-DBC2-4E8E-9EEB-3CBB1AD14FD5}" srcOrd="1" destOrd="0" presId="urn:microsoft.com/office/officeart/2005/8/layout/list1"/>
    <dgm:cxn modelId="{49631BEE-618A-4B29-ACDB-78F1C2276577}" type="presParOf" srcId="{E49AFDA5-F489-4534-99FC-E44EEFCB4EE3}" destId="{C0910AB5-0D82-4E81-B0F9-F3AFBBF675DD}" srcOrd="0" destOrd="0" presId="urn:microsoft.com/office/officeart/2005/8/layout/list1"/>
    <dgm:cxn modelId="{2E2F5403-AE40-4CAD-943C-C630D70BB4B8}" type="presParOf" srcId="{C0910AB5-0D82-4E81-B0F9-F3AFBBF675DD}" destId="{DA89277D-1D06-49EA-9E5C-B0AFCAC62234}" srcOrd="0" destOrd="0" presId="urn:microsoft.com/office/officeart/2005/8/layout/list1"/>
    <dgm:cxn modelId="{B1867D0B-AD79-46EE-9B58-796E59703A9A}" type="presParOf" srcId="{C0910AB5-0D82-4E81-B0F9-F3AFBBF675DD}" destId="{95F6AA6D-4C00-46B1-BC3E-E00E20BCE8BD}" srcOrd="1" destOrd="0" presId="urn:microsoft.com/office/officeart/2005/8/layout/list1"/>
    <dgm:cxn modelId="{4198363D-CF09-4357-B25F-ACE979930C20}" type="presParOf" srcId="{E49AFDA5-F489-4534-99FC-E44EEFCB4EE3}" destId="{64BAD9CF-09D4-40CF-A218-9D5280F09780}" srcOrd="1" destOrd="0" presId="urn:microsoft.com/office/officeart/2005/8/layout/list1"/>
    <dgm:cxn modelId="{2477D75E-AC31-4DF4-BB59-C006ADFC3AA4}" type="presParOf" srcId="{E49AFDA5-F489-4534-99FC-E44EEFCB4EE3}" destId="{438C3B38-5916-422A-AD38-594E2E6F5123}" srcOrd="2" destOrd="0" presId="urn:microsoft.com/office/officeart/2005/8/layout/list1"/>
    <dgm:cxn modelId="{390A9E7D-F928-4432-9F7E-BD20863085BF}" type="presParOf" srcId="{E49AFDA5-F489-4534-99FC-E44EEFCB4EE3}" destId="{B293B895-2AAD-4E0F-B60B-42F56C2327D6}" srcOrd="3" destOrd="0" presId="urn:microsoft.com/office/officeart/2005/8/layout/list1"/>
    <dgm:cxn modelId="{8DB9F7F8-E9CA-4CD4-BA41-A091A07A8D28}" type="presParOf" srcId="{E49AFDA5-F489-4534-99FC-E44EEFCB4EE3}" destId="{792EFA5E-DFF0-4709-9B41-6A35B0F571A6}" srcOrd="4" destOrd="0" presId="urn:microsoft.com/office/officeart/2005/8/layout/list1"/>
    <dgm:cxn modelId="{8513FA52-7524-4EA7-87B0-B668083C01D2}" type="presParOf" srcId="{792EFA5E-DFF0-4709-9B41-6A35B0F571A6}" destId="{76768769-D3DB-468A-81E2-D444B1F97C7A}" srcOrd="0" destOrd="0" presId="urn:microsoft.com/office/officeart/2005/8/layout/list1"/>
    <dgm:cxn modelId="{CEFC85F8-A011-4CD8-8AC4-E305D5063F53}" type="presParOf" srcId="{792EFA5E-DFF0-4709-9B41-6A35B0F571A6}" destId="{A54CF7B1-781C-46D6-8E7A-D0F1E45AE9E2}" srcOrd="1" destOrd="0" presId="urn:microsoft.com/office/officeart/2005/8/layout/list1"/>
    <dgm:cxn modelId="{48F1B652-790B-43FD-9485-FE15F8A0377A}" type="presParOf" srcId="{E49AFDA5-F489-4534-99FC-E44EEFCB4EE3}" destId="{9F640B93-635B-4395-9257-E7D585B5048C}" srcOrd="5" destOrd="0" presId="urn:microsoft.com/office/officeart/2005/8/layout/list1"/>
    <dgm:cxn modelId="{9ECC6B63-5743-4257-B031-A11472253D58}" type="presParOf" srcId="{E49AFDA5-F489-4534-99FC-E44EEFCB4EE3}" destId="{C419B5BA-582D-43F0-A932-FA0344A9D073}" srcOrd="6" destOrd="0" presId="urn:microsoft.com/office/officeart/2005/8/layout/list1"/>
    <dgm:cxn modelId="{53EDAB4E-3BC7-440F-83F8-7A430213E07A}" type="presParOf" srcId="{E49AFDA5-F489-4534-99FC-E44EEFCB4EE3}" destId="{002FB2EA-F670-4A19-9910-09D0ED344369}" srcOrd="7" destOrd="0" presId="urn:microsoft.com/office/officeart/2005/8/layout/list1"/>
    <dgm:cxn modelId="{BB3406B5-1FAB-4465-8013-D2050D75D758}" type="presParOf" srcId="{E49AFDA5-F489-4534-99FC-E44EEFCB4EE3}" destId="{5FDE19B2-14C1-49BC-B077-659AEAAD1479}" srcOrd="8" destOrd="0" presId="urn:microsoft.com/office/officeart/2005/8/layout/list1"/>
    <dgm:cxn modelId="{E9F739BF-63CB-448F-8297-85B5DE65F2B7}" type="presParOf" srcId="{5FDE19B2-14C1-49BC-B077-659AEAAD1479}" destId="{531D66E1-1C23-452A-9F4A-87F9BC24C838}" srcOrd="0" destOrd="0" presId="urn:microsoft.com/office/officeart/2005/8/layout/list1"/>
    <dgm:cxn modelId="{0B0ADA26-05C0-4BA7-AB23-32A6419AB0F3}" type="presParOf" srcId="{5FDE19B2-14C1-49BC-B077-659AEAAD1479}" destId="{1C838419-DBC2-4E8E-9EEB-3CBB1AD14FD5}" srcOrd="1" destOrd="0" presId="urn:microsoft.com/office/officeart/2005/8/layout/list1"/>
    <dgm:cxn modelId="{2258C942-999E-4D3A-B045-183B05B78207}" type="presParOf" srcId="{E49AFDA5-F489-4534-99FC-E44EEFCB4EE3}" destId="{F5EDE608-3D3D-487A-A8EC-3A99D0DB14A0}" srcOrd="9" destOrd="0" presId="urn:microsoft.com/office/officeart/2005/8/layout/list1"/>
    <dgm:cxn modelId="{0E7678AA-E962-416E-81D8-58DEF58D3AB0}" type="presParOf" srcId="{E49AFDA5-F489-4534-99FC-E44EEFCB4EE3}" destId="{3C2DF04F-743A-4BDA-969E-F61F4177A355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35BA8E5-EE6D-4105-AD82-6B3577F4A227}" type="doc">
      <dgm:prSet loTypeId="urn:microsoft.com/office/officeart/2005/8/layout/chevron2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42C2E0EB-99CA-4001-94C0-1EE7C647CF1C}">
      <dgm:prSet phldrT="[Tekst]" phldr="1"/>
      <dgm:spPr/>
      <dgm:t>
        <a:bodyPr/>
        <a:lstStyle/>
        <a:p>
          <a:endParaRPr lang="pl-PL"/>
        </a:p>
      </dgm:t>
    </dgm:pt>
    <dgm:pt modelId="{418F045A-7B53-4C09-BD10-6295263DCEF8}" type="parTrans" cxnId="{82E7C770-F96E-4B55-8CE4-BAA0DCD322F8}">
      <dgm:prSet/>
      <dgm:spPr/>
      <dgm:t>
        <a:bodyPr/>
        <a:lstStyle/>
        <a:p>
          <a:endParaRPr lang="pl-PL"/>
        </a:p>
      </dgm:t>
    </dgm:pt>
    <dgm:pt modelId="{BE83B98F-2EE6-4321-9A2A-60FA968ACDB7}" type="sibTrans" cxnId="{82E7C770-F96E-4B55-8CE4-BAA0DCD322F8}">
      <dgm:prSet/>
      <dgm:spPr/>
      <dgm:t>
        <a:bodyPr/>
        <a:lstStyle/>
        <a:p>
          <a:endParaRPr lang="pl-PL"/>
        </a:p>
      </dgm:t>
    </dgm:pt>
    <dgm:pt modelId="{86DAC1FE-FBD7-4A28-8165-B63BC21A0275}">
      <dgm:prSet phldrT="[Tekst]"/>
      <dgm:spPr/>
      <dgm:t>
        <a:bodyPr/>
        <a:lstStyle/>
        <a:p>
          <a:r>
            <a:rPr lang="pl-PL" dirty="0" smtClean="0"/>
            <a:t>Skuteczna komunikacja </a:t>
          </a:r>
          <a:endParaRPr lang="pl-PL" dirty="0"/>
        </a:p>
      </dgm:t>
    </dgm:pt>
    <dgm:pt modelId="{6D409C42-96B5-4871-B033-112BED1C65D1}" type="parTrans" cxnId="{ED51F0E6-197B-4A80-8A83-2B3890609F96}">
      <dgm:prSet/>
      <dgm:spPr/>
      <dgm:t>
        <a:bodyPr/>
        <a:lstStyle/>
        <a:p>
          <a:endParaRPr lang="pl-PL"/>
        </a:p>
      </dgm:t>
    </dgm:pt>
    <dgm:pt modelId="{614DBFD2-DC42-4694-9B1E-04AED0EA00CA}" type="sibTrans" cxnId="{ED51F0E6-197B-4A80-8A83-2B3890609F96}">
      <dgm:prSet/>
      <dgm:spPr/>
      <dgm:t>
        <a:bodyPr/>
        <a:lstStyle/>
        <a:p>
          <a:endParaRPr lang="pl-PL"/>
        </a:p>
      </dgm:t>
    </dgm:pt>
    <dgm:pt modelId="{46F11E0F-356E-4CA9-A3E8-E5EF0536E554}">
      <dgm:prSet phldrT="[Tekst]"/>
      <dgm:spPr/>
      <dgm:t>
        <a:bodyPr/>
        <a:lstStyle/>
        <a:p>
          <a:r>
            <a:rPr lang="pl-PL" dirty="0" smtClean="0"/>
            <a:t>materiały wizualne </a:t>
          </a:r>
          <a:endParaRPr lang="pl-PL" dirty="0"/>
        </a:p>
      </dgm:t>
    </dgm:pt>
    <dgm:pt modelId="{18C59B33-FA55-4E56-9D79-0C82B40C46A0}" type="parTrans" cxnId="{B6F8980C-4D6F-43ED-9152-F461AED6DE3E}">
      <dgm:prSet/>
      <dgm:spPr/>
      <dgm:t>
        <a:bodyPr/>
        <a:lstStyle/>
        <a:p>
          <a:endParaRPr lang="pl-PL"/>
        </a:p>
      </dgm:t>
    </dgm:pt>
    <dgm:pt modelId="{0B39A302-C264-4690-A2D9-2666BD139185}" type="sibTrans" cxnId="{B6F8980C-4D6F-43ED-9152-F461AED6DE3E}">
      <dgm:prSet/>
      <dgm:spPr/>
      <dgm:t>
        <a:bodyPr/>
        <a:lstStyle/>
        <a:p>
          <a:endParaRPr lang="pl-PL"/>
        </a:p>
      </dgm:t>
    </dgm:pt>
    <dgm:pt modelId="{66AC2150-E4F7-4C42-8221-8554D19C72A6}">
      <dgm:prSet phldrT="[Tekst]" phldr="1"/>
      <dgm:spPr/>
      <dgm:t>
        <a:bodyPr/>
        <a:lstStyle/>
        <a:p>
          <a:endParaRPr lang="pl-PL" dirty="0"/>
        </a:p>
      </dgm:t>
    </dgm:pt>
    <dgm:pt modelId="{7A0DE1BA-0408-4619-896C-EC62764FDDBB}" type="parTrans" cxnId="{63560CE9-8990-4480-8F0E-74E6F79EA46C}">
      <dgm:prSet/>
      <dgm:spPr/>
      <dgm:t>
        <a:bodyPr/>
        <a:lstStyle/>
        <a:p>
          <a:endParaRPr lang="pl-PL"/>
        </a:p>
      </dgm:t>
    </dgm:pt>
    <dgm:pt modelId="{7301BCDA-626F-4242-987F-24DAEA72D0B6}" type="sibTrans" cxnId="{63560CE9-8990-4480-8F0E-74E6F79EA46C}">
      <dgm:prSet/>
      <dgm:spPr/>
      <dgm:t>
        <a:bodyPr/>
        <a:lstStyle/>
        <a:p>
          <a:endParaRPr lang="pl-PL"/>
        </a:p>
      </dgm:t>
    </dgm:pt>
    <dgm:pt modelId="{120183C5-F01A-49CA-9F2E-7A0B8D1C6A66}">
      <dgm:prSet phldrT="[Tekst]"/>
      <dgm:spPr/>
      <dgm:t>
        <a:bodyPr/>
        <a:lstStyle/>
        <a:p>
          <a:r>
            <a:rPr lang="pl-PL" dirty="0" smtClean="0"/>
            <a:t>unikać zbytniego hałasu </a:t>
          </a:r>
          <a:endParaRPr lang="pl-PL" dirty="0"/>
        </a:p>
      </dgm:t>
    </dgm:pt>
    <dgm:pt modelId="{469B6ABD-DD5B-4549-982F-69768EC36811}" type="parTrans" cxnId="{B5E690A9-FF82-4476-BF6A-CBFCFFD5D894}">
      <dgm:prSet/>
      <dgm:spPr/>
      <dgm:t>
        <a:bodyPr/>
        <a:lstStyle/>
        <a:p>
          <a:endParaRPr lang="pl-PL"/>
        </a:p>
      </dgm:t>
    </dgm:pt>
    <dgm:pt modelId="{53C2FBB2-9929-4A98-8CCB-A2E55EDD8672}" type="sibTrans" cxnId="{B5E690A9-FF82-4476-BF6A-CBFCFFD5D894}">
      <dgm:prSet/>
      <dgm:spPr/>
      <dgm:t>
        <a:bodyPr/>
        <a:lstStyle/>
        <a:p>
          <a:endParaRPr lang="pl-PL"/>
        </a:p>
      </dgm:t>
    </dgm:pt>
    <dgm:pt modelId="{605A8210-CF3E-4F08-B3FB-52BE415EE83A}">
      <dgm:prSet/>
      <dgm:spPr/>
      <dgm:t>
        <a:bodyPr/>
        <a:lstStyle/>
        <a:p>
          <a:endParaRPr lang="pl-PL"/>
        </a:p>
      </dgm:t>
    </dgm:pt>
    <dgm:pt modelId="{F0BF9ACF-6A96-4DB6-815B-17D79B28799B}" type="parTrans" cxnId="{AE87E473-5203-46E5-83AB-E6E560F0F2FE}">
      <dgm:prSet/>
      <dgm:spPr/>
      <dgm:t>
        <a:bodyPr/>
        <a:lstStyle/>
        <a:p>
          <a:endParaRPr lang="pl-PL"/>
        </a:p>
      </dgm:t>
    </dgm:pt>
    <dgm:pt modelId="{173AFD64-16A4-44B0-94C3-A1DFE035AA75}" type="sibTrans" cxnId="{AE87E473-5203-46E5-83AB-E6E560F0F2FE}">
      <dgm:prSet/>
      <dgm:spPr/>
      <dgm:t>
        <a:bodyPr/>
        <a:lstStyle/>
        <a:p>
          <a:endParaRPr lang="pl-PL"/>
        </a:p>
      </dgm:t>
    </dgm:pt>
    <dgm:pt modelId="{3C678453-AAB5-4C90-994E-15C2655E5BA9}">
      <dgm:prSet/>
      <dgm:spPr/>
      <dgm:t>
        <a:bodyPr/>
        <a:lstStyle/>
        <a:p>
          <a:endParaRPr lang="pl-PL"/>
        </a:p>
      </dgm:t>
    </dgm:pt>
    <dgm:pt modelId="{5D72352E-B3EA-46C2-946A-1378F6C98AA9}" type="parTrans" cxnId="{33161309-A76A-4335-A0E2-5B8F2DE1D802}">
      <dgm:prSet/>
      <dgm:spPr/>
      <dgm:t>
        <a:bodyPr/>
        <a:lstStyle/>
        <a:p>
          <a:endParaRPr lang="pl-PL"/>
        </a:p>
      </dgm:t>
    </dgm:pt>
    <dgm:pt modelId="{A9743220-4137-4D88-9D4E-198D5BE6BB13}" type="sibTrans" cxnId="{33161309-A76A-4335-A0E2-5B8F2DE1D802}">
      <dgm:prSet/>
      <dgm:spPr/>
      <dgm:t>
        <a:bodyPr/>
        <a:lstStyle/>
        <a:p>
          <a:endParaRPr lang="pl-PL"/>
        </a:p>
      </dgm:t>
    </dgm:pt>
    <dgm:pt modelId="{5A740DC4-1192-4DD3-9421-DD6B56C99389}">
      <dgm:prSet/>
      <dgm:spPr/>
      <dgm:t>
        <a:bodyPr/>
        <a:lstStyle/>
        <a:p>
          <a:r>
            <a:rPr lang="pl-PL" smtClean="0"/>
            <a:t>Należy poznać zasób słownictwa ucznia i definiować pojęcia wykorzystując znaną bazę językową poszerzając ją jednocześnie o nowe określenia</a:t>
          </a:r>
          <a:endParaRPr lang="pl-PL"/>
        </a:p>
      </dgm:t>
    </dgm:pt>
    <dgm:pt modelId="{34DE3C30-ADBE-413C-AD64-08F233A29277}" type="parTrans" cxnId="{E41CF8F3-63B5-42EA-B8F0-7086A6201E58}">
      <dgm:prSet/>
      <dgm:spPr/>
      <dgm:t>
        <a:bodyPr/>
        <a:lstStyle/>
        <a:p>
          <a:endParaRPr lang="pl-PL"/>
        </a:p>
      </dgm:t>
    </dgm:pt>
    <dgm:pt modelId="{E80732B6-3727-40E6-8BBD-F93B8CF6802B}" type="sibTrans" cxnId="{E41CF8F3-63B5-42EA-B8F0-7086A6201E58}">
      <dgm:prSet/>
      <dgm:spPr/>
      <dgm:t>
        <a:bodyPr/>
        <a:lstStyle/>
        <a:p>
          <a:endParaRPr lang="pl-PL"/>
        </a:p>
      </dgm:t>
    </dgm:pt>
    <dgm:pt modelId="{607B0523-4C0E-4F51-9746-A1EE21BCD996}">
      <dgm:prSet/>
      <dgm:spPr/>
      <dgm:t>
        <a:bodyPr/>
        <a:lstStyle/>
        <a:p>
          <a:r>
            <a:rPr lang="pl-PL" smtClean="0"/>
            <a:t>minisłowniczki</a:t>
          </a:r>
          <a:endParaRPr lang="pl-PL"/>
        </a:p>
      </dgm:t>
    </dgm:pt>
    <dgm:pt modelId="{DD27D8C7-C7FD-422C-BAAE-0621B590463D}" type="parTrans" cxnId="{5A3DA92C-1D82-4A79-9316-CD6A60FCB9B2}">
      <dgm:prSet/>
      <dgm:spPr/>
      <dgm:t>
        <a:bodyPr/>
        <a:lstStyle/>
        <a:p>
          <a:endParaRPr lang="pl-PL"/>
        </a:p>
      </dgm:t>
    </dgm:pt>
    <dgm:pt modelId="{606046A2-1943-43D3-9A93-E0321A76A6D6}" type="sibTrans" cxnId="{5A3DA92C-1D82-4A79-9316-CD6A60FCB9B2}">
      <dgm:prSet/>
      <dgm:spPr/>
      <dgm:t>
        <a:bodyPr/>
        <a:lstStyle/>
        <a:p>
          <a:endParaRPr lang="pl-PL"/>
        </a:p>
      </dgm:t>
    </dgm:pt>
    <dgm:pt modelId="{ACDF91C0-3B94-4530-9B5B-FDBE477418B8}">
      <dgm:prSet phldrT="[Tekst]" phldr="1"/>
      <dgm:spPr/>
      <dgm:t>
        <a:bodyPr/>
        <a:lstStyle/>
        <a:p>
          <a:endParaRPr lang="pl-PL"/>
        </a:p>
      </dgm:t>
    </dgm:pt>
    <dgm:pt modelId="{92312FE0-6F61-43CB-896F-0CCEC9B3EF7D}" type="sibTrans" cxnId="{F0FF8DBF-172E-47C8-95C1-F179C39AFEE4}">
      <dgm:prSet/>
      <dgm:spPr/>
      <dgm:t>
        <a:bodyPr/>
        <a:lstStyle/>
        <a:p>
          <a:endParaRPr lang="pl-PL"/>
        </a:p>
      </dgm:t>
    </dgm:pt>
    <dgm:pt modelId="{20A0B3DB-A30B-4E95-94B2-752AC4B42134}" type="parTrans" cxnId="{F0FF8DBF-172E-47C8-95C1-F179C39AFEE4}">
      <dgm:prSet/>
      <dgm:spPr/>
      <dgm:t>
        <a:bodyPr/>
        <a:lstStyle/>
        <a:p>
          <a:endParaRPr lang="pl-PL"/>
        </a:p>
      </dgm:t>
    </dgm:pt>
    <dgm:pt modelId="{2EC6227F-68A0-40C5-86F3-F59E0EB924BC}">
      <dgm:prSet/>
      <dgm:spPr/>
      <dgm:t>
        <a:bodyPr/>
        <a:lstStyle/>
        <a:p>
          <a:endParaRPr lang="pl-PL"/>
        </a:p>
      </dgm:t>
    </dgm:pt>
    <dgm:pt modelId="{6A858DE4-2258-4798-A0D2-093CC4ABC30F}" type="parTrans" cxnId="{DC521294-7974-4A3A-9BC8-AC6416561B1B}">
      <dgm:prSet/>
      <dgm:spPr/>
    </dgm:pt>
    <dgm:pt modelId="{E5350FDD-5229-48B2-978D-7FD4A2872BA6}" type="sibTrans" cxnId="{DC521294-7974-4A3A-9BC8-AC6416561B1B}">
      <dgm:prSet/>
      <dgm:spPr/>
    </dgm:pt>
    <dgm:pt modelId="{98C4AD8F-A3D4-43A8-A628-55745A2A9B02}">
      <dgm:prSet/>
      <dgm:spPr/>
      <dgm:t>
        <a:bodyPr/>
        <a:lstStyle/>
        <a:p>
          <a:r>
            <a:rPr lang="pl-PL" dirty="0" smtClean="0"/>
            <a:t>regularny monitoring postępów </a:t>
          </a:r>
          <a:endParaRPr lang="pl-PL" dirty="0"/>
        </a:p>
      </dgm:t>
    </dgm:pt>
    <dgm:pt modelId="{71163238-CEAF-4B71-B561-25D9B628784E}" type="parTrans" cxnId="{409345C0-6B21-4590-B849-3B01AB8FF325}">
      <dgm:prSet/>
      <dgm:spPr/>
    </dgm:pt>
    <dgm:pt modelId="{940C3DAE-7B22-4CBB-A76A-1D1432A84997}" type="sibTrans" cxnId="{409345C0-6B21-4590-B849-3B01AB8FF325}">
      <dgm:prSet/>
      <dgm:spPr/>
    </dgm:pt>
    <dgm:pt modelId="{4A42A854-BBAF-47C5-A385-87B375A216A5}" type="pres">
      <dgm:prSet presAssocID="{D35BA8E5-EE6D-4105-AD82-6B3577F4A22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27C2980F-D35C-422E-93A5-E323E0FC4441}" type="pres">
      <dgm:prSet presAssocID="{42C2E0EB-99CA-4001-94C0-1EE7C647CF1C}" presName="composite" presStyleCnt="0"/>
      <dgm:spPr/>
    </dgm:pt>
    <dgm:pt modelId="{EA355ED0-EB10-4DD8-BC63-48031D378901}" type="pres">
      <dgm:prSet presAssocID="{42C2E0EB-99CA-4001-94C0-1EE7C647CF1C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80E0A6D-4EE4-4D3D-9E92-4626402B3531}" type="pres">
      <dgm:prSet presAssocID="{42C2E0EB-99CA-4001-94C0-1EE7C647CF1C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C7AC388-7CC5-447D-A0E1-46FC76468BC4}" type="pres">
      <dgm:prSet presAssocID="{BE83B98F-2EE6-4321-9A2A-60FA968ACDB7}" presName="sp" presStyleCnt="0"/>
      <dgm:spPr/>
    </dgm:pt>
    <dgm:pt modelId="{E360CC3A-B556-45F5-A4AB-F5D88EF635BB}" type="pres">
      <dgm:prSet presAssocID="{ACDF91C0-3B94-4530-9B5B-FDBE477418B8}" presName="composite" presStyleCnt="0"/>
      <dgm:spPr/>
    </dgm:pt>
    <dgm:pt modelId="{C58C0159-9817-4992-8A5C-2A10B80BF15A}" type="pres">
      <dgm:prSet presAssocID="{ACDF91C0-3B94-4530-9B5B-FDBE477418B8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BAC9ED6-3A4B-4B5F-AC69-CA541F0137BA}" type="pres">
      <dgm:prSet presAssocID="{ACDF91C0-3B94-4530-9B5B-FDBE477418B8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FA3CEBE-5B66-4B68-8C2E-F3110B5EDC42}" type="pres">
      <dgm:prSet presAssocID="{92312FE0-6F61-43CB-896F-0CCEC9B3EF7D}" presName="sp" presStyleCnt="0"/>
      <dgm:spPr/>
    </dgm:pt>
    <dgm:pt modelId="{EF935F6B-7507-4F40-BA34-BE8DEB64285E}" type="pres">
      <dgm:prSet presAssocID="{66AC2150-E4F7-4C42-8221-8554D19C72A6}" presName="composite" presStyleCnt="0"/>
      <dgm:spPr/>
    </dgm:pt>
    <dgm:pt modelId="{AD10E403-3D2E-484C-84CB-3D837DEC40A7}" type="pres">
      <dgm:prSet presAssocID="{66AC2150-E4F7-4C42-8221-8554D19C72A6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ED73C05-CB99-4FEE-B321-1DCD70E66746}" type="pres">
      <dgm:prSet presAssocID="{66AC2150-E4F7-4C42-8221-8554D19C72A6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A98408D-934B-4EB3-8798-839CFD43D5F3}" type="pres">
      <dgm:prSet presAssocID="{7301BCDA-626F-4242-987F-24DAEA72D0B6}" presName="sp" presStyleCnt="0"/>
      <dgm:spPr/>
    </dgm:pt>
    <dgm:pt modelId="{DCBC3345-CA21-4D19-9FB1-8262426950EA}" type="pres">
      <dgm:prSet presAssocID="{605A8210-CF3E-4F08-B3FB-52BE415EE83A}" presName="composite" presStyleCnt="0"/>
      <dgm:spPr/>
    </dgm:pt>
    <dgm:pt modelId="{42F46877-8DB5-475F-82B1-2DD04DC22DCB}" type="pres">
      <dgm:prSet presAssocID="{605A8210-CF3E-4F08-B3FB-52BE415EE83A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82B6A5B-1B57-4453-AFB7-63B65EAEBCA4}" type="pres">
      <dgm:prSet presAssocID="{605A8210-CF3E-4F08-B3FB-52BE415EE83A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69A3E8B-A28B-4EB4-A9AD-F05DD7709226}" type="pres">
      <dgm:prSet presAssocID="{173AFD64-16A4-44B0-94C3-A1DFE035AA75}" presName="sp" presStyleCnt="0"/>
      <dgm:spPr/>
    </dgm:pt>
    <dgm:pt modelId="{DD465852-1340-4D25-8F1F-3F70A1D21D5E}" type="pres">
      <dgm:prSet presAssocID="{3C678453-AAB5-4C90-994E-15C2655E5BA9}" presName="composite" presStyleCnt="0"/>
      <dgm:spPr/>
    </dgm:pt>
    <dgm:pt modelId="{FEFA3181-AA6F-42E4-8430-C4783C66324F}" type="pres">
      <dgm:prSet presAssocID="{3C678453-AAB5-4C90-994E-15C2655E5BA9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5D4AE55-E533-49A8-9D41-8EE7848A7907}" type="pres">
      <dgm:prSet presAssocID="{3C678453-AAB5-4C90-994E-15C2655E5BA9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5810D05-D737-497D-ABB1-EC92FA950307}" type="pres">
      <dgm:prSet presAssocID="{A9743220-4137-4D88-9D4E-198D5BE6BB13}" presName="sp" presStyleCnt="0"/>
      <dgm:spPr/>
    </dgm:pt>
    <dgm:pt modelId="{8BB74CA8-DC7C-4E24-9BB6-96F5439E8FE5}" type="pres">
      <dgm:prSet presAssocID="{2EC6227F-68A0-40C5-86F3-F59E0EB924BC}" presName="composite" presStyleCnt="0"/>
      <dgm:spPr/>
    </dgm:pt>
    <dgm:pt modelId="{F7D7CB5A-C203-4E2A-A5CA-355D0CA4E633}" type="pres">
      <dgm:prSet presAssocID="{2EC6227F-68A0-40C5-86F3-F59E0EB924BC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B689FE4-EDCB-49C7-A916-749ACDFECFC9}" type="pres">
      <dgm:prSet presAssocID="{2EC6227F-68A0-40C5-86F3-F59E0EB924BC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5A3DA92C-1D82-4A79-9316-CD6A60FCB9B2}" srcId="{3C678453-AAB5-4C90-994E-15C2655E5BA9}" destId="{607B0523-4C0E-4F51-9746-A1EE21BCD996}" srcOrd="0" destOrd="0" parTransId="{DD27D8C7-C7FD-422C-BAAE-0621B590463D}" sibTransId="{606046A2-1943-43D3-9A93-E0321A76A6D6}"/>
    <dgm:cxn modelId="{F0FF8DBF-172E-47C8-95C1-F179C39AFEE4}" srcId="{D35BA8E5-EE6D-4105-AD82-6B3577F4A227}" destId="{ACDF91C0-3B94-4530-9B5B-FDBE477418B8}" srcOrd="1" destOrd="0" parTransId="{20A0B3DB-A30B-4E95-94B2-752AC4B42134}" sibTransId="{92312FE0-6F61-43CB-896F-0CCEC9B3EF7D}"/>
    <dgm:cxn modelId="{DB69F5AF-9391-4BF5-BF9F-2BC04184DDB4}" type="presOf" srcId="{120183C5-F01A-49CA-9F2E-7A0B8D1C6A66}" destId="{8ED73C05-CB99-4FEE-B321-1DCD70E66746}" srcOrd="0" destOrd="0" presId="urn:microsoft.com/office/officeart/2005/8/layout/chevron2"/>
    <dgm:cxn modelId="{33161309-A76A-4335-A0E2-5B8F2DE1D802}" srcId="{D35BA8E5-EE6D-4105-AD82-6B3577F4A227}" destId="{3C678453-AAB5-4C90-994E-15C2655E5BA9}" srcOrd="4" destOrd="0" parTransId="{5D72352E-B3EA-46C2-946A-1378F6C98AA9}" sibTransId="{A9743220-4137-4D88-9D4E-198D5BE6BB13}"/>
    <dgm:cxn modelId="{8AB64C3C-0A11-489F-8534-1E4108F443B9}" type="presOf" srcId="{42C2E0EB-99CA-4001-94C0-1EE7C647CF1C}" destId="{EA355ED0-EB10-4DD8-BC63-48031D378901}" srcOrd="0" destOrd="0" presId="urn:microsoft.com/office/officeart/2005/8/layout/chevron2"/>
    <dgm:cxn modelId="{E1E2AA28-EA4E-48B6-B140-831953CB0118}" type="presOf" srcId="{86DAC1FE-FBD7-4A28-8165-B63BC21A0275}" destId="{B80E0A6D-4EE4-4D3D-9E92-4626402B3531}" srcOrd="0" destOrd="0" presId="urn:microsoft.com/office/officeart/2005/8/layout/chevron2"/>
    <dgm:cxn modelId="{E41CF8F3-63B5-42EA-B8F0-7086A6201E58}" srcId="{605A8210-CF3E-4F08-B3FB-52BE415EE83A}" destId="{5A740DC4-1192-4DD3-9421-DD6B56C99389}" srcOrd="0" destOrd="0" parTransId="{34DE3C30-ADBE-413C-AD64-08F233A29277}" sibTransId="{E80732B6-3727-40E6-8BBD-F93B8CF6802B}"/>
    <dgm:cxn modelId="{63560CE9-8990-4480-8F0E-74E6F79EA46C}" srcId="{D35BA8E5-EE6D-4105-AD82-6B3577F4A227}" destId="{66AC2150-E4F7-4C42-8221-8554D19C72A6}" srcOrd="2" destOrd="0" parTransId="{7A0DE1BA-0408-4619-896C-EC62764FDDBB}" sibTransId="{7301BCDA-626F-4242-987F-24DAEA72D0B6}"/>
    <dgm:cxn modelId="{964870EC-BFA3-4724-906F-DC9FC70230CD}" type="presOf" srcId="{607B0523-4C0E-4F51-9746-A1EE21BCD996}" destId="{05D4AE55-E533-49A8-9D41-8EE7848A7907}" srcOrd="0" destOrd="0" presId="urn:microsoft.com/office/officeart/2005/8/layout/chevron2"/>
    <dgm:cxn modelId="{AE87E473-5203-46E5-83AB-E6E560F0F2FE}" srcId="{D35BA8E5-EE6D-4105-AD82-6B3577F4A227}" destId="{605A8210-CF3E-4F08-B3FB-52BE415EE83A}" srcOrd="3" destOrd="0" parTransId="{F0BF9ACF-6A96-4DB6-815B-17D79B28799B}" sibTransId="{173AFD64-16A4-44B0-94C3-A1DFE035AA75}"/>
    <dgm:cxn modelId="{409345C0-6B21-4590-B849-3B01AB8FF325}" srcId="{2EC6227F-68A0-40C5-86F3-F59E0EB924BC}" destId="{98C4AD8F-A3D4-43A8-A628-55745A2A9B02}" srcOrd="0" destOrd="0" parTransId="{71163238-CEAF-4B71-B561-25D9B628784E}" sibTransId="{940C3DAE-7B22-4CBB-A76A-1D1432A84997}"/>
    <dgm:cxn modelId="{3C626A3A-9094-47CC-A619-520DF6C90BB7}" type="presOf" srcId="{98C4AD8F-A3D4-43A8-A628-55745A2A9B02}" destId="{1B689FE4-EDCB-49C7-A916-749ACDFECFC9}" srcOrd="0" destOrd="0" presId="urn:microsoft.com/office/officeart/2005/8/layout/chevron2"/>
    <dgm:cxn modelId="{3FB6E00B-696F-4966-990A-B1CA9B5C28E1}" type="presOf" srcId="{605A8210-CF3E-4F08-B3FB-52BE415EE83A}" destId="{42F46877-8DB5-475F-82B1-2DD04DC22DCB}" srcOrd="0" destOrd="0" presId="urn:microsoft.com/office/officeart/2005/8/layout/chevron2"/>
    <dgm:cxn modelId="{93B4342C-A9F9-46BA-AAA0-310147E00B23}" type="presOf" srcId="{D35BA8E5-EE6D-4105-AD82-6B3577F4A227}" destId="{4A42A854-BBAF-47C5-A385-87B375A216A5}" srcOrd="0" destOrd="0" presId="urn:microsoft.com/office/officeart/2005/8/layout/chevron2"/>
    <dgm:cxn modelId="{419A559E-75B0-44BA-8E62-B5F01B77F7AC}" type="presOf" srcId="{66AC2150-E4F7-4C42-8221-8554D19C72A6}" destId="{AD10E403-3D2E-484C-84CB-3D837DEC40A7}" srcOrd="0" destOrd="0" presId="urn:microsoft.com/office/officeart/2005/8/layout/chevron2"/>
    <dgm:cxn modelId="{607544D6-0E47-4A31-AF48-14F18D4AFF52}" type="presOf" srcId="{ACDF91C0-3B94-4530-9B5B-FDBE477418B8}" destId="{C58C0159-9817-4992-8A5C-2A10B80BF15A}" srcOrd="0" destOrd="0" presId="urn:microsoft.com/office/officeart/2005/8/layout/chevron2"/>
    <dgm:cxn modelId="{B5E690A9-FF82-4476-BF6A-CBFCFFD5D894}" srcId="{66AC2150-E4F7-4C42-8221-8554D19C72A6}" destId="{120183C5-F01A-49CA-9F2E-7A0B8D1C6A66}" srcOrd="0" destOrd="0" parTransId="{469B6ABD-DD5B-4549-982F-69768EC36811}" sibTransId="{53C2FBB2-9929-4A98-8CCB-A2E55EDD8672}"/>
    <dgm:cxn modelId="{B6F8980C-4D6F-43ED-9152-F461AED6DE3E}" srcId="{ACDF91C0-3B94-4530-9B5B-FDBE477418B8}" destId="{46F11E0F-356E-4CA9-A3E8-E5EF0536E554}" srcOrd="0" destOrd="0" parTransId="{18C59B33-FA55-4E56-9D79-0C82B40C46A0}" sibTransId="{0B39A302-C264-4690-A2D9-2666BD139185}"/>
    <dgm:cxn modelId="{2E96EC35-C65C-4225-B902-6864DBC32CEE}" type="presOf" srcId="{46F11E0F-356E-4CA9-A3E8-E5EF0536E554}" destId="{CBAC9ED6-3A4B-4B5F-AC69-CA541F0137BA}" srcOrd="0" destOrd="0" presId="urn:microsoft.com/office/officeart/2005/8/layout/chevron2"/>
    <dgm:cxn modelId="{ED51F0E6-197B-4A80-8A83-2B3890609F96}" srcId="{42C2E0EB-99CA-4001-94C0-1EE7C647CF1C}" destId="{86DAC1FE-FBD7-4A28-8165-B63BC21A0275}" srcOrd="0" destOrd="0" parTransId="{6D409C42-96B5-4871-B033-112BED1C65D1}" sibTransId="{614DBFD2-DC42-4694-9B1E-04AED0EA00CA}"/>
    <dgm:cxn modelId="{72485579-B3CF-4B7C-BC48-FC5F830A1B88}" type="presOf" srcId="{2EC6227F-68A0-40C5-86F3-F59E0EB924BC}" destId="{F7D7CB5A-C203-4E2A-A5CA-355D0CA4E633}" srcOrd="0" destOrd="0" presId="urn:microsoft.com/office/officeart/2005/8/layout/chevron2"/>
    <dgm:cxn modelId="{82E7C770-F96E-4B55-8CE4-BAA0DCD322F8}" srcId="{D35BA8E5-EE6D-4105-AD82-6B3577F4A227}" destId="{42C2E0EB-99CA-4001-94C0-1EE7C647CF1C}" srcOrd="0" destOrd="0" parTransId="{418F045A-7B53-4C09-BD10-6295263DCEF8}" sibTransId="{BE83B98F-2EE6-4321-9A2A-60FA968ACDB7}"/>
    <dgm:cxn modelId="{4B26615B-86E9-4086-8A77-F32FCDF653E2}" type="presOf" srcId="{3C678453-AAB5-4C90-994E-15C2655E5BA9}" destId="{FEFA3181-AA6F-42E4-8430-C4783C66324F}" srcOrd="0" destOrd="0" presId="urn:microsoft.com/office/officeart/2005/8/layout/chevron2"/>
    <dgm:cxn modelId="{DC521294-7974-4A3A-9BC8-AC6416561B1B}" srcId="{D35BA8E5-EE6D-4105-AD82-6B3577F4A227}" destId="{2EC6227F-68A0-40C5-86F3-F59E0EB924BC}" srcOrd="5" destOrd="0" parTransId="{6A858DE4-2258-4798-A0D2-093CC4ABC30F}" sibTransId="{E5350FDD-5229-48B2-978D-7FD4A2872BA6}"/>
    <dgm:cxn modelId="{F1B1482A-C587-40B8-875B-D2809CE5C678}" type="presOf" srcId="{5A740DC4-1192-4DD3-9421-DD6B56C99389}" destId="{382B6A5B-1B57-4453-AFB7-63B65EAEBCA4}" srcOrd="0" destOrd="0" presId="urn:microsoft.com/office/officeart/2005/8/layout/chevron2"/>
    <dgm:cxn modelId="{35A292F8-2CCF-4FFB-9C56-FC35DFE19AFF}" type="presParOf" srcId="{4A42A854-BBAF-47C5-A385-87B375A216A5}" destId="{27C2980F-D35C-422E-93A5-E323E0FC4441}" srcOrd="0" destOrd="0" presId="urn:microsoft.com/office/officeart/2005/8/layout/chevron2"/>
    <dgm:cxn modelId="{39C10D73-059F-468A-93B9-E1457FC8E2B8}" type="presParOf" srcId="{27C2980F-D35C-422E-93A5-E323E0FC4441}" destId="{EA355ED0-EB10-4DD8-BC63-48031D378901}" srcOrd="0" destOrd="0" presId="urn:microsoft.com/office/officeart/2005/8/layout/chevron2"/>
    <dgm:cxn modelId="{5C392E99-5319-47E9-8E3E-17C47DF9574A}" type="presParOf" srcId="{27C2980F-D35C-422E-93A5-E323E0FC4441}" destId="{B80E0A6D-4EE4-4D3D-9E92-4626402B3531}" srcOrd="1" destOrd="0" presId="urn:microsoft.com/office/officeart/2005/8/layout/chevron2"/>
    <dgm:cxn modelId="{D45B5C24-437C-4708-9AD5-EC4D02E24755}" type="presParOf" srcId="{4A42A854-BBAF-47C5-A385-87B375A216A5}" destId="{DC7AC388-7CC5-447D-A0E1-46FC76468BC4}" srcOrd="1" destOrd="0" presId="urn:microsoft.com/office/officeart/2005/8/layout/chevron2"/>
    <dgm:cxn modelId="{44275DD8-960B-4BCF-AEB0-ADF3C08B1021}" type="presParOf" srcId="{4A42A854-BBAF-47C5-A385-87B375A216A5}" destId="{E360CC3A-B556-45F5-A4AB-F5D88EF635BB}" srcOrd="2" destOrd="0" presId="urn:microsoft.com/office/officeart/2005/8/layout/chevron2"/>
    <dgm:cxn modelId="{8B07B286-A299-4921-B04C-A780E1772277}" type="presParOf" srcId="{E360CC3A-B556-45F5-A4AB-F5D88EF635BB}" destId="{C58C0159-9817-4992-8A5C-2A10B80BF15A}" srcOrd="0" destOrd="0" presId="urn:microsoft.com/office/officeart/2005/8/layout/chevron2"/>
    <dgm:cxn modelId="{DDA46686-9A3A-47AA-B4CE-C7C570F20869}" type="presParOf" srcId="{E360CC3A-B556-45F5-A4AB-F5D88EF635BB}" destId="{CBAC9ED6-3A4B-4B5F-AC69-CA541F0137BA}" srcOrd="1" destOrd="0" presId="urn:microsoft.com/office/officeart/2005/8/layout/chevron2"/>
    <dgm:cxn modelId="{570EC194-A0D3-4224-839B-072CFDB16435}" type="presParOf" srcId="{4A42A854-BBAF-47C5-A385-87B375A216A5}" destId="{8FA3CEBE-5B66-4B68-8C2E-F3110B5EDC42}" srcOrd="3" destOrd="0" presId="urn:microsoft.com/office/officeart/2005/8/layout/chevron2"/>
    <dgm:cxn modelId="{B5BFC5F9-B486-4B4A-9F1A-1ADB38696566}" type="presParOf" srcId="{4A42A854-BBAF-47C5-A385-87B375A216A5}" destId="{EF935F6B-7507-4F40-BA34-BE8DEB64285E}" srcOrd="4" destOrd="0" presId="urn:microsoft.com/office/officeart/2005/8/layout/chevron2"/>
    <dgm:cxn modelId="{E7CC8191-A19B-492A-B400-35FFFC5A2E69}" type="presParOf" srcId="{EF935F6B-7507-4F40-BA34-BE8DEB64285E}" destId="{AD10E403-3D2E-484C-84CB-3D837DEC40A7}" srcOrd="0" destOrd="0" presId="urn:microsoft.com/office/officeart/2005/8/layout/chevron2"/>
    <dgm:cxn modelId="{249465D3-9D67-430F-9192-841F213B20F0}" type="presParOf" srcId="{EF935F6B-7507-4F40-BA34-BE8DEB64285E}" destId="{8ED73C05-CB99-4FEE-B321-1DCD70E66746}" srcOrd="1" destOrd="0" presId="urn:microsoft.com/office/officeart/2005/8/layout/chevron2"/>
    <dgm:cxn modelId="{B6C5C414-5BF2-4A42-B2F5-D3AD225EBB6D}" type="presParOf" srcId="{4A42A854-BBAF-47C5-A385-87B375A216A5}" destId="{AA98408D-934B-4EB3-8798-839CFD43D5F3}" srcOrd="5" destOrd="0" presId="urn:microsoft.com/office/officeart/2005/8/layout/chevron2"/>
    <dgm:cxn modelId="{63442BF5-791E-48DD-8EAA-CEF50C64274D}" type="presParOf" srcId="{4A42A854-BBAF-47C5-A385-87B375A216A5}" destId="{DCBC3345-CA21-4D19-9FB1-8262426950EA}" srcOrd="6" destOrd="0" presId="urn:microsoft.com/office/officeart/2005/8/layout/chevron2"/>
    <dgm:cxn modelId="{6A342251-D294-43AC-85AA-270F66BF7F1F}" type="presParOf" srcId="{DCBC3345-CA21-4D19-9FB1-8262426950EA}" destId="{42F46877-8DB5-475F-82B1-2DD04DC22DCB}" srcOrd="0" destOrd="0" presId="urn:microsoft.com/office/officeart/2005/8/layout/chevron2"/>
    <dgm:cxn modelId="{D970D610-515F-477A-A087-23CBE09971F0}" type="presParOf" srcId="{DCBC3345-CA21-4D19-9FB1-8262426950EA}" destId="{382B6A5B-1B57-4453-AFB7-63B65EAEBCA4}" srcOrd="1" destOrd="0" presId="urn:microsoft.com/office/officeart/2005/8/layout/chevron2"/>
    <dgm:cxn modelId="{9673CBD9-8E47-48F9-960C-21E6C2BED6D9}" type="presParOf" srcId="{4A42A854-BBAF-47C5-A385-87B375A216A5}" destId="{D69A3E8B-A28B-4EB4-A9AD-F05DD7709226}" srcOrd="7" destOrd="0" presId="urn:microsoft.com/office/officeart/2005/8/layout/chevron2"/>
    <dgm:cxn modelId="{78A244F9-9200-4BE5-89D6-968E4C356CD8}" type="presParOf" srcId="{4A42A854-BBAF-47C5-A385-87B375A216A5}" destId="{DD465852-1340-4D25-8F1F-3F70A1D21D5E}" srcOrd="8" destOrd="0" presId="urn:microsoft.com/office/officeart/2005/8/layout/chevron2"/>
    <dgm:cxn modelId="{9AE3AEAD-0E75-493E-A6EC-D5349E9F53AE}" type="presParOf" srcId="{DD465852-1340-4D25-8F1F-3F70A1D21D5E}" destId="{FEFA3181-AA6F-42E4-8430-C4783C66324F}" srcOrd="0" destOrd="0" presId="urn:microsoft.com/office/officeart/2005/8/layout/chevron2"/>
    <dgm:cxn modelId="{63CAB389-078C-41B0-8700-EF9FEA08E3B5}" type="presParOf" srcId="{DD465852-1340-4D25-8F1F-3F70A1D21D5E}" destId="{05D4AE55-E533-49A8-9D41-8EE7848A7907}" srcOrd="1" destOrd="0" presId="urn:microsoft.com/office/officeart/2005/8/layout/chevron2"/>
    <dgm:cxn modelId="{113A27EF-E49F-4D15-AC71-FC942EF475C4}" type="presParOf" srcId="{4A42A854-BBAF-47C5-A385-87B375A216A5}" destId="{15810D05-D737-497D-ABB1-EC92FA950307}" srcOrd="9" destOrd="0" presId="urn:microsoft.com/office/officeart/2005/8/layout/chevron2"/>
    <dgm:cxn modelId="{C333468C-8E7C-4F6F-99C6-2DC58FC6DA46}" type="presParOf" srcId="{4A42A854-BBAF-47C5-A385-87B375A216A5}" destId="{8BB74CA8-DC7C-4E24-9BB6-96F5439E8FE5}" srcOrd="10" destOrd="0" presId="urn:microsoft.com/office/officeart/2005/8/layout/chevron2"/>
    <dgm:cxn modelId="{05A4BA1E-579D-4600-8970-87BB494B1A64}" type="presParOf" srcId="{8BB74CA8-DC7C-4E24-9BB6-96F5439E8FE5}" destId="{F7D7CB5A-C203-4E2A-A5CA-355D0CA4E633}" srcOrd="0" destOrd="0" presId="urn:microsoft.com/office/officeart/2005/8/layout/chevron2"/>
    <dgm:cxn modelId="{E845907F-FE80-4345-BBE0-44E8FD5B80F8}" type="presParOf" srcId="{8BB74CA8-DC7C-4E24-9BB6-96F5439E8FE5}" destId="{1B689FE4-EDCB-49C7-A916-749ACDFECFC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ED95F3E-7DB9-492B-AA32-BCDEDC34302A}" type="doc">
      <dgm:prSet loTypeId="urn:microsoft.com/office/officeart/2005/8/layout/chevron2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42335C73-67A0-4409-8C38-2BBEFF84FC0F}">
      <dgm:prSet phldrT="[Tekst]" phldr="1"/>
      <dgm:spPr/>
      <dgm:t>
        <a:bodyPr/>
        <a:lstStyle/>
        <a:p>
          <a:endParaRPr lang="pl-PL"/>
        </a:p>
      </dgm:t>
    </dgm:pt>
    <dgm:pt modelId="{31E98435-0687-4D41-AC69-C3930CEAEE24}" type="parTrans" cxnId="{3A8ED9A8-ECAC-4DD4-B4D5-B4A36745CCB0}">
      <dgm:prSet/>
      <dgm:spPr/>
      <dgm:t>
        <a:bodyPr/>
        <a:lstStyle/>
        <a:p>
          <a:endParaRPr lang="pl-PL"/>
        </a:p>
      </dgm:t>
    </dgm:pt>
    <dgm:pt modelId="{35093036-E6BE-4D54-96AE-C087B5D8EC90}" type="sibTrans" cxnId="{3A8ED9A8-ECAC-4DD4-B4D5-B4A36745CCB0}">
      <dgm:prSet/>
      <dgm:spPr/>
      <dgm:t>
        <a:bodyPr/>
        <a:lstStyle/>
        <a:p>
          <a:endParaRPr lang="pl-PL"/>
        </a:p>
      </dgm:t>
    </dgm:pt>
    <dgm:pt modelId="{BE7D7540-F721-4536-A34F-BD9154653A0A}">
      <dgm:prSet phldrT="[Tekst]"/>
      <dgm:spPr/>
      <dgm:t>
        <a:bodyPr/>
        <a:lstStyle/>
        <a:p>
          <a:r>
            <a:rPr lang="pl-PL" dirty="0" smtClean="0"/>
            <a:t>Osoba kontaktowa</a:t>
          </a:r>
          <a:endParaRPr lang="pl-PL" dirty="0"/>
        </a:p>
      </dgm:t>
    </dgm:pt>
    <dgm:pt modelId="{8E798ABB-DCF7-4E71-931E-D2269C6763FA}" type="parTrans" cxnId="{DC0CE077-5B5A-4876-8827-3FEAB68F6B38}">
      <dgm:prSet/>
      <dgm:spPr/>
      <dgm:t>
        <a:bodyPr/>
        <a:lstStyle/>
        <a:p>
          <a:endParaRPr lang="pl-PL"/>
        </a:p>
      </dgm:t>
    </dgm:pt>
    <dgm:pt modelId="{1C4014F0-563E-43FF-9B38-47BC06CE39A3}" type="sibTrans" cxnId="{DC0CE077-5B5A-4876-8827-3FEAB68F6B38}">
      <dgm:prSet/>
      <dgm:spPr/>
      <dgm:t>
        <a:bodyPr/>
        <a:lstStyle/>
        <a:p>
          <a:endParaRPr lang="pl-PL"/>
        </a:p>
      </dgm:t>
    </dgm:pt>
    <dgm:pt modelId="{FA6F949B-F9B2-4711-A41E-B83A094859DB}">
      <dgm:prSet phldrT="[Tekst]" phldr="1"/>
      <dgm:spPr/>
      <dgm:t>
        <a:bodyPr/>
        <a:lstStyle/>
        <a:p>
          <a:endParaRPr lang="pl-PL" dirty="0"/>
        </a:p>
      </dgm:t>
    </dgm:pt>
    <dgm:pt modelId="{6F0201CC-B5FE-47FB-BB1D-1A257A0BE836}" type="parTrans" cxnId="{5C7BC777-8AF7-4BBD-9C36-BDDB5D2A4124}">
      <dgm:prSet/>
      <dgm:spPr/>
      <dgm:t>
        <a:bodyPr/>
        <a:lstStyle/>
        <a:p>
          <a:endParaRPr lang="pl-PL"/>
        </a:p>
      </dgm:t>
    </dgm:pt>
    <dgm:pt modelId="{E8563994-E2B7-4676-B14E-10BAFF929C32}" type="sibTrans" cxnId="{5C7BC777-8AF7-4BBD-9C36-BDDB5D2A4124}">
      <dgm:prSet/>
      <dgm:spPr/>
      <dgm:t>
        <a:bodyPr/>
        <a:lstStyle/>
        <a:p>
          <a:endParaRPr lang="pl-PL"/>
        </a:p>
      </dgm:t>
    </dgm:pt>
    <dgm:pt modelId="{0A730F7B-0682-4D0D-A120-25973792D651}">
      <dgm:prSet phldrT="[Tekst]"/>
      <dgm:spPr/>
      <dgm:t>
        <a:bodyPr/>
        <a:lstStyle/>
        <a:p>
          <a:r>
            <a:rPr lang="pl-PL" dirty="0" smtClean="0"/>
            <a:t>Nauczyciel wspierający </a:t>
          </a:r>
          <a:endParaRPr lang="pl-PL" dirty="0"/>
        </a:p>
      </dgm:t>
    </dgm:pt>
    <dgm:pt modelId="{7DC9F039-C8C2-4D2E-866D-8631984262CE}" type="parTrans" cxnId="{0A6BC47F-2845-4FC2-B9F8-A353D3444C57}">
      <dgm:prSet/>
      <dgm:spPr/>
      <dgm:t>
        <a:bodyPr/>
        <a:lstStyle/>
        <a:p>
          <a:endParaRPr lang="pl-PL"/>
        </a:p>
      </dgm:t>
    </dgm:pt>
    <dgm:pt modelId="{D253C040-9A61-4AF7-89E0-E536CF739C9D}" type="sibTrans" cxnId="{0A6BC47F-2845-4FC2-B9F8-A353D3444C57}">
      <dgm:prSet/>
      <dgm:spPr/>
      <dgm:t>
        <a:bodyPr/>
        <a:lstStyle/>
        <a:p>
          <a:endParaRPr lang="pl-PL"/>
        </a:p>
      </dgm:t>
    </dgm:pt>
    <dgm:pt modelId="{57841C42-9CF3-4EF3-9B63-796EFC34EEF8}">
      <dgm:prSet phldrT="[Tekst]" phldr="1"/>
      <dgm:spPr/>
      <dgm:t>
        <a:bodyPr/>
        <a:lstStyle/>
        <a:p>
          <a:endParaRPr lang="pl-PL" dirty="0"/>
        </a:p>
      </dgm:t>
    </dgm:pt>
    <dgm:pt modelId="{B315EA8B-0973-4BFD-A8F9-6C4E00D3B12B}" type="parTrans" cxnId="{47B11F54-DBA0-4BEC-AAF8-04B460FDCBBA}">
      <dgm:prSet/>
      <dgm:spPr/>
      <dgm:t>
        <a:bodyPr/>
        <a:lstStyle/>
        <a:p>
          <a:endParaRPr lang="pl-PL"/>
        </a:p>
      </dgm:t>
    </dgm:pt>
    <dgm:pt modelId="{31149ED7-D037-41A6-966A-7D5E4608D727}" type="sibTrans" cxnId="{47B11F54-DBA0-4BEC-AAF8-04B460FDCBBA}">
      <dgm:prSet/>
      <dgm:spPr/>
      <dgm:t>
        <a:bodyPr/>
        <a:lstStyle/>
        <a:p>
          <a:endParaRPr lang="pl-PL"/>
        </a:p>
      </dgm:t>
    </dgm:pt>
    <dgm:pt modelId="{4E2C039F-7E40-4E55-83DA-BDBE2ABED636}">
      <dgm:prSet phldrT="[Tekst]"/>
      <dgm:spPr/>
      <dgm:t>
        <a:bodyPr/>
        <a:lstStyle/>
        <a:p>
          <a:r>
            <a:rPr lang="pl-PL" dirty="0" smtClean="0"/>
            <a:t>zajęcia pozaszkolne</a:t>
          </a:r>
          <a:endParaRPr lang="pl-PL" dirty="0"/>
        </a:p>
      </dgm:t>
    </dgm:pt>
    <dgm:pt modelId="{3EB449BE-225B-4323-9495-587D8E7D7281}" type="parTrans" cxnId="{229C34BF-E341-4E79-93E6-037171A0E5F9}">
      <dgm:prSet/>
      <dgm:spPr/>
      <dgm:t>
        <a:bodyPr/>
        <a:lstStyle/>
        <a:p>
          <a:endParaRPr lang="pl-PL"/>
        </a:p>
      </dgm:t>
    </dgm:pt>
    <dgm:pt modelId="{07339F49-F7C7-4ECB-88D4-1D9B0632F389}" type="sibTrans" cxnId="{229C34BF-E341-4E79-93E6-037171A0E5F9}">
      <dgm:prSet/>
      <dgm:spPr/>
      <dgm:t>
        <a:bodyPr/>
        <a:lstStyle/>
        <a:p>
          <a:endParaRPr lang="pl-PL"/>
        </a:p>
      </dgm:t>
    </dgm:pt>
    <dgm:pt modelId="{434C31A9-6B1F-48A6-86D1-090F120166BB}">
      <dgm:prSet/>
      <dgm:spPr/>
      <dgm:t>
        <a:bodyPr/>
        <a:lstStyle/>
        <a:p>
          <a:endParaRPr lang="pl-PL"/>
        </a:p>
      </dgm:t>
    </dgm:pt>
    <dgm:pt modelId="{F55E50F7-92FF-4125-A4C6-DBDBE7F5A115}" type="parTrans" cxnId="{15601078-96D5-4FD4-8EA2-7AA09B5FC7F7}">
      <dgm:prSet/>
      <dgm:spPr/>
      <dgm:t>
        <a:bodyPr/>
        <a:lstStyle/>
        <a:p>
          <a:endParaRPr lang="pl-PL"/>
        </a:p>
      </dgm:t>
    </dgm:pt>
    <dgm:pt modelId="{C67097F2-2437-47DF-8B7A-064D256B4324}" type="sibTrans" cxnId="{15601078-96D5-4FD4-8EA2-7AA09B5FC7F7}">
      <dgm:prSet/>
      <dgm:spPr/>
      <dgm:t>
        <a:bodyPr/>
        <a:lstStyle/>
        <a:p>
          <a:endParaRPr lang="pl-PL"/>
        </a:p>
      </dgm:t>
    </dgm:pt>
    <dgm:pt modelId="{2106B5B3-D9B6-4BA7-83A4-621A85FD810F}">
      <dgm:prSet/>
      <dgm:spPr/>
      <dgm:t>
        <a:bodyPr/>
        <a:lstStyle/>
        <a:p>
          <a:endParaRPr lang="pl-PL"/>
        </a:p>
      </dgm:t>
    </dgm:pt>
    <dgm:pt modelId="{2EB2AFBB-630C-4A43-9BAC-38D0CE381226}" type="parTrans" cxnId="{528E50EC-C94B-4832-B986-5C5980ECDAD3}">
      <dgm:prSet/>
      <dgm:spPr/>
      <dgm:t>
        <a:bodyPr/>
        <a:lstStyle/>
        <a:p>
          <a:endParaRPr lang="pl-PL"/>
        </a:p>
      </dgm:t>
    </dgm:pt>
    <dgm:pt modelId="{655ECEA0-BBCA-4FC5-B8E7-F29085A711AC}" type="sibTrans" cxnId="{528E50EC-C94B-4832-B986-5C5980ECDAD3}">
      <dgm:prSet/>
      <dgm:spPr/>
      <dgm:t>
        <a:bodyPr/>
        <a:lstStyle/>
        <a:p>
          <a:endParaRPr lang="pl-PL"/>
        </a:p>
      </dgm:t>
    </dgm:pt>
    <dgm:pt modelId="{D7E27981-4E7C-4715-A68B-073041B4AA3F}">
      <dgm:prSet/>
      <dgm:spPr/>
      <dgm:t>
        <a:bodyPr/>
        <a:lstStyle/>
        <a:p>
          <a:endParaRPr lang="pl-PL"/>
        </a:p>
      </dgm:t>
    </dgm:pt>
    <dgm:pt modelId="{E961B911-477A-4F1C-9A89-65F72AF8FA09}" type="parTrans" cxnId="{4EBEBD48-00D9-427E-BBF7-0D6893215978}">
      <dgm:prSet/>
      <dgm:spPr/>
      <dgm:t>
        <a:bodyPr/>
        <a:lstStyle/>
        <a:p>
          <a:endParaRPr lang="pl-PL"/>
        </a:p>
      </dgm:t>
    </dgm:pt>
    <dgm:pt modelId="{A730E4EB-F30F-414D-8584-CD3F2FDE7E3A}" type="sibTrans" cxnId="{4EBEBD48-00D9-427E-BBF7-0D6893215978}">
      <dgm:prSet/>
      <dgm:spPr/>
      <dgm:t>
        <a:bodyPr/>
        <a:lstStyle/>
        <a:p>
          <a:endParaRPr lang="pl-PL"/>
        </a:p>
      </dgm:t>
    </dgm:pt>
    <dgm:pt modelId="{A1C48D48-0254-4EB6-B512-4422E5B2849A}">
      <dgm:prSet/>
      <dgm:spPr/>
      <dgm:t>
        <a:bodyPr/>
        <a:lstStyle/>
        <a:p>
          <a:endParaRPr lang="pl-PL"/>
        </a:p>
      </dgm:t>
    </dgm:pt>
    <dgm:pt modelId="{43E6B6B3-CE8D-4F28-9E9B-BA68174D7C3B}" type="parTrans" cxnId="{3E5A20C1-CCF4-4B15-A4C4-5581FB098C04}">
      <dgm:prSet/>
      <dgm:spPr/>
      <dgm:t>
        <a:bodyPr/>
        <a:lstStyle/>
        <a:p>
          <a:endParaRPr lang="pl-PL"/>
        </a:p>
      </dgm:t>
    </dgm:pt>
    <dgm:pt modelId="{E02A10CB-1E33-42E6-9801-6FE80AE8367C}" type="sibTrans" cxnId="{3E5A20C1-CCF4-4B15-A4C4-5581FB098C04}">
      <dgm:prSet/>
      <dgm:spPr/>
      <dgm:t>
        <a:bodyPr/>
        <a:lstStyle/>
        <a:p>
          <a:endParaRPr lang="pl-PL"/>
        </a:p>
      </dgm:t>
    </dgm:pt>
    <dgm:pt modelId="{F68B6A49-2F92-4C6E-B0C2-FA02E5758883}">
      <dgm:prSet/>
      <dgm:spPr/>
      <dgm:t>
        <a:bodyPr/>
        <a:lstStyle/>
        <a:p>
          <a:endParaRPr lang="pl-PL"/>
        </a:p>
      </dgm:t>
    </dgm:pt>
    <dgm:pt modelId="{D629C8B9-AC35-4796-B991-A14CE3761ED4}" type="parTrans" cxnId="{010B88F4-2421-43CD-B1E9-E5FC34032ECB}">
      <dgm:prSet/>
      <dgm:spPr/>
      <dgm:t>
        <a:bodyPr/>
        <a:lstStyle/>
        <a:p>
          <a:endParaRPr lang="pl-PL"/>
        </a:p>
      </dgm:t>
    </dgm:pt>
    <dgm:pt modelId="{5E339264-E146-4E2F-8BF6-DCD886121D58}" type="sibTrans" cxnId="{010B88F4-2421-43CD-B1E9-E5FC34032ECB}">
      <dgm:prSet/>
      <dgm:spPr/>
      <dgm:t>
        <a:bodyPr/>
        <a:lstStyle/>
        <a:p>
          <a:endParaRPr lang="pl-PL"/>
        </a:p>
      </dgm:t>
    </dgm:pt>
    <dgm:pt modelId="{ABFCF9F9-AF86-47AF-9216-CA1923C9DFBC}">
      <dgm:prSet/>
      <dgm:spPr/>
      <dgm:t>
        <a:bodyPr/>
        <a:lstStyle/>
        <a:p>
          <a:endParaRPr lang="pl-PL" dirty="0"/>
        </a:p>
      </dgm:t>
    </dgm:pt>
    <dgm:pt modelId="{BD354CB8-052C-4746-9E9D-740EA69AC489}" type="parTrans" cxnId="{C1E29000-A1B5-47E6-9047-8F1E5F10AA77}">
      <dgm:prSet/>
      <dgm:spPr/>
      <dgm:t>
        <a:bodyPr/>
        <a:lstStyle/>
        <a:p>
          <a:endParaRPr lang="pl-PL"/>
        </a:p>
      </dgm:t>
    </dgm:pt>
    <dgm:pt modelId="{E12BAA5F-4A2E-435E-B814-95E03B87C23D}" type="sibTrans" cxnId="{C1E29000-A1B5-47E6-9047-8F1E5F10AA77}">
      <dgm:prSet/>
      <dgm:spPr/>
      <dgm:t>
        <a:bodyPr/>
        <a:lstStyle/>
        <a:p>
          <a:endParaRPr lang="pl-PL"/>
        </a:p>
      </dgm:t>
    </dgm:pt>
    <dgm:pt modelId="{DD459765-7F3B-47C9-B508-04E207939EE9}">
      <dgm:prSet/>
      <dgm:spPr/>
      <dgm:t>
        <a:bodyPr/>
        <a:lstStyle/>
        <a:p>
          <a:r>
            <a:rPr lang="pl-PL" smtClean="0"/>
            <a:t>Materiały dwujęzyczne </a:t>
          </a:r>
          <a:endParaRPr lang="pl-PL"/>
        </a:p>
      </dgm:t>
    </dgm:pt>
    <dgm:pt modelId="{43A65F02-E33C-4EA9-A6DF-96125F384A8B}" type="parTrans" cxnId="{C9C0668F-5D2F-4CB2-9322-F0D798FBCD36}">
      <dgm:prSet/>
      <dgm:spPr/>
      <dgm:t>
        <a:bodyPr/>
        <a:lstStyle/>
        <a:p>
          <a:endParaRPr lang="pl-PL"/>
        </a:p>
      </dgm:t>
    </dgm:pt>
    <dgm:pt modelId="{914FC791-B2F4-4768-96C9-34E8F68BACD5}" type="sibTrans" cxnId="{C9C0668F-5D2F-4CB2-9322-F0D798FBCD36}">
      <dgm:prSet/>
      <dgm:spPr/>
      <dgm:t>
        <a:bodyPr/>
        <a:lstStyle/>
        <a:p>
          <a:endParaRPr lang="pl-PL"/>
        </a:p>
      </dgm:t>
    </dgm:pt>
    <dgm:pt modelId="{1A988DAA-BF94-40BA-AB85-AE98F057A8C8}">
      <dgm:prSet/>
      <dgm:spPr/>
      <dgm:t>
        <a:bodyPr/>
        <a:lstStyle/>
        <a:p>
          <a:r>
            <a:rPr lang="pl-PL" smtClean="0"/>
            <a:t>Dodatkowe zajęcia językowe </a:t>
          </a:r>
          <a:endParaRPr lang="pl-PL"/>
        </a:p>
      </dgm:t>
    </dgm:pt>
    <dgm:pt modelId="{FB00A0CD-5826-4325-AD21-94BEAC544BDD}" type="parTrans" cxnId="{1AD0672A-4792-4E04-BC5E-5C22CB90BF15}">
      <dgm:prSet/>
      <dgm:spPr/>
      <dgm:t>
        <a:bodyPr/>
        <a:lstStyle/>
        <a:p>
          <a:endParaRPr lang="pl-PL"/>
        </a:p>
      </dgm:t>
    </dgm:pt>
    <dgm:pt modelId="{8569342B-68F9-456A-B437-7070C0F65823}" type="sibTrans" cxnId="{1AD0672A-4792-4E04-BC5E-5C22CB90BF15}">
      <dgm:prSet/>
      <dgm:spPr/>
      <dgm:t>
        <a:bodyPr/>
        <a:lstStyle/>
        <a:p>
          <a:endParaRPr lang="pl-PL"/>
        </a:p>
      </dgm:t>
    </dgm:pt>
    <dgm:pt modelId="{F7CA19EE-ECDE-4F67-AEEA-401E15D86524}">
      <dgm:prSet/>
      <dgm:spPr/>
      <dgm:t>
        <a:bodyPr/>
        <a:lstStyle/>
        <a:p>
          <a:r>
            <a:rPr lang="pl-PL" smtClean="0"/>
            <a:t>Broszury informacyjne dla rodziców i uczniów</a:t>
          </a:r>
          <a:endParaRPr lang="pl-PL"/>
        </a:p>
      </dgm:t>
    </dgm:pt>
    <dgm:pt modelId="{15AC8B56-66B1-4DAC-8DB6-8804A601101A}" type="parTrans" cxnId="{6601C00A-2045-41C1-8FB4-673D6CF852F3}">
      <dgm:prSet/>
      <dgm:spPr/>
      <dgm:t>
        <a:bodyPr/>
        <a:lstStyle/>
        <a:p>
          <a:endParaRPr lang="pl-PL"/>
        </a:p>
      </dgm:t>
    </dgm:pt>
    <dgm:pt modelId="{E9C1F205-B2E7-4C21-AE00-AA11CD544E25}" type="sibTrans" cxnId="{6601C00A-2045-41C1-8FB4-673D6CF852F3}">
      <dgm:prSet/>
      <dgm:spPr/>
      <dgm:t>
        <a:bodyPr/>
        <a:lstStyle/>
        <a:p>
          <a:endParaRPr lang="pl-PL"/>
        </a:p>
      </dgm:t>
    </dgm:pt>
    <dgm:pt modelId="{09711ACE-B6D5-44FA-B14C-4E69E00885EA}">
      <dgm:prSet/>
      <dgm:spPr/>
      <dgm:t>
        <a:bodyPr/>
        <a:lstStyle/>
        <a:p>
          <a:endParaRPr lang="pl-PL"/>
        </a:p>
      </dgm:t>
    </dgm:pt>
    <dgm:pt modelId="{D674D8CE-7DFD-4F50-9A18-4673C3C4DEA1}" type="parTrans" cxnId="{442670A4-5A4D-4265-B603-629D5F5EE07E}">
      <dgm:prSet/>
      <dgm:spPr/>
      <dgm:t>
        <a:bodyPr/>
        <a:lstStyle/>
        <a:p>
          <a:endParaRPr lang="pl-PL"/>
        </a:p>
      </dgm:t>
    </dgm:pt>
    <dgm:pt modelId="{A3C50F86-704D-4F2E-AACE-2C46A62EAACA}" type="sibTrans" cxnId="{442670A4-5A4D-4265-B603-629D5F5EE07E}">
      <dgm:prSet/>
      <dgm:spPr/>
      <dgm:t>
        <a:bodyPr/>
        <a:lstStyle/>
        <a:p>
          <a:endParaRPr lang="pl-PL"/>
        </a:p>
      </dgm:t>
    </dgm:pt>
    <dgm:pt modelId="{4B24B4D2-8959-4346-900C-2451CCE759BF}">
      <dgm:prSet/>
      <dgm:spPr/>
      <dgm:t>
        <a:bodyPr/>
        <a:lstStyle/>
        <a:p>
          <a:r>
            <a:rPr lang="pl-PL" dirty="0" smtClean="0"/>
            <a:t>szablony niezbędnych dokumentów </a:t>
          </a:r>
          <a:endParaRPr lang="pl-PL" dirty="0"/>
        </a:p>
      </dgm:t>
    </dgm:pt>
    <dgm:pt modelId="{0EEF4A1A-D573-47C6-A7E9-9359D367E380}" type="parTrans" cxnId="{7EABEE25-1583-490A-8B3A-35A3C8D2DC08}">
      <dgm:prSet/>
      <dgm:spPr/>
      <dgm:t>
        <a:bodyPr/>
        <a:lstStyle/>
        <a:p>
          <a:endParaRPr lang="pl-PL"/>
        </a:p>
      </dgm:t>
    </dgm:pt>
    <dgm:pt modelId="{54F1409B-6250-4626-8F3C-3B97B3E90A78}" type="sibTrans" cxnId="{7EABEE25-1583-490A-8B3A-35A3C8D2DC08}">
      <dgm:prSet/>
      <dgm:spPr/>
      <dgm:t>
        <a:bodyPr/>
        <a:lstStyle/>
        <a:p>
          <a:endParaRPr lang="pl-PL"/>
        </a:p>
      </dgm:t>
    </dgm:pt>
    <dgm:pt modelId="{38FDAE18-4039-42D2-BBB9-BABE6C7BF2C4}" type="pres">
      <dgm:prSet presAssocID="{3ED95F3E-7DB9-492B-AA32-BCDEDC34302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8D4FB014-25C6-4C92-AFB2-737AB92962CE}" type="pres">
      <dgm:prSet presAssocID="{42335C73-67A0-4409-8C38-2BBEFF84FC0F}" presName="composite" presStyleCnt="0"/>
      <dgm:spPr/>
    </dgm:pt>
    <dgm:pt modelId="{2B5FCF99-0D94-4A7D-9F0E-6B4131FF99F0}" type="pres">
      <dgm:prSet presAssocID="{42335C73-67A0-4409-8C38-2BBEFF84FC0F}" presName="parentText" presStyleLbl="align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AA8A1A2-FCFB-4F86-831E-FAD6A8DFBB8D}" type="pres">
      <dgm:prSet presAssocID="{42335C73-67A0-4409-8C38-2BBEFF84FC0F}" presName="descendantText" presStyleLbl="alignAcc1" presStyleIdx="0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9D49130-8F20-4517-8A80-92D286DD0D9B}" type="pres">
      <dgm:prSet presAssocID="{35093036-E6BE-4D54-96AE-C087B5D8EC90}" presName="sp" presStyleCnt="0"/>
      <dgm:spPr/>
    </dgm:pt>
    <dgm:pt modelId="{80460428-60FE-4954-A898-105B55EA15C0}" type="pres">
      <dgm:prSet presAssocID="{FA6F949B-F9B2-4711-A41E-B83A094859DB}" presName="composite" presStyleCnt="0"/>
      <dgm:spPr/>
    </dgm:pt>
    <dgm:pt modelId="{E2FF56E3-0D9F-4F22-85AF-9170C9605F95}" type="pres">
      <dgm:prSet presAssocID="{FA6F949B-F9B2-4711-A41E-B83A094859DB}" presName="parentText" presStyleLbl="align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787258A-EE95-44C6-9B4F-E44CB165FC5B}" type="pres">
      <dgm:prSet presAssocID="{FA6F949B-F9B2-4711-A41E-B83A094859DB}" presName="descendantText" presStyleLbl="alignAcc1" presStyleIdx="1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F1BE13A-7183-4F30-B02D-B890BDEAF3E3}" type="pres">
      <dgm:prSet presAssocID="{E8563994-E2B7-4676-B14E-10BAFF929C32}" presName="sp" presStyleCnt="0"/>
      <dgm:spPr/>
    </dgm:pt>
    <dgm:pt modelId="{9F53187F-3DB7-4A49-B8F7-C7E34DD7A5EC}" type="pres">
      <dgm:prSet presAssocID="{57841C42-9CF3-4EF3-9B63-796EFC34EEF8}" presName="composite" presStyleCnt="0"/>
      <dgm:spPr/>
    </dgm:pt>
    <dgm:pt modelId="{4A228CE5-C36A-42F6-AE23-30E022864581}" type="pres">
      <dgm:prSet presAssocID="{57841C42-9CF3-4EF3-9B63-796EFC34EEF8}" presName="parentText" presStyleLbl="align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C1D3658-D6E6-4329-B7FF-E2F6BCD36230}" type="pres">
      <dgm:prSet presAssocID="{57841C42-9CF3-4EF3-9B63-796EFC34EEF8}" presName="descendantText" presStyleLbl="alignAcc1" presStyleIdx="2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8ABD50C-7685-423A-9CAA-34C644B9E738}" type="pres">
      <dgm:prSet presAssocID="{31149ED7-D037-41A6-966A-7D5E4608D727}" presName="sp" presStyleCnt="0"/>
      <dgm:spPr/>
    </dgm:pt>
    <dgm:pt modelId="{FD5CD818-89A9-4F07-A165-38C4DCCF86E3}" type="pres">
      <dgm:prSet presAssocID="{434C31A9-6B1F-48A6-86D1-090F120166BB}" presName="composite" presStyleCnt="0"/>
      <dgm:spPr/>
    </dgm:pt>
    <dgm:pt modelId="{C883BEFA-A200-470B-82D2-FF08A0FAD972}" type="pres">
      <dgm:prSet presAssocID="{434C31A9-6B1F-48A6-86D1-090F120166BB}" presName="parentText" presStyleLbl="align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F5E2DBD-7A86-4E0A-B1A3-221FFD069802}" type="pres">
      <dgm:prSet presAssocID="{434C31A9-6B1F-48A6-86D1-090F120166BB}" presName="descendantText" presStyleLbl="alignAcc1" presStyleIdx="3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24E8789-9EA6-4562-ACC5-87088E552DB6}" type="pres">
      <dgm:prSet presAssocID="{C67097F2-2437-47DF-8B7A-064D256B4324}" presName="sp" presStyleCnt="0"/>
      <dgm:spPr/>
    </dgm:pt>
    <dgm:pt modelId="{AFBA6920-CE5C-407A-B5FF-CC541C8BBC1A}" type="pres">
      <dgm:prSet presAssocID="{2106B5B3-D9B6-4BA7-83A4-621A85FD810F}" presName="composite" presStyleCnt="0"/>
      <dgm:spPr/>
    </dgm:pt>
    <dgm:pt modelId="{4D680654-C582-4ECA-A14F-1EF0CF5D3D95}" type="pres">
      <dgm:prSet presAssocID="{2106B5B3-D9B6-4BA7-83A4-621A85FD810F}" presName="parentText" presStyleLbl="align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8639BF0-2148-4717-9D71-8484776DA9AD}" type="pres">
      <dgm:prSet presAssocID="{2106B5B3-D9B6-4BA7-83A4-621A85FD810F}" presName="descendantText" presStyleLbl="alignAcc1" presStyleIdx="4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C79748B-5102-4DC1-A93C-E98C002BF09B}" type="pres">
      <dgm:prSet presAssocID="{655ECEA0-BBCA-4FC5-B8E7-F29085A711AC}" presName="sp" presStyleCnt="0"/>
      <dgm:spPr/>
    </dgm:pt>
    <dgm:pt modelId="{4E5A2F8D-25A0-4928-AA5B-80ACC4E88823}" type="pres">
      <dgm:prSet presAssocID="{D7E27981-4E7C-4715-A68B-073041B4AA3F}" presName="composite" presStyleCnt="0"/>
      <dgm:spPr/>
    </dgm:pt>
    <dgm:pt modelId="{194FF865-5A55-4631-B8B2-60D216C90283}" type="pres">
      <dgm:prSet presAssocID="{D7E27981-4E7C-4715-A68B-073041B4AA3F}" presName="parentText" presStyleLbl="align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EB70C1B-A48A-425C-A549-76660A703582}" type="pres">
      <dgm:prSet presAssocID="{D7E27981-4E7C-4715-A68B-073041B4AA3F}" presName="descendantText" presStyleLbl="alignAcc1" presStyleIdx="5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331C478-74A4-4ACA-8C9D-7F85D4128B64}" type="pres">
      <dgm:prSet presAssocID="{A730E4EB-F30F-414D-8584-CD3F2FDE7E3A}" presName="sp" presStyleCnt="0"/>
      <dgm:spPr/>
    </dgm:pt>
    <dgm:pt modelId="{656FFDC4-0E1A-436E-AB24-92F6E3B6D0EB}" type="pres">
      <dgm:prSet presAssocID="{09711ACE-B6D5-44FA-B14C-4E69E00885EA}" presName="composite" presStyleCnt="0"/>
      <dgm:spPr/>
    </dgm:pt>
    <dgm:pt modelId="{0E43EAA4-754D-4268-A0C6-B78D0CA3879F}" type="pres">
      <dgm:prSet presAssocID="{09711ACE-B6D5-44FA-B14C-4E69E00885EA}" presName="parentText" presStyleLbl="align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30B6608-0901-41B7-BE9E-01D416125F70}" type="pres">
      <dgm:prSet presAssocID="{09711ACE-B6D5-44FA-B14C-4E69E00885EA}" presName="descendantText" presStyleLbl="alignAcc1" presStyleIdx="6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AD0672A-4792-4E04-BC5E-5C22CB90BF15}" srcId="{2106B5B3-D9B6-4BA7-83A4-621A85FD810F}" destId="{1A988DAA-BF94-40BA-AB85-AE98F057A8C8}" srcOrd="1" destOrd="0" parTransId="{FB00A0CD-5826-4325-AD21-94BEAC544BDD}" sibTransId="{8569342B-68F9-456A-B437-7070C0F65823}"/>
    <dgm:cxn modelId="{ABB9382D-4BB4-4065-A01B-7A148A0B048E}" type="presOf" srcId="{FA6F949B-F9B2-4711-A41E-B83A094859DB}" destId="{E2FF56E3-0D9F-4F22-85AF-9170C9605F95}" srcOrd="0" destOrd="0" presId="urn:microsoft.com/office/officeart/2005/8/layout/chevron2"/>
    <dgm:cxn modelId="{B1D1068F-2BEC-40B3-87E6-A7CF75B0CC5E}" type="presOf" srcId="{42335C73-67A0-4409-8C38-2BBEFF84FC0F}" destId="{2B5FCF99-0D94-4A7D-9F0E-6B4131FF99F0}" srcOrd="0" destOrd="0" presId="urn:microsoft.com/office/officeart/2005/8/layout/chevron2"/>
    <dgm:cxn modelId="{010B88F4-2421-43CD-B1E9-E5FC34032ECB}" srcId="{2106B5B3-D9B6-4BA7-83A4-621A85FD810F}" destId="{F68B6A49-2F92-4C6E-B0C2-FA02E5758883}" srcOrd="0" destOrd="0" parTransId="{D629C8B9-AC35-4796-B991-A14CE3761ED4}" sibTransId="{5E339264-E146-4E2F-8BF6-DCD886121D58}"/>
    <dgm:cxn modelId="{C9C0668F-5D2F-4CB2-9322-F0D798FBCD36}" srcId="{434C31A9-6B1F-48A6-86D1-090F120166BB}" destId="{DD459765-7F3B-47C9-B508-04E207939EE9}" srcOrd="1" destOrd="0" parTransId="{43A65F02-E33C-4EA9-A6DF-96125F384A8B}" sibTransId="{914FC791-B2F4-4768-96C9-34E8F68BACD5}"/>
    <dgm:cxn modelId="{3A8ED9A8-ECAC-4DD4-B4D5-B4A36745CCB0}" srcId="{3ED95F3E-7DB9-492B-AA32-BCDEDC34302A}" destId="{42335C73-67A0-4409-8C38-2BBEFF84FC0F}" srcOrd="0" destOrd="0" parTransId="{31E98435-0687-4D41-AC69-C3930CEAEE24}" sibTransId="{35093036-E6BE-4D54-96AE-C087B5D8EC90}"/>
    <dgm:cxn modelId="{0A6BC47F-2845-4FC2-B9F8-A353D3444C57}" srcId="{FA6F949B-F9B2-4711-A41E-B83A094859DB}" destId="{0A730F7B-0682-4D0D-A120-25973792D651}" srcOrd="0" destOrd="0" parTransId="{7DC9F039-C8C2-4D2E-866D-8631984262CE}" sibTransId="{D253C040-9A61-4AF7-89E0-E536CF739C9D}"/>
    <dgm:cxn modelId="{3C2CD019-DC54-4D1C-92B2-7515CAFA69D9}" type="presOf" srcId="{ABFCF9F9-AF86-47AF-9216-CA1923C9DFBC}" destId="{0EB70C1B-A48A-425C-A549-76660A703582}" srcOrd="0" destOrd="0" presId="urn:microsoft.com/office/officeart/2005/8/layout/chevron2"/>
    <dgm:cxn modelId="{D01AF7B9-BF8A-460B-90C9-60A9FAD72F62}" type="presOf" srcId="{F68B6A49-2F92-4C6E-B0C2-FA02E5758883}" destId="{B8639BF0-2148-4717-9D71-8484776DA9AD}" srcOrd="0" destOrd="0" presId="urn:microsoft.com/office/officeart/2005/8/layout/chevron2"/>
    <dgm:cxn modelId="{4EBEBD48-00D9-427E-BBF7-0D6893215978}" srcId="{3ED95F3E-7DB9-492B-AA32-BCDEDC34302A}" destId="{D7E27981-4E7C-4715-A68B-073041B4AA3F}" srcOrd="5" destOrd="0" parTransId="{E961B911-477A-4F1C-9A89-65F72AF8FA09}" sibTransId="{A730E4EB-F30F-414D-8584-CD3F2FDE7E3A}"/>
    <dgm:cxn modelId="{7CD552A3-125E-41FB-B87D-80929C304C33}" type="presOf" srcId="{F7CA19EE-ECDE-4F67-AEEA-401E15D86524}" destId="{0EB70C1B-A48A-425C-A549-76660A703582}" srcOrd="0" destOrd="1" presId="urn:microsoft.com/office/officeart/2005/8/layout/chevron2"/>
    <dgm:cxn modelId="{04236E40-FF2B-4671-B597-BDB45CACB177}" type="presOf" srcId="{09711ACE-B6D5-44FA-B14C-4E69E00885EA}" destId="{0E43EAA4-754D-4268-A0C6-B78D0CA3879F}" srcOrd="0" destOrd="0" presId="urn:microsoft.com/office/officeart/2005/8/layout/chevron2"/>
    <dgm:cxn modelId="{442670A4-5A4D-4265-B603-629D5F5EE07E}" srcId="{3ED95F3E-7DB9-492B-AA32-BCDEDC34302A}" destId="{09711ACE-B6D5-44FA-B14C-4E69E00885EA}" srcOrd="6" destOrd="0" parTransId="{D674D8CE-7DFD-4F50-9A18-4673C3C4DEA1}" sibTransId="{A3C50F86-704D-4F2E-AACE-2C46A62EAACA}"/>
    <dgm:cxn modelId="{08C9E648-3F0A-4CB3-9DFB-AD8B596A7A52}" type="presOf" srcId="{D7E27981-4E7C-4715-A68B-073041B4AA3F}" destId="{194FF865-5A55-4631-B8B2-60D216C90283}" srcOrd="0" destOrd="0" presId="urn:microsoft.com/office/officeart/2005/8/layout/chevron2"/>
    <dgm:cxn modelId="{4C56387A-0CED-4C1C-9928-5A318E6F5AAA}" type="presOf" srcId="{434C31A9-6B1F-48A6-86D1-090F120166BB}" destId="{C883BEFA-A200-470B-82D2-FF08A0FAD972}" srcOrd="0" destOrd="0" presId="urn:microsoft.com/office/officeart/2005/8/layout/chevron2"/>
    <dgm:cxn modelId="{13FE8761-8014-4DE6-82FA-00D8864D1777}" type="presOf" srcId="{4B24B4D2-8959-4346-900C-2451CCE759BF}" destId="{230B6608-0901-41B7-BE9E-01D416125F70}" srcOrd="0" destOrd="0" presId="urn:microsoft.com/office/officeart/2005/8/layout/chevron2"/>
    <dgm:cxn modelId="{C1E29000-A1B5-47E6-9047-8F1E5F10AA77}" srcId="{D7E27981-4E7C-4715-A68B-073041B4AA3F}" destId="{ABFCF9F9-AF86-47AF-9216-CA1923C9DFBC}" srcOrd="0" destOrd="0" parTransId="{BD354CB8-052C-4746-9E9D-740EA69AC489}" sibTransId="{E12BAA5F-4A2E-435E-B814-95E03B87C23D}"/>
    <dgm:cxn modelId="{47B11F54-DBA0-4BEC-AAF8-04B460FDCBBA}" srcId="{3ED95F3E-7DB9-492B-AA32-BCDEDC34302A}" destId="{57841C42-9CF3-4EF3-9B63-796EFC34EEF8}" srcOrd="2" destOrd="0" parTransId="{B315EA8B-0973-4BFD-A8F9-6C4E00D3B12B}" sibTransId="{31149ED7-D037-41A6-966A-7D5E4608D727}"/>
    <dgm:cxn modelId="{3D27353E-34A6-4A20-AA51-71B89FDDE1D9}" type="presOf" srcId="{57841C42-9CF3-4EF3-9B63-796EFC34EEF8}" destId="{4A228CE5-C36A-42F6-AE23-30E022864581}" srcOrd="0" destOrd="0" presId="urn:microsoft.com/office/officeart/2005/8/layout/chevron2"/>
    <dgm:cxn modelId="{019EE5EE-8976-4F5F-9D25-D484761C3DE1}" type="presOf" srcId="{DD459765-7F3B-47C9-B508-04E207939EE9}" destId="{EF5E2DBD-7A86-4E0A-B1A3-221FFD069802}" srcOrd="0" destOrd="1" presId="urn:microsoft.com/office/officeart/2005/8/layout/chevron2"/>
    <dgm:cxn modelId="{3D09AA61-246B-4514-91CC-509C59BF8D79}" type="presOf" srcId="{A1C48D48-0254-4EB6-B512-4422E5B2849A}" destId="{EF5E2DBD-7A86-4E0A-B1A3-221FFD069802}" srcOrd="0" destOrd="0" presId="urn:microsoft.com/office/officeart/2005/8/layout/chevron2"/>
    <dgm:cxn modelId="{229C34BF-E341-4E79-93E6-037171A0E5F9}" srcId="{57841C42-9CF3-4EF3-9B63-796EFC34EEF8}" destId="{4E2C039F-7E40-4E55-83DA-BDBE2ABED636}" srcOrd="0" destOrd="0" parTransId="{3EB449BE-225B-4323-9495-587D8E7D7281}" sibTransId="{07339F49-F7C7-4ECB-88D4-1D9B0632F389}"/>
    <dgm:cxn modelId="{3E5A20C1-CCF4-4B15-A4C4-5581FB098C04}" srcId="{434C31A9-6B1F-48A6-86D1-090F120166BB}" destId="{A1C48D48-0254-4EB6-B512-4422E5B2849A}" srcOrd="0" destOrd="0" parTransId="{43E6B6B3-CE8D-4F28-9E9B-BA68174D7C3B}" sibTransId="{E02A10CB-1E33-42E6-9801-6FE80AE8367C}"/>
    <dgm:cxn modelId="{5C7BC777-8AF7-4BBD-9C36-BDDB5D2A4124}" srcId="{3ED95F3E-7DB9-492B-AA32-BCDEDC34302A}" destId="{FA6F949B-F9B2-4711-A41E-B83A094859DB}" srcOrd="1" destOrd="0" parTransId="{6F0201CC-B5FE-47FB-BB1D-1A257A0BE836}" sibTransId="{E8563994-E2B7-4676-B14E-10BAFF929C32}"/>
    <dgm:cxn modelId="{DC0CE077-5B5A-4876-8827-3FEAB68F6B38}" srcId="{42335C73-67A0-4409-8C38-2BBEFF84FC0F}" destId="{BE7D7540-F721-4536-A34F-BD9154653A0A}" srcOrd="0" destOrd="0" parTransId="{8E798ABB-DCF7-4E71-931E-D2269C6763FA}" sibTransId="{1C4014F0-563E-43FF-9B38-47BC06CE39A3}"/>
    <dgm:cxn modelId="{15601078-96D5-4FD4-8EA2-7AA09B5FC7F7}" srcId="{3ED95F3E-7DB9-492B-AA32-BCDEDC34302A}" destId="{434C31A9-6B1F-48A6-86D1-090F120166BB}" srcOrd="3" destOrd="0" parTransId="{F55E50F7-92FF-4125-A4C6-DBDBE7F5A115}" sibTransId="{C67097F2-2437-47DF-8B7A-064D256B4324}"/>
    <dgm:cxn modelId="{79CBC6A2-9C60-450D-BD09-E52FE7842AAD}" type="presOf" srcId="{0A730F7B-0682-4D0D-A120-25973792D651}" destId="{2787258A-EE95-44C6-9B4F-E44CB165FC5B}" srcOrd="0" destOrd="0" presId="urn:microsoft.com/office/officeart/2005/8/layout/chevron2"/>
    <dgm:cxn modelId="{BFBA9528-9735-42FB-8B66-1A1317811109}" type="presOf" srcId="{4E2C039F-7E40-4E55-83DA-BDBE2ABED636}" destId="{CC1D3658-D6E6-4329-B7FF-E2F6BCD36230}" srcOrd="0" destOrd="0" presId="urn:microsoft.com/office/officeart/2005/8/layout/chevron2"/>
    <dgm:cxn modelId="{823FCB42-CF09-403A-891A-DD3E8E5A9EC0}" type="presOf" srcId="{BE7D7540-F721-4536-A34F-BD9154653A0A}" destId="{CAA8A1A2-FCFB-4F86-831E-FAD6A8DFBB8D}" srcOrd="0" destOrd="0" presId="urn:microsoft.com/office/officeart/2005/8/layout/chevron2"/>
    <dgm:cxn modelId="{60C693D0-F824-4DFF-879C-C260476686B9}" type="presOf" srcId="{3ED95F3E-7DB9-492B-AA32-BCDEDC34302A}" destId="{38FDAE18-4039-42D2-BBB9-BABE6C7BF2C4}" srcOrd="0" destOrd="0" presId="urn:microsoft.com/office/officeart/2005/8/layout/chevron2"/>
    <dgm:cxn modelId="{528E50EC-C94B-4832-B986-5C5980ECDAD3}" srcId="{3ED95F3E-7DB9-492B-AA32-BCDEDC34302A}" destId="{2106B5B3-D9B6-4BA7-83A4-621A85FD810F}" srcOrd="4" destOrd="0" parTransId="{2EB2AFBB-630C-4A43-9BAC-38D0CE381226}" sibTransId="{655ECEA0-BBCA-4FC5-B8E7-F29085A711AC}"/>
    <dgm:cxn modelId="{6601C00A-2045-41C1-8FB4-673D6CF852F3}" srcId="{D7E27981-4E7C-4715-A68B-073041B4AA3F}" destId="{F7CA19EE-ECDE-4F67-AEEA-401E15D86524}" srcOrd="1" destOrd="0" parTransId="{15AC8B56-66B1-4DAC-8DB6-8804A601101A}" sibTransId="{E9C1F205-B2E7-4C21-AE00-AA11CD544E25}"/>
    <dgm:cxn modelId="{7EABEE25-1583-490A-8B3A-35A3C8D2DC08}" srcId="{09711ACE-B6D5-44FA-B14C-4E69E00885EA}" destId="{4B24B4D2-8959-4346-900C-2451CCE759BF}" srcOrd="0" destOrd="0" parTransId="{0EEF4A1A-D573-47C6-A7E9-9359D367E380}" sibTransId="{54F1409B-6250-4626-8F3C-3B97B3E90A78}"/>
    <dgm:cxn modelId="{62356D6F-F45F-48EA-AB78-45DD095F5AC9}" type="presOf" srcId="{1A988DAA-BF94-40BA-AB85-AE98F057A8C8}" destId="{B8639BF0-2148-4717-9D71-8484776DA9AD}" srcOrd="0" destOrd="1" presId="urn:microsoft.com/office/officeart/2005/8/layout/chevron2"/>
    <dgm:cxn modelId="{28D0A0B8-4D24-4CF2-BB22-117F7C8ACB23}" type="presOf" srcId="{2106B5B3-D9B6-4BA7-83A4-621A85FD810F}" destId="{4D680654-C582-4ECA-A14F-1EF0CF5D3D95}" srcOrd="0" destOrd="0" presId="urn:microsoft.com/office/officeart/2005/8/layout/chevron2"/>
    <dgm:cxn modelId="{F322B3C7-31E3-4E7E-8BBE-A3C198F8CC7B}" type="presParOf" srcId="{38FDAE18-4039-42D2-BBB9-BABE6C7BF2C4}" destId="{8D4FB014-25C6-4C92-AFB2-737AB92962CE}" srcOrd="0" destOrd="0" presId="urn:microsoft.com/office/officeart/2005/8/layout/chevron2"/>
    <dgm:cxn modelId="{E3EA7E9D-8118-42B5-B807-C0CA6FAE1B7C}" type="presParOf" srcId="{8D4FB014-25C6-4C92-AFB2-737AB92962CE}" destId="{2B5FCF99-0D94-4A7D-9F0E-6B4131FF99F0}" srcOrd="0" destOrd="0" presId="urn:microsoft.com/office/officeart/2005/8/layout/chevron2"/>
    <dgm:cxn modelId="{7C27DD2B-1C5B-4B62-9BBD-9760903AF933}" type="presParOf" srcId="{8D4FB014-25C6-4C92-AFB2-737AB92962CE}" destId="{CAA8A1A2-FCFB-4F86-831E-FAD6A8DFBB8D}" srcOrd="1" destOrd="0" presId="urn:microsoft.com/office/officeart/2005/8/layout/chevron2"/>
    <dgm:cxn modelId="{884A17D0-3CFE-4153-A169-2569AC4A9764}" type="presParOf" srcId="{38FDAE18-4039-42D2-BBB9-BABE6C7BF2C4}" destId="{C9D49130-8F20-4517-8A80-92D286DD0D9B}" srcOrd="1" destOrd="0" presId="urn:microsoft.com/office/officeart/2005/8/layout/chevron2"/>
    <dgm:cxn modelId="{E0E5F22F-18A8-475E-9BA1-12E66E9FF832}" type="presParOf" srcId="{38FDAE18-4039-42D2-BBB9-BABE6C7BF2C4}" destId="{80460428-60FE-4954-A898-105B55EA15C0}" srcOrd="2" destOrd="0" presId="urn:microsoft.com/office/officeart/2005/8/layout/chevron2"/>
    <dgm:cxn modelId="{4B6BAB85-4F18-45E2-917F-46E988739042}" type="presParOf" srcId="{80460428-60FE-4954-A898-105B55EA15C0}" destId="{E2FF56E3-0D9F-4F22-85AF-9170C9605F95}" srcOrd="0" destOrd="0" presId="urn:microsoft.com/office/officeart/2005/8/layout/chevron2"/>
    <dgm:cxn modelId="{FCD9A201-F59F-47C8-961A-A1D8FF196125}" type="presParOf" srcId="{80460428-60FE-4954-A898-105B55EA15C0}" destId="{2787258A-EE95-44C6-9B4F-E44CB165FC5B}" srcOrd="1" destOrd="0" presId="urn:microsoft.com/office/officeart/2005/8/layout/chevron2"/>
    <dgm:cxn modelId="{FBE9332B-2281-4C9E-9AE9-83CB0C6D670F}" type="presParOf" srcId="{38FDAE18-4039-42D2-BBB9-BABE6C7BF2C4}" destId="{7F1BE13A-7183-4F30-B02D-B890BDEAF3E3}" srcOrd="3" destOrd="0" presId="urn:microsoft.com/office/officeart/2005/8/layout/chevron2"/>
    <dgm:cxn modelId="{F0F40AE8-E04F-4215-9EAD-6C75F09C7937}" type="presParOf" srcId="{38FDAE18-4039-42D2-BBB9-BABE6C7BF2C4}" destId="{9F53187F-3DB7-4A49-B8F7-C7E34DD7A5EC}" srcOrd="4" destOrd="0" presId="urn:microsoft.com/office/officeart/2005/8/layout/chevron2"/>
    <dgm:cxn modelId="{3D66CAEE-AF77-423B-B8AE-CF0D194102E4}" type="presParOf" srcId="{9F53187F-3DB7-4A49-B8F7-C7E34DD7A5EC}" destId="{4A228CE5-C36A-42F6-AE23-30E022864581}" srcOrd="0" destOrd="0" presId="urn:microsoft.com/office/officeart/2005/8/layout/chevron2"/>
    <dgm:cxn modelId="{2CCFE4A0-0BB2-40C7-9B7D-4708715A800F}" type="presParOf" srcId="{9F53187F-3DB7-4A49-B8F7-C7E34DD7A5EC}" destId="{CC1D3658-D6E6-4329-B7FF-E2F6BCD36230}" srcOrd="1" destOrd="0" presId="urn:microsoft.com/office/officeart/2005/8/layout/chevron2"/>
    <dgm:cxn modelId="{FB91B2AC-F43A-4796-BD3B-C561672EC978}" type="presParOf" srcId="{38FDAE18-4039-42D2-BBB9-BABE6C7BF2C4}" destId="{D8ABD50C-7685-423A-9CAA-34C644B9E738}" srcOrd="5" destOrd="0" presId="urn:microsoft.com/office/officeart/2005/8/layout/chevron2"/>
    <dgm:cxn modelId="{8CA0150D-0B40-4BA2-BAF4-6CD5234D463D}" type="presParOf" srcId="{38FDAE18-4039-42D2-BBB9-BABE6C7BF2C4}" destId="{FD5CD818-89A9-4F07-A165-38C4DCCF86E3}" srcOrd="6" destOrd="0" presId="urn:microsoft.com/office/officeart/2005/8/layout/chevron2"/>
    <dgm:cxn modelId="{DCCF2F41-D519-47BB-9522-F00B52243AFB}" type="presParOf" srcId="{FD5CD818-89A9-4F07-A165-38C4DCCF86E3}" destId="{C883BEFA-A200-470B-82D2-FF08A0FAD972}" srcOrd="0" destOrd="0" presId="urn:microsoft.com/office/officeart/2005/8/layout/chevron2"/>
    <dgm:cxn modelId="{F84BDCEB-AFFA-4DD9-A986-018B93E509D0}" type="presParOf" srcId="{FD5CD818-89A9-4F07-A165-38C4DCCF86E3}" destId="{EF5E2DBD-7A86-4E0A-B1A3-221FFD069802}" srcOrd="1" destOrd="0" presId="urn:microsoft.com/office/officeart/2005/8/layout/chevron2"/>
    <dgm:cxn modelId="{5647ECF3-8364-4674-B18A-8063B5768501}" type="presParOf" srcId="{38FDAE18-4039-42D2-BBB9-BABE6C7BF2C4}" destId="{124E8789-9EA6-4562-ACC5-87088E552DB6}" srcOrd="7" destOrd="0" presId="urn:microsoft.com/office/officeart/2005/8/layout/chevron2"/>
    <dgm:cxn modelId="{DD79031F-69BE-4BB2-8EA9-6843976F6865}" type="presParOf" srcId="{38FDAE18-4039-42D2-BBB9-BABE6C7BF2C4}" destId="{AFBA6920-CE5C-407A-B5FF-CC541C8BBC1A}" srcOrd="8" destOrd="0" presId="urn:microsoft.com/office/officeart/2005/8/layout/chevron2"/>
    <dgm:cxn modelId="{69B64A7B-E4F9-4E43-BF30-A9DFC7C6A80C}" type="presParOf" srcId="{AFBA6920-CE5C-407A-B5FF-CC541C8BBC1A}" destId="{4D680654-C582-4ECA-A14F-1EF0CF5D3D95}" srcOrd="0" destOrd="0" presId="urn:microsoft.com/office/officeart/2005/8/layout/chevron2"/>
    <dgm:cxn modelId="{EC43FA17-C11C-463B-AA37-B3BF4A2E7574}" type="presParOf" srcId="{AFBA6920-CE5C-407A-B5FF-CC541C8BBC1A}" destId="{B8639BF0-2148-4717-9D71-8484776DA9AD}" srcOrd="1" destOrd="0" presId="urn:microsoft.com/office/officeart/2005/8/layout/chevron2"/>
    <dgm:cxn modelId="{375799B5-3561-48BA-AEF7-2F558D224AE7}" type="presParOf" srcId="{38FDAE18-4039-42D2-BBB9-BABE6C7BF2C4}" destId="{1C79748B-5102-4DC1-A93C-E98C002BF09B}" srcOrd="9" destOrd="0" presId="urn:microsoft.com/office/officeart/2005/8/layout/chevron2"/>
    <dgm:cxn modelId="{33BD4517-752F-4E28-AED5-0398BF9C7CC3}" type="presParOf" srcId="{38FDAE18-4039-42D2-BBB9-BABE6C7BF2C4}" destId="{4E5A2F8D-25A0-4928-AA5B-80ACC4E88823}" srcOrd="10" destOrd="0" presId="urn:microsoft.com/office/officeart/2005/8/layout/chevron2"/>
    <dgm:cxn modelId="{B261EE63-10B2-4E0C-B507-74CE1DA1A513}" type="presParOf" srcId="{4E5A2F8D-25A0-4928-AA5B-80ACC4E88823}" destId="{194FF865-5A55-4631-B8B2-60D216C90283}" srcOrd="0" destOrd="0" presId="urn:microsoft.com/office/officeart/2005/8/layout/chevron2"/>
    <dgm:cxn modelId="{A4215289-4504-480E-AAB3-CC4202D7054C}" type="presParOf" srcId="{4E5A2F8D-25A0-4928-AA5B-80ACC4E88823}" destId="{0EB70C1B-A48A-425C-A549-76660A703582}" srcOrd="1" destOrd="0" presId="urn:microsoft.com/office/officeart/2005/8/layout/chevron2"/>
    <dgm:cxn modelId="{DFF28FD1-0E79-4154-993C-EDCEE856E5A5}" type="presParOf" srcId="{38FDAE18-4039-42D2-BBB9-BABE6C7BF2C4}" destId="{3331C478-74A4-4ACA-8C9D-7F85D4128B64}" srcOrd="11" destOrd="0" presId="urn:microsoft.com/office/officeart/2005/8/layout/chevron2"/>
    <dgm:cxn modelId="{507C7ACE-DF15-4114-A847-3E1A57F1933E}" type="presParOf" srcId="{38FDAE18-4039-42D2-BBB9-BABE6C7BF2C4}" destId="{656FFDC4-0E1A-436E-AB24-92F6E3B6D0EB}" srcOrd="12" destOrd="0" presId="urn:microsoft.com/office/officeart/2005/8/layout/chevron2"/>
    <dgm:cxn modelId="{E833A87D-BA0E-4BD2-88DD-629D773B9ED1}" type="presParOf" srcId="{656FFDC4-0E1A-436E-AB24-92F6E3B6D0EB}" destId="{0E43EAA4-754D-4268-A0C6-B78D0CA3879F}" srcOrd="0" destOrd="0" presId="urn:microsoft.com/office/officeart/2005/8/layout/chevron2"/>
    <dgm:cxn modelId="{411B939A-7E59-485F-968B-338EBF532791}" type="presParOf" srcId="{656FFDC4-0E1A-436E-AB24-92F6E3B6D0EB}" destId="{230B6608-0901-41B7-BE9E-01D416125F7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1CE2A1-2974-483A-B17B-BD7D2E980E91}">
      <dsp:nvSpPr>
        <dsp:cNvPr id="0" name=""/>
        <dsp:cNvSpPr/>
      </dsp:nvSpPr>
      <dsp:spPr>
        <a:xfrm>
          <a:off x="0" y="47138"/>
          <a:ext cx="7704856" cy="754777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smtClean="0"/>
            <a:t>grupa jednolita narodowościowo i etnicznie</a:t>
          </a:r>
          <a:endParaRPr lang="pl-PL" sz="1900" kern="1200" dirty="0"/>
        </a:p>
      </dsp:txBody>
      <dsp:txXfrm>
        <a:off x="36845" y="83983"/>
        <a:ext cx="7631166" cy="681087"/>
      </dsp:txXfrm>
    </dsp:sp>
    <dsp:sp modelId="{DE921DB4-61A2-4202-A01D-4F56089F1440}">
      <dsp:nvSpPr>
        <dsp:cNvPr id="0" name=""/>
        <dsp:cNvSpPr/>
      </dsp:nvSpPr>
      <dsp:spPr>
        <a:xfrm>
          <a:off x="0" y="856636"/>
          <a:ext cx="7704856" cy="754777"/>
        </a:xfrm>
        <a:prstGeom prst="roundRect">
          <a:avLst/>
        </a:prstGeom>
        <a:gradFill rotWithShape="0">
          <a:gsLst>
            <a:gs pos="0">
              <a:schemeClr val="accent5">
                <a:hueOff val="-1986775"/>
                <a:satOff val="7962"/>
                <a:lumOff val="1726"/>
                <a:alphaOff val="0"/>
                <a:tint val="50000"/>
                <a:satMod val="300000"/>
              </a:schemeClr>
            </a:gs>
            <a:gs pos="35000">
              <a:schemeClr val="accent5">
                <a:hueOff val="-1986775"/>
                <a:satOff val="7962"/>
                <a:lumOff val="1726"/>
                <a:alphaOff val="0"/>
                <a:tint val="37000"/>
                <a:satMod val="300000"/>
              </a:schemeClr>
            </a:gs>
            <a:gs pos="100000">
              <a:schemeClr val="accent5">
                <a:hueOff val="-1986775"/>
                <a:satOff val="7962"/>
                <a:lumOff val="172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smtClean="0"/>
            <a:t>grupa mniejszości narodowych w szkołach dla tych mniejszości</a:t>
          </a:r>
          <a:endParaRPr lang="pl-PL" sz="1900" kern="1200" dirty="0"/>
        </a:p>
      </dsp:txBody>
      <dsp:txXfrm>
        <a:off x="36845" y="893481"/>
        <a:ext cx="7631166" cy="681087"/>
      </dsp:txXfrm>
    </dsp:sp>
    <dsp:sp modelId="{BF176D9B-F0DD-4455-BC4B-262F0001EB84}">
      <dsp:nvSpPr>
        <dsp:cNvPr id="0" name=""/>
        <dsp:cNvSpPr/>
      </dsp:nvSpPr>
      <dsp:spPr>
        <a:xfrm>
          <a:off x="0" y="1666134"/>
          <a:ext cx="7704856" cy="754777"/>
        </a:xfrm>
        <a:prstGeom prst="roundRect">
          <a:avLst/>
        </a:prstGeom>
        <a:gradFill rotWithShape="0">
          <a:gsLst>
            <a:gs pos="0">
              <a:schemeClr val="accent5">
                <a:hueOff val="-3973551"/>
                <a:satOff val="15924"/>
                <a:lumOff val="3451"/>
                <a:alphaOff val="0"/>
                <a:tint val="50000"/>
                <a:satMod val="300000"/>
              </a:schemeClr>
            </a:gs>
            <a:gs pos="35000">
              <a:schemeClr val="accent5">
                <a:hueOff val="-3973551"/>
                <a:satOff val="15924"/>
                <a:lumOff val="3451"/>
                <a:alphaOff val="0"/>
                <a:tint val="37000"/>
                <a:satMod val="300000"/>
              </a:schemeClr>
            </a:gs>
            <a:gs pos="100000">
              <a:schemeClr val="accent5">
                <a:hueOff val="-3973551"/>
                <a:satOff val="15924"/>
                <a:lumOff val="345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smtClean="0"/>
            <a:t>grupa dzieci i młodzieży kraju dominującego ucząca się w szkołach wraz z rówieśnikami z mniejszości narodowych i etnicznych</a:t>
          </a:r>
          <a:endParaRPr lang="pl-PL" sz="1900" kern="1200" dirty="0"/>
        </a:p>
      </dsp:txBody>
      <dsp:txXfrm>
        <a:off x="36845" y="1702979"/>
        <a:ext cx="7631166" cy="681087"/>
      </dsp:txXfrm>
    </dsp:sp>
    <dsp:sp modelId="{E61153CE-0882-4521-BCDA-F0AE41338A15}">
      <dsp:nvSpPr>
        <dsp:cNvPr id="0" name=""/>
        <dsp:cNvSpPr/>
      </dsp:nvSpPr>
      <dsp:spPr>
        <a:xfrm>
          <a:off x="0" y="2475631"/>
          <a:ext cx="7704856" cy="754777"/>
        </a:xfrm>
        <a:prstGeom prst="roundRect">
          <a:avLst/>
        </a:prstGeom>
        <a:gradFill rotWithShape="0">
          <a:gsLst>
            <a:gs pos="0">
              <a:schemeClr val="accent5">
                <a:hueOff val="-5960326"/>
                <a:satOff val="23887"/>
                <a:lumOff val="5177"/>
                <a:alphaOff val="0"/>
                <a:tint val="50000"/>
                <a:satMod val="300000"/>
              </a:schemeClr>
            </a:gs>
            <a:gs pos="35000">
              <a:schemeClr val="accent5">
                <a:hueOff val="-5960326"/>
                <a:satOff val="23887"/>
                <a:lumOff val="5177"/>
                <a:alphaOff val="0"/>
                <a:tint val="37000"/>
                <a:satMod val="300000"/>
              </a:schemeClr>
            </a:gs>
            <a:gs pos="100000">
              <a:schemeClr val="accent5">
                <a:hueOff val="-5960326"/>
                <a:satOff val="23887"/>
                <a:lumOff val="517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smtClean="0"/>
            <a:t>grupa dzieci i młodzieży z obszarów przygranicznych</a:t>
          </a:r>
          <a:endParaRPr lang="pl-PL" sz="1900" kern="1200" dirty="0"/>
        </a:p>
      </dsp:txBody>
      <dsp:txXfrm>
        <a:off x="36845" y="2512476"/>
        <a:ext cx="7631166" cy="681087"/>
      </dsp:txXfrm>
    </dsp:sp>
    <dsp:sp modelId="{BABCCED9-F97C-44C7-B15F-203B5DAA6196}">
      <dsp:nvSpPr>
        <dsp:cNvPr id="0" name=""/>
        <dsp:cNvSpPr/>
      </dsp:nvSpPr>
      <dsp:spPr>
        <a:xfrm>
          <a:off x="0" y="3285129"/>
          <a:ext cx="7704856" cy="754777"/>
        </a:xfrm>
        <a:prstGeom prst="roundRect">
          <a:avLst/>
        </a:prstGeom>
        <a:gradFill rotWithShape="0">
          <a:gsLst>
            <a:gs pos="0">
              <a:schemeClr val="accent5">
                <a:hueOff val="-7947101"/>
                <a:satOff val="31849"/>
                <a:lumOff val="6902"/>
                <a:alphaOff val="0"/>
                <a:tint val="50000"/>
                <a:satMod val="300000"/>
              </a:schemeClr>
            </a:gs>
            <a:gs pos="35000">
              <a:schemeClr val="accent5">
                <a:hueOff val="-7947101"/>
                <a:satOff val="31849"/>
                <a:lumOff val="6902"/>
                <a:alphaOff val="0"/>
                <a:tint val="37000"/>
                <a:satMod val="300000"/>
              </a:schemeClr>
            </a:gs>
            <a:gs pos="100000">
              <a:schemeClr val="accent5">
                <a:hueOff val="-7947101"/>
                <a:satOff val="31849"/>
                <a:lumOff val="690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smtClean="0"/>
            <a:t>grupa dzieci i młodzieży ucząca się w szkołach uczestniczących w międzynarodowej wymianie młodzieży </a:t>
          </a:r>
          <a:endParaRPr lang="pl-PL" sz="1900" kern="1200" dirty="0"/>
        </a:p>
      </dsp:txBody>
      <dsp:txXfrm>
        <a:off x="36845" y="3321974"/>
        <a:ext cx="7631166" cy="681087"/>
      </dsp:txXfrm>
    </dsp:sp>
    <dsp:sp modelId="{F9B409D7-AF6C-4781-9D35-6600EFE02DEF}">
      <dsp:nvSpPr>
        <dsp:cNvPr id="0" name=""/>
        <dsp:cNvSpPr/>
      </dsp:nvSpPr>
      <dsp:spPr>
        <a:xfrm>
          <a:off x="0" y="4094627"/>
          <a:ext cx="7704856" cy="754777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smtClean="0"/>
            <a:t>grupa dzieci i młodzieży ucząca się w szkołach wraz z mniejszościami innych ras</a:t>
          </a:r>
          <a:endParaRPr lang="pl-PL" sz="1900" kern="1200" dirty="0"/>
        </a:p>
      </dsp:txBody>
      <dsp:txXfrm>
        <a:off x="36845" y="4131472"/>
        <a:ext cx="7631166" cy="6810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1B1108-0425-45BA-B928-64D70D5FD72A}">
      <dsp:nvSpPr>
        <dsp:cNvPr id="0" name=""/>
        <dsp:cNvSpPr/>
      </dsp:nvSpPr>
      <dsp:spPr>
        <a:xfrm>
          <a:off x="0" y="735718"/>
          <a:ext cx="7416824" cy="55165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kern="1200" dirty="0" smtClean="0"/>
            <a:t>Dzieci imigrantów o różnym statusie </a:t>
          </a:r>
          <a:endParaRPr lang="pl-PL" sz="2300" kern="1200" dirty="0"/>
        </a:p>
      </dsp:txBody>
      <dsp:txXfrm>
        <a:off x="26930" y="762648"/>
        <a:ext cx="7362964" cy="497795"/>
      </dsp:txXfrm>
    </dsp:sp>
    <dsp:sp modelId="{94F34A75-AEB2-4D07-9F6A-4B308CA25F5F}">
      <dsp:nvSpPr>
        <dsp:cNvPr id="0" name=""/>
        <dsp:cNvSpPr/>
      </dsp:nvSpPr>
      <dsp:spPr>
        <a:xfrm>
          <a:off x="0" y="1353613"/>
          <a:ext cx="7416824" cy="551655"/>
        </a:xfrm>
        <a:prstGeom prst="roundRect">
          <a:avLst/>
        </a:prstGeom>
        <a:gradFill rotWithShape="0">
          <a:gsLst>
            <a:gs pos="0">
              <a:schemeClr val="accent5">
                <a:hueOff val="-1986775"/>
                <a:satOff val="7962"/>
                <a:lumOff val="1726"/>
                <a:alphaOff val="0"/>
                <a:tint val="50000"/>
                <a:satMod val="300000"/>
              </a:schemeClr>
            </a:gs>
            <a:gs pos="35000">
              <a:schemeClr val="accent5">
                <a:hueOff val="-1986775"/>
                <a:satOff val="7962"/>
                <a:lumOff val="1726"/>
                <a:alphaOff val="0"/>
                <a:tint val="37000"/>
                <a:satMod val="300000"/>
              </a:schemeClr>
            </a:gs>
            <a:gs pos="100000">
              <a:schemeClr val="accent5">
                <a:hueOff val="-1986775"/>
                <a:satOff val="7962"/>
                <a:lumOff val="172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kern="1200" smtClean="0"/>
            <a:t>Dzieci uchodźców i osób starających się o status uchodźcy</a:t>
          </a:r>
          <a:endParaRPr lang="pl-PL" sz="2300" kern="1200"/>
        </a:p>
      </dsp:txBody>
      <dsp:txXfrm>
        <a:off x="26930" y="1380543"/>
        <a:ext cx="7362964" cy="497795"/>
      </dsp:txXfrm>
    </dsp:sp>
    <dsp:sp modelId="{E7D8478F-518C-49A5-B62E-C2DA119CBF18}">
      <dsp:nvSpPr>
        <dsp:cNvPr id="0" name=""/>
        <dsp:cNvSpPr/>
      </dsp:nvSpPr>
      <dsp:spPr>
        <a:xfrm>
          <a:off x="0" y="1971508"/>
          <a:ext cx="7416824" cy="551655"/>
        </a:xfrm>
        <a:prstGeom prst="roundRect">
          <a:avLst/>
        </a:prstGeom>
        <a:gradFill rotWithShape="0">
          <a:gsLst>
            <a:gs pos="0">
              <a:schemeClr val="accent5">
                <a:hueOff val="-3973551"/>
                <a:satOff val="15924"/>
                <a:lumOff val="3451"/>
                <a:alphaOff val="0"/>
                <a:tint val="50000"/>
                <a:satMod val="300000"/>
              </a:schemeClr>
            </a:gs>
            <a:gs pos="35000">
              <a:schemeClr val="accent5">
                <a:hueOff val="-3973551"/>
                <a:satOff val="15924"/>
                <a:lumOff val="3451"/>
                <a:alphaOff val="0"/>
                <a:tint val="37000"/>
                <a:satMod val="300000"/>
              </a:schemeClr>
            </a:gs>
            <a:gs pos="100000">
              <a:schemeClr val="accent5">
                <a:hueOff val="-3973551"/>
                <a:satOff val="15924"/>
                <a:lumOff val="345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kern="1200" smtClean="0"/>
            <a:t>Dzieci pracowników migrujących z krajów Unii Europejskiej</a:t>
          </a:r>
          <a:endParaRPr lang="pl-PL" sz="2300" kern="1200" dirty="0"/>
        </a:p>
      </dsp:txBody>
      <dsp:txXfrm>
        <a:off x="26930" y="1998438"/>
        <a:ext cx="7362964" cy="497795"/>
      </dsp:txXfrm>
    </dsp:sp>
    <dsp:sp modelId="{CE2F17B2-D17F-4745-B480-863E3E68EE16}">
      <dsp:nvSpPr>
        <dsp:cNvPr id="0" name=""/>
        <dsp:cNvSpPr/>
      </dsp:nvSpPr>
      <dsp:spPr>
        <a:xfrm>
          <a:off x="0" y="2589403"/>
          <a:ext cx="7416824" cy="551655"/>
        </a:xfrm>
        <a:prstGeom prst="roundRect">
          <a:avLst/>
        </a:prstGeom>
        <a:gradFill rotWithShape="0">
          <a:gsLst>
            <a:gs pos="0">
              <a:schemeClr val="accent5">
                <a:hueOff val="-5960326"/>
                <a:satOff val="23887"/>
                <a:lumOff val="5177"/>
                <a:alphaOff val="0"/>
                <a:tint val="50000"/>
                <a:satMod val="300000"/>
              </a:schemeClr>
            </a:gs>
            <a:gs pos="35000">
              <a:schemeClr val="accent5">
                <a:hueOff val="-5960326"/>
                <a:satOff val="23887"/>
                <a:lumOff val="5177"/>
                <a:alphaOff val="0"/>
                <a:tint val="37000"/>
                <a:satMod val="300000"/>
              </a:schemeClr>
            </a:gs>
            <a:gs pos="100000">
              <a:schemeClr val="accent5">
                <a:hueOff val="-5960326"/>
                <a:satOff val="23887"/>
                <a:lumOff val="517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kern="1200" smtClean="0"/>
            <a:t>Dzieci mniejszości narodowych</a:t>
          </a:r>
          <a:endParaRPr lang="pl-PL" sz="2300" kern="1200" dirty="0"/>
        </a:p>
      </dsp:txBody>
      <dsp:txXfrm>
        <a:off x="26930" y="2616333"/>
        <a:ext cx="7362964" cy="497795"/>
      </dsp:txXfrm>
    </dsp:sp>
    <dsp:sp modelId="{0FA831C7-2B40-4DC2-8130-D1EF939387D1}">
      <dsp:nvSpPr>
        <dsp:cNvPr id="0" name=""/>
        <dsp:cNvSpPr/>
      </dsp:nvSpPr>
      <dsp:spPr>
        <a:xfrm>
          <a:off x="0" y="3207299"/>
          <a:ext cx="7416824" cy="551655"/>
        </a:xfrm>
        <a:prstGeom prst="roundRect">
          <a:avLst/>
        </a:prstGeom>
        <a:gradFill rotWithShape="0">
          <a:gsLst>
            <a:gs pos="0">
              <a:schemeClr val="accent5">
                <a:hueOff val="-7947101"/>
                <a:satOff val="31849"/>
                <a:lumOff val="6902"/>
                <a:alphaOff val="0"/>
                <a:tint val="50000"/>
                <a:satMod val="300000"/>
              </a:schemeClr>
            </a:gs>
            <a:gs pos="35000">
              <a:schemeClr val="accent5">
                <a:hueOff val="-7947101"/>
                <a:satOff val="31849"/>
                <a:lumOff val="6902"/>
                <a:alphaOff val="0"/>
                <a:tint val="37000"/>
                <a:satMod val="300000"/>
              </a:schemeClr>
            </a:gs>
            <a:gs pos="100000">
              <a:schemeClr val="accent5">
                <a:hueOff val="-7947101"/>
                <a:satOff val="31849"/>
                <a:lumOff val="690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kern="1200" smtClean="0"/>
            <a:t>Dzieci z małżeństw mieszanych</a:t>
          </a:r>
          <a:endParaRPr lang="pl-PL" sz="2300" kern="1200" dirty="0"/>
        </a:p>
      </dsp:txBody>
      <dsp:txXfrm>
        <a:off x="26930" y="3234229"/>
        <a:ext cx="7362964" cy="497795"/>
      </dsp:txXfrm>
    </dsp:sp>
    <dsp:sp modelId="{10422EE5-FB84-40A9-A56B-F4EE37441299}">
      <dsp:nvSpPr>
        <dsp:cNvPr id="0" name=""/>
        <dsp:cNvSpPr/>
      </dsp:nvSpPr>
      <dsp:spPr>
        <a:xfrm>
          <a:off x="0" y="3825194"/>
          <a:ext cx="7416824" cy="551655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kern="1200" smtClean="0"/>
            <a:t>Dzieci repatriantów</a:t>
          </a:r>
          <a:endParaRPr lang="pl-PL" sz="2300" kern="1200"/>
        </a:p>
      </dsp:txBody>
      <dsp:txXfrm>
        <a:off x="26930" y="3852124"/>
        <a:ext cx="7362964" cy="49779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6D8ADF-BEE9-4ED0-A259-6AB07478A4C8}">
      <dsp:nvSpPr>
        <dsp:cNvPr id="0" name=""/>
        <dsp:cNvSpPr/>
      </dsp:nvSpPr>
      <dsp:spPr>
        <a:xfrm>
          <a:off x="0" y="0"/>
          <a:ext cx="5834760" cy="14952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300" kern="1200" smtClean="0"/>
            <a:t>https://www.hofstede-insights.com/</a:t>
          </a:r>
          <a:endParaRPr lang="pl-PL" sz="3300" kern="1200" dirty="0"/>
        </a:p>
      </dsp:txBody>
      <dsp:txXfrm>
        <a:off x="43796" y="43796"/>
        <a:ext cx="4221216" cy="1407706"/>
      </dsp:txXfrm>
    </dsp:sp>
    <dsp:sp modelId="{1C1AB331-948F-4AA8-8DA4-6F9537CF24CD}">
      <dsp:nvSpPr>
        <dsp:cNvPr id="0" name=""/>
        <dsp:cNvSpPr/>
      </dsp:nvSpPr>
      <dsp:spPr>
        <a:xfrm>
          <a:off x="514831" y="1744514"/>
          <a:ext cx="5834760" cy="14952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50000"/>
                <a:satMod val="300000"/>
              </a:schemeClr>
            </a:gs>
            <a:gs pos="35000">
              <a:schemeClr val="accent5">
                <a:hueOff val="-4966938"/>
                <a:satOff val="19906"/>
                <a:lumOff val="4314"/>
                <a:alphaOff val="0"/>
                <a:tint val="37000"/>
                <a:satMod val="30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300" kern="1200" smtClean="0"/>
            <a:t>Zakładka „our models”</a:t>
          </a:r>
          <a:endParaRPr lang="pl-PL" sz="3300" kern="1200" dirty="0"/>
        </a:p>
      </dsp:txBody>
      <dsp:txXfrm>
        <a:off x="558627" y="1788310"/>
        <a:ext cx="4260392" cy="1407706"/>
      </dsp:txXfrm>
    </dsp:sp>
    <dsp:sp modelId="{70A6C3F5-E7E4-4AF3-A592-0562733C06BE}">
      <dsp:nvSpPr>
        <dsp:cNvPr id="0" name=""/>
        <dsp:cNvSpPr/>
      </dsp:nvSpPr>
      <dsp:spPr>
        <a:xfrm>
          <a:off x="1029663" y="3489029"/>
          <a:ext cx="5834760" cy="14952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300" kern="1200" smtClean="0"/>
            <a:t>Country comparison tool</a:t>
          </a:r>
          <a:endParaRPr lang="pl-PL" sz="3300" kern="1200" dirty="0"/>
        </a:p>
      </dsp:txBody>
      <dsp:txXfrm>
        <a:off x="1073459" y="3532825"/>
        <a:ext cx="4260392" cy="1407706"/>
      </dsp:txXfrm>
    </dsp:sp>
    <dsp:sp modelId="{6C8D0052-E3DF-4315-A1CF-030BB3F39728}">
      <dsp:nvSpPr>
        <dsp:cNvPr id="0" name=""/>
        <dsp:cNvSpPr/>
      </dsp:nvSpPr>
      <dsp:spPr>
        <a:xfrm>
          <a:off x="4862816" y="1133934"/>
          <a:ext cx="971943" cy="971943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600" kern="1200"/>
        </a:p>
      </dsp:txBody>
      <dsp:txXfrm>
        <a:off x="5081503" y="1133934"/>
        <a:ext cx="534569" cy="731387"/>
      </dsp:txXfrm>
    </dsp:sp>
    <dsp:sp modelId="{2D3083E0-7E38-4BA6-81FC-B63262E17AE1}">
      <dsp:nvSpPr>
        <dsp:cNvPr id="0" name=""/>
        <dsp:cNvSpPr/>
      </dsp:nvSpPr>
      <dsp:spPr>
        <a:xfrm>
          <a:off x="5377648" y="2868480"/>
          <a:ext cx="971943" cy="971943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600" kern="1200"/>
        </a:p>
      </dsp:txBody>
      <dsp:txXfrm>
        <a:off x="5596335" y="2868480"/>
        <a:ext cx="534569" cy="73138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C952AF-1519-46A1-8637-B52FB57182C6}">
      <dsp:nvSpPr>
        <dsp:cNvPr id="0" name=""/>
        <dsp:cNvSpPr/>
      </dsp:nvSpPr>
      <dsp:spPr>
        <a:xfrm>
          <a:off x="0" y="367611"/>
          <a:ext cx="7344816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C6EC58-28C9-4323-8F36-B01EC0436369}">
      <dsp:nvSpPr>
        <dsp:cNvPr id="0" name=""/>
        <dsp:cNvSpPr/>
      </dsp:nvSpPr>
      <dsp:spPr>
        <a:xfrm>
          <a:off x="367240" y="116691"/>
          <a:ext cx="5141371" cy="50184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4332" tIns="0" rIns="194332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Imię dziecka</a:t>
          </a:r>
          <a:endParaRPr lang="pl-PL" sz="1700" kern="1200" dirty="0"/>
        </a:p>
      </dsp:txBody>
      <dsp:txXfrm>
        <a:off x="391738" y="141189"/>
        <a:ext cx="5092375" cy="452844"/>
      </dsp:txXfrm>
    </dsp:sp>
    <dsp:sp modelId="{1D5F9FEC-A5D4-45CB-A08B-77104ABC9FB1}">
      <dsp:nvSpPr>
        <dsp:cNvPr id="0" name=""/>
        <dsp:cNvSpPr/>
      </dsp:nvSpPr>
      <dsp:spPr>
        <a:xfrm>
          <a:off x="0" y="1138731"/>
          <a:ext cx="7344816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1986775"/>
              <a:satOff val="7962"/>
              <a:lumOff val="172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026145-0AF1-4994-9D62-3030FB6E4C09}">
      <dsp:nvSpPr>
        <dsp:cNvPr id="0" name=""/>
        <dsp:cNvSpPr/>
      </dsp:nvSpPr>
      <dsp:spPr>
        <a:xfrm>
          <a:off x="367240" y="887811"/>
          <a:ext cx="5141371" cy="501840"/>
        </a:xfrm>
        <a:prstGeom prst="roundRect">
          <a:avLst/>
        </a:prstGeom>
        <a:gradFill rotWithShape="0">
          <a:gsLst>
            <a:gs pos="0">
              <a:schemeClr val="accent5">
                <a:hueOff val="-1986775"/>
                <a:satOff val="7962"/>
                <a:lumOff val="1726"/>
                <a:alphaOff val="0"/>
                <a:tint val="50000"/>
                <a:satMod val="300000"/>
              </a:schemeClr>
            </a:gs>
            <a:gs pos="35000">
              <a:schemeClr val="accent5">
                <a:hueOff val="-1986775"/>
                <a:satOff val="7962"/>
                <a:lumOff val="1726"/>
                <a:alphaOff val="0"/>
                <a:tint val="37000"/>
                <a:satMod val="300000"/>
              </a:schemeClr>
            </a:gs>
            <a:gs pos="100000">
              <a:schemeClr val="accent5">
                <a:hueOff val="-1986775"/>
                <a:satOff val="7962"/>
                <a:lumOff val="172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4332" tIns="0" rIns="194332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Sytuacja prawna</a:t>
          </a:r>
          <a:endParaRPr lang="pl-PL" sz="1700" kern="1200" dirty="0"/>
        </a:p>
      </dsp:txBody>
      <dsp:txXfrm>
        <a:off x="391738" y="912309"/>
        <a:ext cx="5092375" cy="452844"/>
      </dsp:txXfrm>
    </dsp:sp>
    <dsp:sp modelId="{58E9540F-94D1-4669-BD25-54736B9028BD}">
      <dsp:nvSpPr>
        <dsp:cNvPr id="0" name=""/>
        <dsp:cNvSpPr/>
      </dsp:nvSpPr>
      <dsp:spPr>
        <a:xfrm>
          <a:off x="0" y="1909851"/>
          <a:ext cx="7344816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3973551"/>
              <a:satOff val="15924"/>
              <a:lumOff val="345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AD3F8C-2E48-4E35-8F7A-C18BBAB94A6B}">
      <dsp:nvSpPr>
        <dsp:cNvPr id="0" name=""/>
        <dsp:cNvSpPr/>
      </dsp:nvSpPr>
      <dsp:spPr>
        <a:xfrm>
          <a:off x="367240" y="1658931"/>
          <a:ext cx="5141371" cy="501840"/>
        </a:xfrm>
        <a:prstGeom prst="roundRect">
          <a:avLst/>
        </a:prstGeom>
        <a:gradFill rotWithShape="0">
          <a:gsLst>
            <a:gs pos="0">
              <a:schemeClr val="accent5">
                <a:hueOff val="-3973551"/>
                <a:satOff val="15924"/>
                <a:lumOff val="3451"/>
                <a:alphaOff val="0"/>
                <a:tint val="50000"/>
                <a:satMod val="300000"/>
              </a:schemeClr>
            </a:gs>
            <a:gs pos="35000">
              <a:schemeClr val="accent5">
                <a:hueOff val="-3973551"/>
                <a:satOff val="15924"/>
                <a:lumOff val="3451"/>
                <a:alphaOff val="0"/>
                <a:tint val="37000"/>
                <a:satMod val="300000"/>
              </a:schemeClr>
            </a:gs>
            <a:gs pos="100000">
              <a:schemeClr val="accent5">
                <a:hueOff val="-3973551"/>
                <a:satOff val="15924"/>
                <a:lumOff val="345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4332" tIns="0" rIns="194332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Planowany okres pobytu</a:t>
          </a:r>
          <a:endParaRPr lang="pl-PL" sz="1700" kern="1200" dirty="0"/>
        </a:p>
      </dsp:txBody>
      <dsp:txXfrm>
        <a:off x="391738" y="1683429"/>
        <a:ext cx="5092375" cy="452844"/>
      </dsp:txXfrm>
    </dsp:sp>
    <dsp:sp modelId="{73BC5E10-57B3-4D11-9F52-6842AF32DDF3}">
      <dsp:nvSpPr>
        <dsp:cNvPr id="0" name=""/>
        <dsp:cNvSpPr/>
      </dsp:nvSpPr>
      <dsp:spPr>
        <a:xfrm>
          <a:off x="0" y="2680972"/>
          <a:ext cx="7344816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5960326"/>
              <a:satOff val="23887"/>
              <a:lumOff val="517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DC7FD1-8998-4C97-80A3-CA2557CD0E3B}">
      <dsp:nvSpPr>
        <dsp:cNvPr id="0" name=""/>
        <dsp:cNvSpPr/>
      </dsp:nvSpPr>
      <dsp:spPr>
        <a:xfrm>
          <a:off x="367240" y="2430052"/>
          <a:ext cx="5141371" cy="501840"/>
        </a:xfrm>
        <a:prstGeom prst="roundRect">
          <a:avLst/>
        </a:prstGeom>
        <a:gradFill rotWithShape="0">
          <a:gsLst>
            <a:gs pos="0">
              <a:schemeClr val="accent5">
                <a:hueOff val="-5960326"/>
                <a:satOff val="23887"/>
                <a:lumOff val="5177"/>
                <a:alphaOff val="0"/>
                <a:tint val="50000"/>
                <a:satMod val="300000"/>
              </a:schemeClr>
            </a:gs>
            <a:gs pos="35000">
              <a:schemeClr val="accent5">
                <a:hueOff val="-5960326"/>
                <a:satOff val="23887"/>
                <a:lumOff val="5177"/>
                <a:alphaOff val="0"/>
                <a:tint val="37000"/>
                <a:satMod val="300000"/>
              </a:schemeClr>
            </a:gs>
            <a:gs pos="100000">
              <a:schemeClr val="accent5">
                <a:hueOff val="-5960326"/>
                <a:satOff val="23887"/>
                <a:lumOff val="517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4332" tIns="0" rIns="194332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Sytuacja rodzinna dziecka</a:t>
          </a:r>
          <a:endParaRPr lang="pl-PL" sz="1700" kern="1200" dirty="0"/>
        </a:p>
      </dsp:txBody>
      <dsp:txXfrm>
        <a:off x="391738" y="2454550"/>
        <a:ext cx="5092375" cy="452844"/>
      </dsp:txXfrm>
    </dsp:sp>
    <dsp:sp modelId="{B0357019-51D9-425B-A332-7787A72CFAF6}">
      <dsp:nvSpPr>
        <dsp:cNvPr id="0" name=""/>
        <dsp:cNvSpPr/>
      </dsp:nvSpPr>
      <dsp:spPr>
        <a:xfrm>
          <a:off x="0" y="3452091"/>
          <a:ext cx="7344816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7947101"/>
              <a:satOff val="31849"/>
              <a:lumOff val="690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6E5E4B-EBAA-42AB-8E81-8B83095425CE}">
      <dsp:nvSpPr>
        <dsp:cNvPr id="0" name=""/>
        <dsp:cNvSpPr/>
      </dsp:nvSpPr>
      <dsp:spPr>
        <a:xfrm>
          <a:off x="367240" y="3201171"/>
          <a:ext cx="5141371" cy="501840"/>
        </a:xfrm>
        <a:prstGeom prst="roundRect">
          <a:avLst/>
        </a:prstGeom>
        <a:gradFill rotWithShape="0">
          <a:gsLst>
            <a:gs pos="0">
              <a:schemeClr val="accent5">
                <a:hueOff val="-7947101"/>
                <a:satOff val="31849"/>
                <a:lumOff val="6902"/>
                <a:alphaOff val="0"/>
                <a:tint val="50000"/>
                <a:satMod val="300000"/>
              </a:schemeClr>
            </a:gs>
            <a:gs pos="35000">
              <a:schemeClr val="accent5">
                <a:hueOff val="-7947101"/>
                <a:satOff val="31849"/>
                <a:lumOff val="6902"/>
                <a:alphaOff val="0"/>
                <a:tint val="37000"/>
                <a:satMod val="300000"/>
              </a:schemeClr>
            </a:gs>
            <a:gs pos="100000">
              <a:schemeClr val="accent5">
                <a:hueOff val="-7947101"/>
                <a:satOff val="31849"/>
                <a:lumOff val="690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4332" tIns="0" rIns="194332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Wcześniejsze doświadczenia edukacyjne</a:t>
          </a:r>
          <a:endParaRPr lang="pl-PL" sz="1700" kern="1200" dirty="0"/>
        </a:p>
      </dsp:txBody>
      <dsp:txXfrm>
        <a:off x="391738" y="3225669"/>
        <a:ext cx="5092375" cy="452844"/>
      </dsp:txXfrm>
    </dsp:sp>
    <dsp:sp modelId="{B94559E7-EF41-4F2A-AF32-0AB900B52DCD}">
      <dsp:nvSpPr>
        <dsp:cNvPr id="0" name=""/>
        <dsp:cNvSpPr/>
      </dsp:nvSpPr>
      <dsp:spPr>
        <a:xfrm>
          <a:off x="0" y="4223212"/>
          <a:ext cx="7344816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B57EBA-5E7E-43DB-BAE5-7996F473A9AF}">
      <dsp:nvSpPr>
        <dsp:cNvPr id="0" name=""/>
        <dsp:cNvSpPr/>
      </dsp:nvSpPr>
      <dsp:spPr>
        <a:xfrm>
          <a:off x="367240" y="3972292"/>
          <a:ext cx="5141371" cy="501840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4332" tIns="0" rIns="194332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Plany dot. Przyszłej edukacji</a:t>
          </a:r>
          <a:endParaRPr lang="pl-PL" sz="1700" kern="1200" dirty="0"/>
        </a:p>
      </dsp:txBody>
      <dsp:txXfrm>
        <a:off x="391738" y="3996790"/>
        <a:ext cx="5092375" cy="45284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D78FD0-87B0-4C4A-B218-B2DF7D011398}">
      <dsp:nvSpPr>
        <dsp:cNvPr id="0" name=""/>
        <dsp:cNvSpPr/>
      </dsp:nvSpPr>
      <dsp:spPr>
        <a:xfrm>
          <a:off x="0" y="410515"/>
          <a:ext cx="72008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4CFA9A-BC5E-46A8-BADA-7C421949CA2A}">
      <dsp:nvSpPr>
        <dsp:cNvPr id="0" name=""/>
        <dsp:cNvSpPr/>
      </dsp:nvSpPr>
      <dsp:spPr>
        <a:xfrm>
          <a:off x="360040" y="130075"/>
          <a:ext cx="5040560" cy="56088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21" tIns="0" rIns="190521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smtClean="0"/>
            <a:t>Stan zdrowia dziecka</a:t>
          </a:r>
          <a:endParaRPr lang="pl-PL" sz="1900" kern="1200" dirty="0"/>
        </a:p>
      </dsp:txBody>
      <dsp:txXfrm>
        <a:off x="387420" y="157455"/>
        <a:ext cx="4985800" cy="506120"/>
      </dsp:txXfrm>
    </dsp:sp>
    <dsp:sp modelId="{E81807A5-C4D4-4E82-B31E-C5CFEB0FA1D5}">
      <dsp:nvSpPr>
        <dsp:cNvPr id="0" name=""/>
        <dsp:cNvSpPr/>
      </dsp:nvSpPr>
      <dsp:spPr>
        <a:xfrm>
          <a:off x="0" y="1272356"/>
          <a:ext cx="72008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1986775"/>
              <a:satOff val="7962"/>
              <a:lumOff val="172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28BB11-7383-408D-8035-6904D0A041E1}">
      <dsp:nvSpPr>
        <dsp:cNvPr id="0" name=""/>
        <dsp:cNvSpPr/>
      </dsp:nvSpPr>
      <dsp:spPr>
        <a:xfrm>
          <a:off x="360040" y="991916"/>
          <a:ext cx="5040560" cy="560880"/>
        </a:xfrm>
        <a:prstGeom prst="roundRect">
          <a:avLst/>
        </a:prstGeom>
        <a:gradFill rotWithShape="0">
          <a:gsLst>
            <a:gs pos="0">
              <a:schemeClr val="accent5">
                <a:hueOff val="-1986775"/>
                <a:satOff val="7962"/>
                <a:lumOff val="1726"/>
                <a:alphaOff val="0"/>
                <a:tint val="50000"/>
                <a:satMod val="300000"/>
              </a:schemeClr>
            </a:gs>
            <a:gs pos="35000">
              <a:schemeClr val="accent5">
                <a:hueOff val="-1986775"/>
                <a:satOff val="7962"/>
                <a:lumOff val="1726"/>
                <a:alphaOff val="0"/>
                <a:tint val="37000"/>
                <a:satMod val="300000"/>
              </a:schemeClr>
            </a:gs>
            <a:gs pos="100000">
              <a:schemeClr val="accent5">
                <a:hueOff val="-1986775"/>
                <a:satOff val="7962"/>
                <a:lumOff val="172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21" tIns="0" rIns="190521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smtClean="0"/>
            <a:t>Poziom znajomości językowej</a:t>
          </a:r>
          <a:endParaRPr lang="pl-PL" sz="1900" kern="1200" dirty="0"/>
        </a:p>
      </dsp:txBody>
      <dsp:txXfrm>
        <a:off x="387420" y="1019296"/>
        <a:ext cx="4985800" cy="506120"/>
      </dsp:txXfrm>
    </dsp:sp>
    <dsp:sp modelId="{89881285-64DE-4094-9D50-2622156646DE}">
      <dsp:nvSpPr>
        <dsp:cNvPr id="0" name=""/>
        <dsp:cNvSpPr/>
      </dsp:nvSpPr>
      <dsp:spPr>
        <a:xfrm>
          <a:off x="0" y="2134196"/>
          <a:ext cx="72008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3973551"/>
              <a:satOff val="15924"/>
              <a:lumOff val="345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A1F98D-992D-4484-BC32-30E18E7B5FA9}">
      <dsp:nvSpPr>
        <dsp:cNvPr id="0" name=""/>
        <dsp:cNvSpPr/>
      </dsp:nvSpPr>
      <dsp:spPr>
        <a:xfrm>
          <a:off x="360040" y="1853756"/>
          <a:ext cx="5040560" cy="560880"/>
        </a:xfrm>
        <a:prstGeom prst="roundRect">
          <a:avLst/>
        </a:prstGeom>
        <a:gradFill rotWithShape="0">
          <a:gsLst>
            <a:gs pos="0">
              <a:schemeClr val="accent5">
                <a:hueOff val="-3973551"/>
                <a:satOff val="15924"/>
                <a:lumOff val="3451"/>
                <a:alphaOff val="0"/>
                <a:tint val="50000"/>
                <a:satMod val="300000"/>
              </a:schemeClr>
            </a:gs>
            <a:gs pos="35000">
              <a:schemeClr val="accent5">
                <a:hueOff val="-3973551"/>
                <a:satOff val="15924"/>
                <a:lumOff val="3451"/>
                <a:alphaOff val="0"/>
                <a:tint val="37000"/>
                <a:satMod val="300000"/>
              </a:schemeClr>
            </a:gs>
            <a:gs pos="100000">
              <a:schemeClr val="accent5">
                <a:hueOff val="-3973551"/>
                <a:satOff val="15924"/>
                <a:lumOff val="345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21" tIns="0" rIns="190521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smtClean="0"/>
            <a:t>Podstawowy język komunikacji</a:t>
          </a:r>
          <a:endParaRPr lang="pl-PL" sz="1900" kern="1200" dirty="0"/>
        </a:p>
      </dsp:txBody>
      <dsp:txXfrm>
        <a:off x="387420" y="1881136"/>
        <a:ext cx="4985800" cy="506120"/>
      </dsp:txXfrm>
    </dsp:sp>
    <dsp:sp modelId="{91844699-C65F-4FF7-AA71-D5C43F28472F}">
      <dsp:nvSpPr>
        <dsp:cNvPr id="0" name=""/>
        <dsp:cNvSpPr/>
      </dsp:nvSpPr>
      <dsp:spPr>
        <a:xfrm>
          <a:off x="0" y="2996036"/>
          <a:ext cx="72008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5960326"/>
              <a:satOff val="23887"/>
              <a:lumOff val="517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74CC30-6916-40C0-81A8-150837ACDAA1}">
      <dsp:nvSpPr>
        <dsp:cNvPr id="0" name=""/>
        <dsp:cNvSpPr/>
      </dsp:nvSpPr>
      <dsp:spPr>
        <a:xfrm>
          <a:off x="360040" y="2715596"/>
          <a:ext cx="5040560" cy="560880"/>
        </a:xfrm>
        <a:prstGeom prst="roundRect">
          <a:avLst/>
        </a:prstGeom>
        <a:gradFill rotWithShape="0">
          <a:gsLst>
            <a:gs pos="0">
              <a:schemeClr val="accent5">
                <a:hueOff val="-5960326"/>
                <a:satOff val="23887"/>
                <a:lumOff val="5177"/>
                <a:alphaOff val="0"/>
                <a:tint val="50000"/>
                <a:satMod val="300000"/>
              </a:schemeClr>
            </a:gs>
            <a:gs pos="35000">
              <a:schemeClr val="accent5">
                <a:hueOff val="-5960326"/>
                <a:satOff val="23887"/>
                <a:lumOff val="5177"/>
                <a:alphaOff val="0"/>
                <a:tint val="37000"/>
                <a:satMod val="300000"/>
              </a:schemeClr>
            </a:gs>
            <a:gs pos="100000">
              <a:schemeClr val="accent5">
                <a:hueOff val="-5960326"/>
                <a:satOff val="23887"/>
                <a:lumOff val="517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21" tIns="0" rIns="190521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smtClean="0"/>
            <a:t>Pasje i zainteresowania dziecka</a:t>
          </a:r>
          <a:endParaRPr lang="pl-PL" sz="1900" kern="1200" dirty="0"/>
        </a:p>
      </dsp:txBody>
      <dsp:txXfrm>
        <a:off x="387420" y="2742976"/>
        <a:ext cx="4985800" cy="506120"/>
      </dsp:txXfrm>
    </dsp:sp>
    <dsp:sp modelId="{489C7DFE-EE00-4101-BCE5-AD3EA0C66564}">
      <dsp:nvSpPr>
        <dsp:cNvPr id="0" name=""/>
        <dsp:cNvSpPr/>
      </dsp:nvSpPr>
      <dsp:spPr>
        <a:xfrm>
          <a:off x="0" y="3857876"/>
          <a:ext cx="72008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7947101"/>
              <a:satOff val="31849"/>
              <a:lumOff val="690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43A579-DB17-4154-AE3D-51EBBFFE4CF2}">
      <dsp:nvSpPr>
        <dsp:cNvPr id="0" name=""/>
        <dsp:cNvSpPr/>
      </dsp:nvSpPr>
      <dsp:spPr>
        <a:xfrm>
          <a:off x="360040" y="3577436"/>
          <a:ext cx="5040560" cy="560880"/>
        </a:xfrm>
        <a:prstGeom prst="roundRect">
          <a:avLst/>
        </a:prstGeom>
        <a:gradFill rotWithShape="0">
          <a:gsLst>
            <a:gs pos="0">
              <a:schemeClr val="accent5">
                <a:hueOff val="-7947101"/>
                <a:satOff val="31849"/>
                <a:lumOff val="6902"/>
                <a:alphaOff val="0"/>
                <a:tint val="50000"/>
                <a:satMod val="300000"/>
              </a:schemeClr>
            </a:gs>
            <a:gs pos="35000">
              <a:schemeClr val="accent5">
                <a:hueOff val="-7947101"/>
                <a:satOff val="31849"/>
                <a:lumOff val="6902"/>
                <a:alphaOff val="0"/>
                <a:tint val="37000"/>
                <a:satMod val="300000"/>
              </a:schemeClr>
            </a:gs>
            <a:gs pos="100000">
              <a:schemeClr val="accent5">
                <a:hueOff val="-7947101"/>
                <a:satOff val="31849"/>
                <a:lumOff val="690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21" tIns="0" rIns="190521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smtClean="0"/>
            <a:t>Mocne i słabe strony dziecka</a:t>
          </a:r>
          <a:endParaRPr lang="pl-PL" sz="1900" kern="1200" dirty="0"/>
        </a:p>
      </dsp:txBody>
      <dsp:txXfrm>
        <a:off x="387420" y="3604816"/>
        <a:ext cx="4985800" cy="506120"/>
      </dsp:txXfrm>
    </dsp:sp>
    <dsp:sp modelId="{3849FDE6-2251-45A5-ACB5-33CCA6102F62}">
      <dsp:nvSpPr>
        <dsp:cNvPr id="0" name=""/>
        <dsp:cNvSpPr/>
      </dsp:nvSpPr>
      <dsp:spPr>
        <a:xfrm>
          <a:off x="0" y="4719715"/>
          <a:ext cx="72008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5CDF37-C5E7-447B-852B-4463EE03E1B1}">
      <dsp:nvSpPr>
        <dsp:cNvPr id="0" name=""/>
        <dsp:cNvSpPr/>
      </dsp:nvSpPr>
      <dsp:spPr>
        <a:xfrm>
          <a:off x="360040" y="4439275"/>
          <a:ext cx="5040560" cy="560880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21" tIns="0" rIns="190521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smtClean="0"/>
            <a:t>Trudności szkolne?</a:t>
          </a:r>
          <a:endParaRPr lang="pl-PL" sz="1900" kern="1200" dirty="0"/>
        </a:p>
      </dsp:txBody>
      <dsp:txXfrm>
        <a:off x="387420" y="4466655"/>
        <a:ext cx="4985800" cy="50612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8C3B38-5916-422A-AD38-594E2E6F5123}">
      <dsp:nvSpPr>
        <dsp:cNvPr id="0" name=""/>
        <dsp:cNvSpPr/>
      </dsp:nvSpPr>
      <dsp:spPr>
        <a:xfrm>
          <a:off x="0" y="1597903"/>
          <a:ext cx="7344816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F6AA6D-4C00-46B1-BC3E-E00E20BCE8BD}">
      <dsp:nvSpPr>
        <dsp:cNvPr id="0" name=""/>
        <dsp:cNvSpPr/>
      </dsp:nvSpPr>
      <dsp:spPr>
        <a:xfrm>
          <a:off x="367240" y="1361743"/>
          <a:ext cx="5141371" cy="47232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4332" tIns="0" rIns="19433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Uczestnictwo we wszystkich zajęciach?</a:t>
          </a:r>
          <a:endParaRPr lang="pl-PL" sz="1600" kern="1200" dirty="0"/>
        </a:p>
      </dsp:txBody>
      <dsp:txXfrm>
        <a:off x="390297" y="1384800"/>
        <a:ext cx="5095257" cy="426206"/>
      </dsp:txXfrm>
    </dsp:sp>
    <dsp:sp modelId="{C419B5BA-582D-43F0-A932-FA0344A9D073}">
      <dsp:nvSpPr>
        <dsp:cNvPr id="0" name=""/>
        <dsp:cNvSpPr/>
      </dsp:nvSpPr>
      <dsp:spPr>
        <a:xfrm>
          <a:off x="0" y="2550136"/>
          <a:ext cx="7344816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4CF7B1-781C-46D6-8E7A-D0F1E45AE9E2}">
      <dsp:nvSpPr>
        <dsp:cNvPr id="0" name=""/>
        <dsp:cNvSpPr/>
      </dsp:nvSpPr>
      <dsp:spPr>
        <a:xfrm>
          <a:off x="367240" y="2087503"/>
          <a:ext cx="5459879" cy="698792"/>
        </a:xfrm>
        <a:prstGeom prst="roundRec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50000"/>
                <a:satMod val="300000"/>
              </a:schemeClr>
            </a:gs>
            <a:gs pos="35000">
              <a:schemeClr val="accent5">
                <a:hueOff val="-4966938"/>
                <a:satOff val="19906"/>
                <a:lumOff val="4314"/>
                <a:alphaOff val="0"/>
                <a:tint val="37000"/>
                <a:satMod val="30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4332" tIns="0" rIns="19433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Czy w jego kulturze występują jakieś praktyki, zwyczaje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mogące mieć wpływ na całą klasę?</a:t>
          </a:r>
          <a:endParaRPr lang="pl-PL" sz="1600" kern="1200" dirty="0"/>
        </a:p>
      </dsp:txBody>
      <dsp:txXfrm>
        <a:off x="401352" y="2121615"/>
        <a:ext cx="5391655" cy="630568"/>
      </dsp:txXfrm>
    </dsp:sp>
    <dsp:sp modelId="{3C2DF04F-743A-4BDA-969E-F61F4177A355}">
      <dsp:nvSpPr>
        <dsp:cNvPr id="0" name=""/>
        <dsp:cNvSpPr/>
      </dsp:nvSpPr>
      <dsp:spPr>
        <a:xfrm>
          <a:off x="0" y="3419632"/>
          <a:ext cx="7344816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838419-DBC2-4E8E-9EEB-3CBB1AD14FD5}">
      <dsp:nvSpPr>
        <dsp:cNvPr id="0" name=""/>
        <dsp:cNvSpPr/>
      </dsp:nvSpPr>
      <dsp:spPr>
        <a:xfrm>
          <a:off x="367240" y="3039736"/>
          <a:ext cx="5314892" cy="616056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4332" tIns="0" rIns="19433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Czas wolny</a:t>
          </a:r>
          <a:endParaRPr lang="pl-PL" sz="1600" kern="1200" dirty="0"/>
        </a:p>
      </dsp:txBody>
      <dsp:txXfrm>
        <a:off x="397313" y="3069809"/>
        <a:ext cx="5254746" cy="55591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355ED0-EB10-4DD8-BC63-48031D378901}">
      <dsp:nvSpPr>
        <dsp:cNvPr id="0" name=""/>
        <dsp:cNvSpPr/>
      </dsp:nvSpPr>
      <dsp:spPr>
        <a:xfrm rot="5400000">
          <a:off x="-136716" y="139445"/>
          <a:ext cx="911440" cy="638008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700" kern="1200"/>
        </a:p>
      </dsp:txBody>
      <dsp:txXfrm rot="-5400000">
        <a:off x="0" y="321733"/>
        <a:ext cx="638008" cy="273432"/>
      </dsp:txXfrm>
    </dsp:sp>
    <dsp:sp modelId="{B80E0A6D-4EE4-4D3D-9E92-4626402B3531}">
      <dsp:nvSpPr>
        <dsp:cNvPr id="0" name=""/>
        <dsp:cNvSpPr/>
      </dsp:nvSpPr>
      <dsp:spPr>
        <a:xfrm rot="5400000">
          <a:off x="3911218" y="-3270480"/>
          <a:ext cx="592436" cy="71388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kern="1200" dirty="0" smtClean="0"/>
            <a:t>Skuteczna komunikacja </a:t>
          </a:r>
          <a:endParaRPr lang="pl-PL" sz="1700" kern="1200" dirty="0"/>
        </a:p>
      </dsp:txBody>
      <dsp:txXfrm rot="-5400000">
        <a:off x="638009" y="31649"/>
        <a:ext cx="7109935" cy="534596"/>
      </dsp:txXfrm>
    </dsp:sp>
    <dsp:sp modelId="{C58C0159-9817-4992-8A5C-2A10B80BF15A}">
      <dsp:nvSpPr>
        <dsp:cNvPr id="0" name=""/>
        <dsp:cNvSpPr/>
      </dsp:nvSpPr>
      <dsp:spPr>
        <a:xfrm rot="5400000">
          <a:off x="-136716" y="952931"/>
          <a:ext cx="911440" cy="638008"/>
        </a:xfrm>
        <a:prstGeom prst="chevron">
          <a:avLst/>
        </a:prstGeom>
        <a:gradFill rotWithShape="0">
          <a:gsLst>
            <a:gs pos="0">
              <a:schemeClr val="accent5">
                <a:hueOff val="-1986775"/>
                <a:satOff val="7962"/>
                <a:lumOff val="1726"/>
                <a:alphaOff val="0"/>
                <a:tint val="50000"/>
                <a:satMod val="300000"/>
              </a:schemeClr>
            </a:gs>
            <a:gs pos="35000">
              <a:schemeClr val="accent5">
                <a:hueOff val="-1986775"/>
                <a:satOff val="7962"/>
                <a:lumOff val="1726"/>
                <a:alphaOff val="0"/>
                <a:tint val="37000"/>
                <a:satMod val="300000"/>
              </a:schemeClr>
            </a:gs>
            <a:gs pos="100000">
              <a:schemeClr val="accent5">
                <a:hueOff val="-1986775"/>
                <a:satOff val="7962"/>
                <a:lumOff val="1726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hueOff val="-1986775"/>
              <a:satOff val="7962"/>
              <a:lumOff val="1726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700" kern="1200"/>
        </a:p>
      </dsp:txBody>
      <dsp:txXfrm rot="-5400000">
        <a:off x="0" y="1135219"/>
        <a:ext cx="638008" cy="273432"/>
      </dsp:txXfrm>
    </dsp:sp>
    <dsp:sp modelId="{CBAC9ED6-3A4B-4B5F-AC69-CA541F0137BA}">
      <dsp:nvSpPr>
        <dsp:cNvPr id="0" name=""/>
        <dsp:cNvSpPr/>
      </dsp:nvSpPr>
      <dsp:spPr>
        <a:xfrm rot="5400000">
          <a:off x="3911218" y="-2456994"/>
          <a:ext cx="592436" cy="71388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1986775"/>
              <a:satOff val="7962"/>
              <a:lumOff val="172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kern="1200" dirty="0" smtClean="0"/>
            <a:t>materiały wizualne </a:t>
          </a:r>
          <a:endParaRPr lang="pl-PL" sz="1700" kern="1200" dirty="0"/>
        </a:p>
      </dsp:txBody>
      <dsp:txXfrm rot="-5400000">
        <a:off x="638009" y="845135"/>
        <a:ext cx="7109935" cy="534596"/>
      </dsp:txXfrm>
    </dsp:sp>
    <dsp:sp modelId="{AD10E403-3D2E-484C-84CB-3D837DEC40A7}">
      <dsp:nvSpPr>
        <dsp:cNvPr id="0" name=""/>
        <dsp:cNvSpPr/>
      </dsp:nvSpPr>
      <dsp:spPr>
        <a:xfrm rot="5400000">
          <a:off x="-136716" y="1766416"/>
          <a:ext cx="911440" cy="638008"/>
        </a:xfrm>
        <a:prstGeom prst="chevron">
          <a:avLst/>
        </a:prstGeom>
        <a:gradFill rotWithShape="0">
          <a:gsLst>
            <a:gs pos="0">
              <a:schemeClr val="accent5">
                <a:hueOff val="-3973551"/>
                <a:satOff val="15924"/>
                <a:lumOff val="3451"/>
                <a:alphaOff val="0"/>
                <a:tint val="50000"/>
                <a:satMod val="300000"/>
              </a:schemeClr>
            </a:gs>
            <a:gs pos="35000">
              <a:schemeClr val="accent5">
                <a:hueOff val="-3973551"/>
                <a:satOff val="15924"/>
                <a:lumOff val="3451"/>
                <a:alphaOff val="0"/>
                <a:tint val="37000"/>
                <a:satMod val="300000"/>
              </a:schemeClr>
            </a:gs>
            <a:gs pos="100000">
              <a:schemeClr val="accent5">
                <a:hueOff val="-3973551"/>
                <a:satOff val="15924"/>
                <a:lumOff val="3451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hueOff val="-3973551"/>
              <a:satOff val="15924"/>
              <a:lumOff val="3451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700" kern="1200" dirty="0"/>
        </a:p>
      </dsp:txBody>
      <dsp:txXfrm rot="-5400000">
        <a:off x="0" y="1948704"/>
        <a:ext cx="638008" cy="273432"/>
      </dsp:txXfrm>
    </dsp:sp>
    <dsp:sp modelId="{8ED73C05-CB99-4FEE-B321-1DCD70E66746}">
      <dsp:nvSpPr>
        <dsp:cNvPr id="0" name=""/>
        <dsp:cNvSpPr/>
      </dsp:nvSpPr>
      <dsp:spPr>
        <a:xfrm rot="5400000">
          <a:off x="3911218" y="-1643508"/>
          <a:ext cx="592436" cy="71388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3973551"/>
              <a:satOff val="15924"/>
              <a:lumOff val="345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kern="1200" dirty="0" smtClean="0"/>
            <a:t>unikać zbytniego hałasu </a:t>
          </a:r>
          <a:endParaRPr lang="pl-PL" sz="1700" kern="1200" dirty="0"/>
        </a:p>
      </dsp:txBody>
      <dsp:txXfrm rot="-5400000">
        <a:off x="638009" y="1658621"/>
        <a:ext cx="7109935" cy="534596"/>
      </dsp:txXfrm>
    </dsp:sp>
    <dsp:sp modelId="{42F46877-8DB5-475F-82B1-2DD04DC22DCB}">
      <dsp:nvSpPr>
        <dsp:cNvPr id="0" name=""/>
        <dsp:cNvSpPr/>
      </dsp:nvSpPr>
      <dsp:spPr>
        <a:xfrm rot="5400000">
          <a:off x="-136716" y="2579902"/>
          <a:ext cx="911440" cy="638008"/>
        </a:xfrm>
        <a:prstGeom prst="chevron">
          <a:avLst/>
        </a:prstGeom>
        <a:gradFill rotWithShape="0">
          <a:gsLst>
            <a:gs pos="0">
              <a:schemeClr val="accent5">
                <a:hueOff val="-5960326"/>
                <a:satOff val="23887"/>
                <a:lumOff val="5177"/>
                <a:alphaOff val="0"/>
                <a:tint val="50000"/>
                <a:satMod val="300000"/>
              </a:schemeClr>
            </a:gs>
            <a:gs pos="35000">
              <a:schemeClr val="accent5">
                <a:hueOff val="-5960326"/>
                <a:satOff val="23887"/>
                <a:lumOff val="5177"/>
                <a:alphaOff val="0"/>
                <a:tint val="37000"/>
                <a:satMod val="300000"/>
              </a:schemeClr>
            </a:gs>
            <a:gs pos="100000">
              <a:schemeClr val="accent5">
                <a:hueOff val="-5960326"/>
                <a:satOff val="23887"/>
                <a:lumOff val="5177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hueOff val="-5960326"/>
              <a:satOff val="23887"/>
              <a:lumOff val="5177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700" kern="1200"/>
        </a:p>
      </dsp:txBody>
      <dsp:txXfrm rot="-5400000">
        <a:off x="0" y="2762190"/>
        <a:ext cx="638008" cy="273432"/>
      </dsp:txXfrm>
    </dsp:sp>
    <dsp:sp modelId="{382B6A5B-1B57-4453-AFB7-63B65EAEBCA4}">
      <dsp:nvSpPr>
        <dsp:cNvPr id="0" name=""/>
        <dsp:cNvSpPr/>
      </dsp:nvSpPr>
      <dsp:spPr>
        <a:xfrm rot="5400000">
          <a:off x="3911218" y="-830023"/>
          <a:ext cx="592436" cy="71388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5960326"/>
              <a:satOff val="23887"/>
              <a:lumOff val="517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kern="1200" smtClean="0"/>
            <a:t>Należy poznać zasób słownictwa ucznia i definiować pojęcia wykorzystując znaną bazę językową poszerzając ją jednocześnie o nowe określenia</a:t>
          </a:r>
          <a:endParaRPr lang="pl-PL" sz="1700" kern="1200"/>
        </a:p>
      </dsp:txBody>
      <dsp:txXfrm rot="-5400000">
        <a:off x="638009" y="2472106"/>
        <a:ext cx="7109935" cy="534596"/>
      </dsp:txXfrm>
    </dsp:sp>
    <dsp:sp modelId="{FEFA3181-AA6F-42E4-8430-C4783C66324F}">
      <dsp:nvSpPr>
        <dsp:cNvPr id="0" name=""/>
        <dsp:cNvSpPr/>
      </dsp:nvSpPr>
      <dsp:spPr>
        <a:xfrm rot="5400000">
          <a:off x="-136716" y="3393388"/>
          <a:ext cx="911440" cy="638008"/>
        </a:xfrm>
        <a:prstGeom prst="chevron">
          <a:avLst/>
        </a:prstGeom>
        <a:gradFill rotWithShape="0">
          <a:gsLst>
            <a:gs pos="0">
              <a:schemeClr val="accent5">
                <a:hueOff val="-7947101"/>
                <a:satOff val="31849"/>
                <a:lumOff val="6902"/>
                <a:alphaOff val="0"/>
                <a:tint val="50000"/>
                <a:satMod val="300000"/>
              </a:schemeClr>
            </a:gs>
            <a:gs pos="35000">
              <a:schemeClr val="accent5">
                <a:hueOff val="-7947101"/>
                <a:satOff val="31849"/>
                <a:lumOff val="6902"/>
                <a:alphaOff val="0"/>
                <a:tint val="37000"/>
                <a:satMod val="300000"/>
              </a:schemeClr>
            </a:gs>
            <a:gs pos="100000">
              <a:schemeClr val="accent5">
                <a:hueOff val="-7947101"/>
                <a:satOff val="31849"/>
                <a:lumOff val="6902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hueOff val="-7947101"/>
              <a:satOff val="31849"/>
              <a:lumOff val="6902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700" kern="1200"/>
        </a:p>
      </dsp:txBody>
      <dsp:txXfrm rot="-5400000">
        <a:off x="0" y="3575676"/>
        <a:ext cx="638008" cy="273432"/>
      </dsp:txXfrm>
    </dsp:sp>
    <dsp:sp modelId="{05D4AE55-E533-49A8-9D41-8EE7848A7907}">
      <dsp:nvSpPr>
        <dsp:cNvPr id="0" name=""/>
        <dsp:cNvSpPr/>
      </dsp:nvSpPr>
      <dsp:spPr>
        <a:xfrm rot="5400000">
          <a:off x="3911218" y="-16537"/>
          <a:ext cx="592436" cy="71388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7947101"/>
              <a:satOff val="31849"/>
              <a:lumOff val="690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kern="1200" smtClean="0"/>
            <a:t>minisłowniczki</a:t>
          </a:r>
          <a:endParaRPr lang="pl-PL" sz="1700" kern="1200"/>
        </a:p>
      </dsp:txBody>
      <dsp:txXfrm rot="-5400000">
        <a:off x="638009" y="3285592"/>
        <a:ext cx="7109935" cy="534596"/>
      </dsp:txXfrm>
    </dsp:sp>
    <dsp:sp modelId="{F7D7CB5A-C203-4E2A-A5CA-355D0CA4E633}">
      <dsp:nvSpPr>
        <dsp:cNvPr id="0" name=""/>
        <dsp:cNvSpPr/>
      </dsp:nvSpPr>
      <dsp:spPr>
        <a:xfrm rot="5400000">
          <a:off x="-136716" y="4206873"/>
          <a:ext cx="911440" cy="638008"/>
        </a:xfrm>
        <a:prstGeom prst="chevron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700" kern="1200"/>
        </a:p>
      </dsp:txBody>
      <dsp:txXfrm rot="-5400000">
        <a:off x="0" y="4389161"/>
        <a:ext cx="638008" cy="273432"/>
      </dsp:txXfrm>
    </dsp:sp>
    <dsp:sp modelId="{1B689FE4-EDCB-49C7-A916-749ACDFECFC9}">
      <dsp:nvSpPr>
        <dsp:cNvPr id="0" name=""/>
        <dsp:cNvSpPr/>
      </dsp:nvSpPr>
      <dsp:spPr>
        <a:xfrm rot="5400000">
          <a:off x="3911218" y="796948"/>
          <a:ext cx="592436" cy="71388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kern="1200" dirty="0" smtClean="0"/>
            <a:t>regularny monitoring postępów </a:t>
          </a:r>
          <a:endParaRPr lang="pl-PL" sz="1700" kern="1200" dirty="0"/>
        </a:p>
      </dsp:txBody>
      <dsp:txXfrm rot="-5400000">
        <a:off x="638009" y="4099077"/>
        <a:ext cx="7109935" cy="53459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5FCF99-0D94-4A7D-9F0E-6B4131FF99F0}">
      <dsp:nvSpPr>
        <dsp:cNvPr id="0" name=""/>
        <dsp:cNvSpPr/>
      </dsp:nvSpPr>
      <dsp:spPr>
        <a:xfrm rot="5400000">
          <a:off x="-112605" y="115250"/>
          <a:ext cx="750704" cy="525493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400" kern="1200"/>
        </a:p>
      </dsp:txBody>
      <dsp:txXfrm rot="-5400000">
        <a:off x="1" y="265392"/>
        <a:ext cx="525493" cy="225211"/>
      </dsp:txXfrm>
    </dsp:sp>
    <dsp:sp modelId="{CAA8A1A2-FCFB-4F86-831E-FAD6A8DFBB8D}">
      <dsp:nvSpPr>
        <dsp:cNvPr id="0" name=""/>
        <dsp:cNvSpPr/>
      </dsp:nvSpPr>
      <dsp:spPr>
        <a:xfrm rot="5400000">
          <a:off x="2719067" y="-2190929"/>
          <a:ext cx="487957" cy="487510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300" kern="1200" dirty="0" smtClean="0"/>
            <a:t>Osoba kontaktowa</a:t>
          </a:r>
          <a:endParaRPr lang="pl-PL" sz="1300" kern="1200" dirty="0"/>
        </a:p>
      </dsp:txBody>
      <dsp:txXfrm rot="-5400000">
        <a:off x="525493" y="26465"/>
        <a:ext cx="4851286" cy="440317"/>
      </dsp:txXfrm>
    </dsp:sp>
    <dsp:sp modelId="{E2FF56E3-0D9F-4F22-85AF-9170C9605F95}">
      <dsp:nvSpPr>
        <dsp:cNvPr id="0" name=""/>
        <dsp:cNvSpPr/>
      </dsp:nvSpPr>
      <dsp:spPr>
        <a:xfrm rot="5400000">
          <a:off x="-112605" y="781339"/>
          <a:ext cx="750704" cy="525493"/>
        </a:xfrm>
        <a:prstGeom prst="chevron">
          <a:avLst/>
        </a:prstGeom>
        <a:gradFill rotWithShape="0">
          <a:gsLst>
            <a:gs pos="0">
              <a:schemeClr val="accent5">
                <a:hueOff val="-1655646"/>
                <a:satOff val="6635"/>
                <a:lumOff val="1438"/>
                <a:alphaOff val="0"/>
                <a:tint val="50000"/>
                <a:satMod val="300000"/>
              </a:schemeClr>
            </a:gs>
            <a:gs pos="35000">
              <a:schemeClr val="accent5">
                <a:hueOff val="-1655646"/>
                <a:satOff val="6635"/>
                <a:lumOff val="1438"/>
                <a:alphaOff val="0"/>
                <a:tint val="37000"/>
                <a:satMod val="300000"/>
              </a:schemeClr>
            </a:gs>
            <a:gs pos="100000">
              <a:schemeClr val="accent5">
                <a:hueOff val="-1655646"/>
                <a:satOff val="6635"/>
                <a:lumOff val="1438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hueOff val="-1655646"/>
              <a:satOff val="6635"/>
              <a:lumOff val="1438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400" kern="1200" dirty="0"/>
        </a:p>
      </dsp:txBody>
      <dsp:txXfrm rot="-5400000">
        <a:off x="1" y="931481"/>
        <a:ext cx="525493" cy="225211"/>
      </dsp:txXfrm>
    </dsp:sp>
    <dsp:sp modelId="{2787258A-EE95-44C6-9B4F-E44CB165FC5B}">
      <dsp:nvSpPr>
        <dsp:cNvPr id="0" name=""/>
        <dsp:cNvSpPr/>
      </dsp:nvSpPr>
      <dsp:spPr>
        <a:xfrm rot="5400000">
          <a:off x="2719067" y="-1524840"/>
          <a:ext cx="487957" cy="487510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1655646"/>
              <a:satOff val="6635"/>
              <a:lumOff val="143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300" kern="1200" dirty="0" smtClean="0"/>
            <a:t>Nauczyciel wspierający </a:t>
          </a:r>
          <a:endParaRPr lang="pl-PL" sz="1300" kern="1200" dirty="0"/>
        </a:p>
      </dsp:txBody>
      <dsp:txXfrm rot="-5400000">
        <a:off x="525493" y="692554"/>
        <a:ext cx="4851286" cy="440317"/>
      </dsp:txXfrm>
    </dsp:sp>
    <dsp:sp modelId="{4A228CE5-C36A-42F6-AE23-30E022864581}">
      <dsp:nvSpPr>
        <dsp:cNvPr id="0" name=""/>
        <dsp:cNvSpPr/>
      </dsp:nvSpPr>
      <dsp:spPr>
        <a:xfrm rot="5400000">
          <a:off x="-112605" y="1447428"/>
          <a:ext cx="750704" cy="525493"/>
        </a:xfrm>
        <a:prstGeom prst="chevron">
          <a:avLst/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tint val="50000"/>
                <a:satMod val="300000"/>
              </a:schemeClr>
            </a:gs>
            <a:gs pos="35000">
              <a:schemeClr val="accent5">
                <a:hueOff val="-3311292"/>
                <a:satOff val="13270"/>
                <a:lumOff val="2876"/>
                <a:alphaOff val="0"/>
                <a:tint val="37000"/>
                <a:satMod val="30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hueOff val="-3311292"/>
              <a:satOff val="13270"/>
              <a:lumOff val="2876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400" kern="1200" dirty="0"/>
        </a:p>
      </dsp:txBody>
      <dsp:txXfrm rot="-5400000">
        <a:off x="1" y="1597570"/>
        <a:ext cx="525493" cy="225211"/>
      </dsp:txXfrm>
    </dsp:sp>
    <dsp:sp modelId="{CC1D3658-D6E6-4329-B7FF-E2F6BCD36230}">
      <dsp:nvSpPr>
        <dsp:cNvPr id="0" name=""/>
        <dsp:cNvSpPr/>
      </dsp:nvSpPr>
      <dsp:spPr>
        <a:xfrm rot="5400000">
          <a:off x="2719067" y="-858751"/>
          <a:ext cx="487957" cy="487510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3311292"/>
              <a:satOff val="13270"/>
              <a:lumOff val="287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300" kern="1200" dirty="0" smtClean="0"/>
            <a:t>zajęcia pozaszkolne</a:t>
          </a:r>
          <a:endParaRPr lang="pl-PL" sz="1300" kern="1200" dirty="0"/>
        </a:p>
      </dsp:txBody>
      <dsp:txXfrm rot="-5400000">
        <a:off x="525493" y="1358643"/>
        <a:ext cx="4851286" cy="440317"/>
      </dsp:txXfrm>
    </dsp:sp>
    <dsp:sp modelId="{C883BEFA-A200-470B-82D2-FF08A0FAD972}">
      <dsp:nvSpPr>
        <dsp:cNvPr id="0" name=""/>
        <dsp:cNvSpPr/>
      </dsp:nvSpPr>
      <dsp:spPr>
        <a:xfrm rot="5400000">
          <a:off x="-112605" y="2113517"/>
          <a:ext cx="750704" cy="525493"/>
        </a:xfrm>
        <a:prstGeom prst="chevron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50000"/>
                <a:satMod val="300000"/>
              </a:schemeClr>
            </a:gs>
            <a:gs pos="35000">
              <a:schemeClr val="accent5">
                <a:hueOff val="-4966938"/>
                <a:satOff val="19906"/>
                <a:lumOff val="4314"/>
                <a:alphaOff val="0"/>
                <a:tint val="37000"/>
                <a:satMod val="30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400" kern="1200"/>
        </a:p>
      </dsp:txBody>
      <dsp:txXfrm rot="-5400000">
        <a:off x="1" y="2263659"/>
        <a:ext cx="525493" cy="225211"/>
      </dsp:txXfrm>
    </dsp:sp>
    <dsp:sp modelId="{EF5E2DBD-7A86-4E0A-B1A3-221FFD069802}">
      <dsp:nvSpPr>
        <dsp:cNvPr id="0" name=""/>
        <dsp:cNvSpPr/>
      </dsp:nvSpPr>
      <dsp:spPr>
        <a:xfrm rot="5400000">
          <a:off x="2719067" y="-192662"/>
          <a:ext cx="487957" cy="487510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300" kern="1200" smtClean="0"/>
            <a:t>Materiały dwujęzyczne </a:t>
          </a:r>
          <a:endParaRPr lang="pl-PL" sz="1300" kern="1200"/>
        </a:p>
      </dsp:txBody>
      <dsp:txXfrm rot="-5400000">
        <a:off x="525493" y="2024732"/>
        <a:ext cx="4851286" cy="440317"/>
      </dsp:txXfrm>
    </dsp:sp>
    <dsp:sp modelId="{4D680654-C582-4ECA-A14F-1EF0CF5D3D95}">
      <dsp:nvSpPr>
        <dsp:cNvPr id="0" name=""/>
        <dsp:cNvSpPr/>
      </dsp:nvSpPr>
      <dsp:spPr>
        <a:xfrm rot="5400000">
          <a:off x="-112605" y="2779606"/>
          <a:ext cx="750704" cy="525493"/>
        </a:xfrm>
        <a:prstGeom prst="chevron">
          <a:avLst/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tint val="50000"/>
                <a:satMod val="300000"/>
              </a:schemeClr>
            </a:gs>
            <a:gs pos="35000">
              <a:schemeClr val="accent5">
                <a:hueOff val="-6622584"/>
                <a:satOff val="26541"/>
                <a:lumOff val="5752"/>
                <a:alphaOff val="0"/>
                <a:tint val="37000"/>
                <a:satMod val="30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hueOff val="-6622584"/>
              <a:satOff val="26541"/>
              <a:lumOff val="5752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400" kern="1200"/>
        </a:p>
      </dsp:txBody>
      <dsp:txXfrm rot="-5400000">
        <a:off x="1" y="2929748"/>
        <a:ext cx="525493" cy="225211"/>
      </dsp:txXfrm>
    </dsp:sp>
    <dsp:sp modelId="{B8639BF0-2148-4717-9D71-8484776DA9AD}">
      <dsp:nvSpPr>
        <dsp:cNvPr id="0" name=""/>
        <dsp:cNvSpPr/>
      </dsp:nvSpPr>
      <dsp:spPr>
        <a:xfrm rot="5400000">
          <a:off x="2719067" y="473426"/>
          <a:ext cx="487957" cy="487510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6622584"/>
              <a:satOff val="26541"/>
              <a:lumOff val="575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300" kern="1200" smtClean="0"/>
            <a:t>Dodatkowe zajęcia językowe </a:t>
          </a:r>
          <a:endParaRPr lang="pl-PL" sz="1300" kern="1200"/>
        </a:p>
      </dsp:txBody>
      <dsp:txXfrm rot="-5400000">
        <a:off x="525493" y="2690820"/>
        <a:ext cx="4851286" cy="440317"/>
      </dsp:txXfrm>
    </dsp:sp>
    <dsp:sp modelId="{194FF865-5A55-4631-B8B2-60D216C90283}">
      <dsp:nvSpPr>
        <dsp:cNvPr id="0" name=""/>
        <dsp:cNvSpPr/>
      </dsp:nvSpPr>
      <dsp:spPr>
        <a:xfrm rot="5400000">
          <a:off x="-112605" y="3445695"/>
          <a:ext cx="750704" cy="525493"/>
        </a:xfrm>
        <a:prstGeom prst="chevron">
          <a:avLst/>
        </a:prstGeom>
        <a:gradFill rotWithShape="0">
          <a:gsLst>
            <a:gs pos="0">
              <a:schemeClr val="accent5">
                <a:hueOff val="-8278230"/>
                <a:satOff val="33176"/>
                <a:lumOff val="7190"/>
                <a:alphaOff val="0"/>
                <a:tint val="50000"/>
                <a:satMod val="300000"/>
              </a:schemeClr>
            </a:gs>
            <a:gs pos="35000">
              <a:schemeClr val="accent5">
                <a:hueOff val="-8278230"/>
                <a:satOff val="33176"/>
                <a:lumOff val="7190"/>
                <a:alphaOff val="0"/>
                <a:tint val="37000"/>
                <a:satMod val="300000"/>
              </a:schemeClr>
            </a:gs>
            <a:gs pos="100000">
              <a:schemeClr val="accent5">
                <a:hueOff val="-8278230"/>
                <a:satOff val="33176"/>
                <a:lumOff val="719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hueOff val="-8278230"/>
              <a:satOff val="33176"/>
              <a:lumOff val="719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400" kern="1200"/>
        </a:p>
      </dsp:txBody>
      <dsp:txXfrm rot="-5400000">
        <a:off x="1" y="3595837"/>
        <a:ext cx="525493" cy="225211"/>
      </dsp:txXfrm>
    </dsp:sp>
    <dsp:sp modelId="{0EB70C1B-A48A-425C-A549-76660A703582}">
      <dsp:nvSpPr>
        <dsp:cNvPr id="0" name=""/>
        <dsp:cNvSpPr/>
      </dsp:nvSpPr>
      <dsp:spPr>
        <a:xfrm rot="5400000">
          <a:off x="2719067" y="1139515"/>
          <a:ext cx="487957" cy="487510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8278230"/>
              <a:satOff val="33176"/>
              <a:lumOff val="719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300" kern="1200" smtClean="0"/>
            <a:t>Broszury informacyjne dla rodziców i uczniów</a:t>
          </a:r>
          <a:endParaRPr lang="pl-PL" sz="1300" kern="1200"/>
        </a:p>
      </dsp:txBody>
      <dsp:txXfrm rot="-5400000">
        <a:off x="525493" y="3356909"/>
        <a:ext cx="4851286" cy="440317"/>
      </dsp:txXfrm>
    </dsp:sp>
    <dsp:sp modelId="{0E43EAA4-754D-4268-A0C6-B78D0CA3879F}">
      <dsp:nvSpPr>
        <dsp:cNvPr id="0" name=""/>
        <dsp:cNvSpPr/>
      </dsp:nvSpPr>
      <dsp:spPr>
        <a:xfrm rot="5400000">
          <a:off x="-112605" y="4111784"/>
          <a:ext cx="750704" cy="525493"/>
        </a:xfrm>
        <a:prstGeom prst="chevron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400" kern="1200"/>
        </a:p>
      </dsp:txBody>
      <dsp:txXfrm rot="-5400000">
        <a:off x="1" y="4261926"/>
        <a:ext cx="525493" cy="225211"/>
      </dsp:txXfrm>
    </dsp:sp>
    <dsp:sp modelId="{230B6608-0901-41B7-BE9E-01D416125F70}">
      <dsp:nvSpPr>
        <dsp:cNvPr id="0" name=""/>
        <dsp:cNvSpPr/>
      </dsp:nvSpPr>
      <dsp:spPr>
        <a:xfrm rot="5400000">
          <a:off x="2719067" y="1805604"/>
          <a:ext cx="487957" cy="487510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300" kern="1200" dirty="0" smtClean="0"/>
            <a:t>szablony niezbędnych dokumentów </a:t>
          </a:r>
          <a:endParaRPr lang="pl-PL" sz="1300" kern="1200" dirty="0"/>
        </a:p>
      </dsp:txBody>
      <dsp:txXfrm rot="-5400000">
        <a:off x="525493" y="4022998"/>
        <a:ext cx="4851286" cy="4403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0C2237-2AD4-496E-BEDA-B8F384BF1272}" type="datetimeFigureOut">
              <a:rPr lang="pl-PL" smtClean="0"/>
              <a:t>21.03.2019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4A3D09-CD94-4B34-AEFC-E6DF3808E3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5496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F53D5-F36E-4D73-8405-0638C1DF274D}" type="datetimeFigureOut">
              <a:rPr lang="pl-PL" smtClean="0"/>
              <a:t>21.03.2019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C51A4-983D-466B-95D5-B5D999F35C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8097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F53D5-F36E-4D73-8405-0638C1DF274D}" type="datetimeFigureOut">
              <a:rPr lang="pl-PL" smtClean="0"/>
              <a:t>21.03.2019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C51A4-983D-466B-95D5-B5D999F35C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7487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F53D5-F36E-4D73-8405-0638C1DF274D}" type="datetimeFigureOut">
              <a:rPr lang="pl-PL" smtClean="0"/>
              <a:t>21.03.2019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C51A4-983D-466B-95D5-B5D999F35C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1947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F53D5-F36E-4D73-8405-0638C1DF274D}" type="datetimeFigureOut">
              <a:rPr lang="pl-PL" smtClean="0"/>
              <a:t>21.03.2019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C51A4-983D-466B-95D5-B5D999F35C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3812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F53D5-F36E-4D73-8405-0638C1DF274D}" type="datetimeFigureOut">
              <a:rPr lang="pl-PL" smtClean="0"/>
              <a:t>21.03.2019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C51A4-983D-466B-95D5-B5D999F35C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6068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F53D5-F36E-4D73-8405-0638C1DF274D}" type="datetimeFigureOut">
              <a:rPr lang="pl-PL" smtClean="0"/>
              <a:t>21.03.2019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C51A4-983D-466B-95D5-B5D999F35C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8248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F53D5-F36E-4D73-8405-0638C1DF274D}" type="datetimeFigureOut">
              <a:rPr lang="pl-PL" smtClean="0"/>
              <a:t>21.03.2019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C51A4-983D-466B-95D5-B5D999F35C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4577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F53D5-F36E-4D73-8405-0638C1DF274D}" type="datetimeFigureOut">
              <a:rPr lang="pl-PL" smtClean="0"/>
              <a:t>21.03.2019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C51A4-983D-466B-95D5-B5D999F35C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1980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F53D5-F36E-4D73-8405-0638C1DF274D}" type="datetimeFigureOut">
              <a:rPr lang="pl-PL" smtClean="0"/>
              <a:t>21.03.2019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C51A4-983D-466B-95D5-B5D999F35C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1659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F53D5-F36E-4D73-8405-0638C1DF274D}" type="datetimeFigureOut">
              <a:rPr lang="pl-PL" smtClean="0"/>
              <a:t>21.03.2019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C51A4-983D-466B-95D5-B5D999F35C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4930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F53D5-F36E-4D73-8405-0638C1DF274D}" type="datetimeFigureOut">
              <a:rPr lang="pl-PL" smtClean="0"/>
              <a:t>21.03.2019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C51A4-983D-466B-95D5-B5D999F35C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2378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colorTemperature colorTemp="6250"/>
                    </a14:imgEffect>
                    <a14:imgEffect>
                      <a14:saturation sat="95000"/>
                    </a14:imgEffect>
                    <a14:imgEffect>
                      <a14:brightnessContrast bright="12000" contrast="-70000"/>
                    </a14:imgEffect>
                  </a14:imgLayer>
                </a14:imgProps>
              </a:ext>
            </a:extLst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F53D5-F36E-4D73-8405-0638C1DF274D}" type="datetimeFigureOut">
              <a:rPr lang="pl-PL" smtClean="0"/>
              <a:t>21.03.2019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C51A4-983D-466B-95D5-B5D999F35C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4220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Praca w </a:t>
            </a:r>
            <a:r>
              <a:rPr lang="pl-PL" b="1" dirty="0" smtClean="0"/>
              <a:t>wielokulturowej </a:t>
            </a:r>
            <a:r>
              <a:rPr lang="pl-PL" b="1" dirty="0"/>
              <a:t>klasie szkolnej </a:t>
            </a:r>
            <a:r>
              <a:rPr lang="pl-PL" b="1" dirty="0" smtClean="0"/>
              <a:t>– </a:t>
            </a:r>
            <a:r>
              <a:rPr lang="pl-PL" b="1" dirty="0"/>
              <a:t>praktyczne wskazówki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75656" y="4509120"/>
            <a:ext cx="6296744" cy="1129680"/>
          </a:xfrm>
        </p:spPr>
        <p:txBody>
          <a:bodyPr/>
          <a:lstStyle/>
          <a:p>
            <a:r>
              <a:rPr lang="pl-PL" dirty="0" smtClean="0">
                <a:solidFill>
                  <a:schemeClr val="tx1"/>
                </a:solidFill>
              </a:rPr>
              <a:t>Dr Joanna Augustyniak</a:t>
            </a:r>
            <a:endParaRPr lang="pl-PL" dirty="0">
              <a:solidFill>
                <a:schemeClr val="tx1"/>
              </a:solidFill>
            </a:endParaRPr>
          </a:p>
        </p:txBody>
      </p:sp>
      <p:pic>
        <p:nvPicPr>
          <p:cNvPr id="6" name="Picture 14" descr="http://wtie.tu.koszalin.pl/system/attachments/attaches/000/000/240/original/logo-pk-e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9" y="388939"/>
            <a:ext cx="1872580" cy="1871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2" descr="http://wtie.tu.koszalin.pl/system/attachments/attaches/000/000/236/original/logo-wtie-en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79" y="388938"/>
            <a:ext cx="3647133" cy="155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139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>
                <a:latin typeface="Arial Black" panose="020B0A04020102020204" pitchFamily="34" charset="0"/>
                <a:cs typeface="Aharoni" panose="02010803020104030203" pitchFamily="2" charset="-79"/>
              </a:rPr>
              <a:t>Wskazówki dotyczące pracy z dzieckiem odmiennym kulturowo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315007420"/>
              </p:ext>
            </p:extLst>
          </p:nvPr>
        </p:nvGraphicFramePr>
        <p:xfrm>
          <a:off x="755576" y="1397000"/>
          <a:ext cx="7776864" cy="4984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67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Autofit/>
          </a:bodyPr>
          <a:lstStyle/>
          <a:p>
            <a:r>
              <a:rPr lang="pl-PL" sz="3500" dirty="0">
                <a:latin typeface="Arial Black" panose="020B0A04020102020204" pitchFamily="34" charset="0"/>
              </a:rPr>
              <a:t>Przykłady skutecznych rozwiązań na poziomie szkoły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352175885"/>
              </p:ext>
            </p:extLst>
          </p:nvPr>
        </p:nvGraphicFramePr>
        <p:xfrm>
          <a:off x="1691680" y="1772816"/>
          <a:ext cx="5400600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4320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Bibliografia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853136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pl-PL" dirty="0"/>
              <a:t>J. Augustyniak - Inny w mojej klasie (w:) „Refleksje” Zachodniopomorski dwumiesięcznik Oświatowy nr 5/2016, s. 30-34. </a:t>
            </a:r>
          </a:p>
          <a:p>
            <a:r>
              <a:rPr lang="pl-PL" dirty="0"/>
              <a:t>Augustyniak J., </a:t>
            </a:r>
            <a:r>
              <a:rPr lang="pl-PL" i="1" dirty="0"/>
              <a:t>Polski uczeń w Irlandii</a:t>
            </a:r>
            <a:r>
              <a:rPr lang="pl-PL" dirty="0"/>
              <a:t>, Nadbałtycki Ośrodek Naukowo- Dokumentacyjny, Gdańsk 2013</a:t>
            </a:r>
          </a:p>
          <a:p>
            <a:r>
              <a:rPr lang="pl-PL" dirty="0"/>
              <a:t>Augustyniak  J., Sikora K. – </a:t>
            </a:r>
            <a:r>
              <a:rPr lang="pl-PL" i="1" dirty="0"/>
              <a:t>Człowiek w wielokulturowym świecie</a:t>
            </a:r>
            <a:r>
              <a:rPr lang="pl-PL" dirty="0"/>
              <a:t>. Wydawnictwo Politechniki Koszalińskiej, Koszalin 2014. </a:t>
            </a:r>
          </a:p>
          <a:p>
            <a:r>
              <a:rPr lang="pl-PL" dirty="0" err="1"/>
              <a:t>Piegat-Kaczmarczy</a:t>
            </a:r>
            <a:r>
              <a:rPr lang="pl-PL" dirty="0"/>
              <a:t> M., Rejmer Z. -  </a:t>
            </a:r>
            <a:r>
              <a:rPr lang="pl-PL" i="1" dirty="0"/>
              <a:t>Inny w polskiej szkole. Poradnik dla nauczycieli pracujących z uczniami cudzoziemskimi</a:t>
            </a:r>
            <a:r>
              <a:rPr lang="pl-PL" dirty="0"/>
              <a:t>, Warszawa 2010,</a:t>
            </a:r>
          </a:p>
          <a:p>
            <a:r>
              <a:rPr lang="pl-PL" dirty="0" err="1"/>
              <a:t>Hofstede</a:t>
            </a:r>
            <a:r>
              <a:rPr lang="pl-PL" dirty="0"/>
              <a:t> G., </a:t>
            </a:r>
            <a:r>
              <a:rPr lang="pl-PL" dirty="0" err="1"/>
              <a:t>Hofstede</a:t>
            </a:r>
            <a:r>
              <a:rPr lang="pl-PL" dirty="0"/>
              <a:t> G.J., </a:t>
            </a:r>
            <a:r>
              <a:rPr lang="pl-PL" dirty="0" err="1"/>
              <a:t>Minkov</a:t>
            </a:r>
            <a:r>
              <a:rPr lang="pl-PL" dirty="0"/>
              <a:t> M. - </a:t>
            </a:r>
            <a:r>
              <a:rPr lang="pl-PL" i="1" dirty="0"/>
              <a:t>Kultury i organizacje,</a:t>
            </a:r>
            <a:r>
              <a:rPr lang="pl-PL" dirty="0"/>
              <a:t> Polskie Wydawnictwo Ekonomiczne, Warszawa 2011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458081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636912"/>
            <a:ext cx="8229600" cy="1143000"/>
          </a:xfrm>
        </p:spPr>
        <p:txBody>
          <a:bodyPr/>
          <a:lstStyle/>
          <a:p>
            <a:r>
              <a:rPr lang="pl-PL" dirty="0" smtClean="0"/>
              <a:t>Dziękuję za uwagę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762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86412459"/>
              </p:ext>
            </p:extLst>
          </p:nvPr>
        </p:nvGraphicFramePr>
        <p:xfrm>
          <a:off x="755576" y="1124744"/>
          <a:ext cx="7704856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latin typeface="Arial Black" panose="020B0A04020102020204" pitchFamily="34" charset="0"/>
              </a:rPr>
              <a:t>Określenie grupy odbiorców</a:t>
            </a:r>
            <a:endParaRPr lang="pl-PL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56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464341857"/>
              </p:ext>
            </p:extLst>
          </p:nvPr>
        </p:nvGraphicFramePr>
        <p:xfrm>
          <a:off x="683568" y="1196752"/>
          <a:ext cx="7416824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23528" y="404664"/>
            <a:ext cx="8496944" cy="1143000"/>
          </a:xfrm>
        </p:spPr>
        <p:txBody>
          <a:bodyPr>
            <a:noAutofit/>
          </a:bodyPr>
          <a:lstStyle/>
          <a:p>
            <a:r>
              <a:rPr lang="pl-PL" sz="3800" dirty="0" smtClean="0">
                <a:latin typeface="Arial Black" panose="020B0A04020102020204" pitchFamily="34" charset="0"/>
              </a:rPr>
              <a:t>Określenie grupy nowoprzybyłego</a:t>
            </a:r>
            <a:endParaRPr lang="pl-PL" sz="3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530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latin typeface="Arial Black" panose="020B0A04020102020204" pitchFamily="34" charset="0"/>
              </a:rPr>
              <a:t>Praktyczne wskazówki postępowania podczas przyjmowania nowego ucznia</a:t>
            </a:r>
            <a:endParaRPr lang="pl-PL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74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Arial Black" panose="020B0A04020102020204" pitchFamily="34" charset="0"/>
              </a:rPr>
              <a:t>Poznanie</a:t>
            </a:r>
            <a:r>
              <a:rPr lang="pl-PL" dirty="0" smtClean="0"/>
              <a:t> </a:t>
            </a:r>
            <a:r>
              <a:rPr lang="pl-PL" dirty="0" smtClean="0">
                <a:latin typeface="Arial Black" panose="020B0A04020102020204" pitchFamily="34" charset="0"/>
              </a:rPr>
              <a:t>kultury ucznia</a:t>
            </a:r>
            <a:endParaRPr lang="pl-PL" dirty="0">
              <a:latin typeface="Arial Black" panose="020B0A04020102020204" pitchFamily="34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778352271"/>
              </p:ext>
            </p:extLst>
          </p:nvPr>
        </p:nvGraphicFramePr>
        <p:xfrm>
          <a:off x="1524000" y="1397000"/>
          <a:ext cx="6864424" cy="4984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3793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01" t="14197" r="13485" b="13652"/>
          <a:stretch/>
        </p:blipFill>
        <p:spPr bwMode="auto">
          <a:xfrm>
            <a:off x="237819" y="1412776"/>
            <a:ext cx="8544949" cy="4608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415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Arial Black" panose="020B0A04020102020204" pitchFamily="34" charset="0"/>
              </a:rPr>
              <a:t>Wstępny wywiad</a:t>
            </a:r>
            <a:endParaRPr lang="pl-PL" dirty="0">
              <a:latin typeface="Arial Black" panose="020B0A04020102020204" pitchFamily="34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435599248"/>
              </p:ext>
            </p:extLst>
          </p:nvPr>
        </p:nvGraphicFramePr>
        <p:xfrm>
          <a:off x="827584" y="1397000"/>
          <a:ext cx="7344816" cy="4768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548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810230427"/>
              </p:ext>
            </p:extLst>
          </p:nvPr>
        </p:nvGraphicFramePr>
        <p:xfrm>
          <a:off x="971600" y="764704"/>
          <a:ext cx="720080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9901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285027859"/>
              </p:ext>
            </p:extLst>
          </p:nvPr>
        </p:nvGraphicFramePr>
        <p:xfrm>
          <a:off x="827584" y="764704"/>
          <a:ext cx="7344816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1510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900</TotalTime>
  <Words>365</Words>
  <Application>Microsoft Office PowerPoint</Application>
  <PresentationFormat>Pokaz na ekranie (4:3)</PresentationFormat>
  <Paragraphs>60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8" baseType="lpstr">
      <vt:lpstr>Aharoni</vt:lpstr>
      <vt:lpstr>Arial</vt:lpstr>
      <vt:lpstr>Arial Black</vt:lpstr>
      <vt:lpstr>Calibri</vt:lpstr>
      <vt:lpstr>Motyw pakietu Office</vt:lpstr>
      <vt:lpstr>Praca w wielokulturowej klasie szkolnej – praktyczne wskazówki</vt:lpstr>
      <vt:lpstr>Określenie grupy odbiorców</vt:lpstr>
      <vt:lpstr>Określenie grupy nowoprzybyłego</vt:lpstr>
      <vt:lpstr>Praktyczne wskazówki postępowania podczas przyjmowania nowego ucznia</vt:lpstr>
      <vt:lpstr>Poznanie kultury ucznia</vt:lpstr>
      <vt:lpstr>Prezentacja programu PowerPoint</vt:lpstr>
      <vt:lpstr>Wstępny wywiad</vt:lpstr>
      <vt:lpstr>Prezentacja programu PowerPoint</vt:lpstr>
      <vt:lpstr>Prezentacja programu PowerPoint</vt:lpstr>
      <vt:lpstr>Wskazówki dotyczące pracy z dzieckiem odmiennym kulturowo</vt:lpstr>
      <vt:lpstr>Przykłady skutecznych rozwiązań na poziomie szkoły</vt:lpstr>
      <vt:lpstr>Bibliografia</vt:lpstr>
      <vt:lpstr>Dziękuję za uwagę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Windows User</dc:creator>
  <cp:lastModifiedBy>Małgorzata Duras</cp:lastModifiedBy>
  <cp:revision>10</cp:revision>
  <dcterms:created xsi:type="dcterms:W3CDTF">2019-03-17T12:42:59Z</dcterms:created>
  <dcterms:modified xsi:type="dcterms:W3CDTF">2019-03-21T11:02:43Z</dcterms:modified>
</cp:coreProperties>
</file>