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4" r:id="rId23"/>
    <p:sldId id="274" r:id="rId24"/>
    <p:sldId id="275" r:id="rId25"/>
    <p:sldId id="276" r:id="rId26"/>
    <p:sldId id="278" r:id="rId27"/>
    <p:sldId id="282" r:id="rId28"/>
    <p:sldId id="283" r:id="rId2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87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31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01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310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74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2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60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9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56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86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59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2668-1B12-433A-997E-2CA67356D688}" type="datetimeFigureOut">
              <a:rPr lang="pl-PL" smtClean="0"/>
              <a:t>23-01-2019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7656-DCE2-4130-8458-5A87839670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03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Akredytacja placówek doskonalenia nauczycieli</a:t>
            </a:r>
            <a:endParaRPr lang="pl-PL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200800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5073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1) Placówka doskonalenia powinna prowadzić działalność </a:t>
            </a:r>
            <a:b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przepisami prawa: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formy doskonalenia zawodowego dla nauczycieli są organizowane i prowadzone zgodnie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przepisami w sprawie placówek doskonalenia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(§18 rozporządzenia w sprawie placówek doskonalenia określa wśród </a:t>
            </a:r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doskonalenia </a:t>
            </a: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zawodowego m.in. seminaria, konferencje, wykłady, warsztaty i szkolenia. Wymienione są także :</a:t>
            </a:r>
          </a:p>
          <a:p>
            <a:pPr marL="0" indent="0" algn="just">
              <a:buNone/>
            </a:pPr>
            <a:r>
              <a:rPr lang="pl-PL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organizowanie </a:t>
            </a: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prowadzenie sieci współpracy </a:t>
            </a:r>
            <a:r>
              <a:rPr lang="pl-PL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 </a:t>
            </a: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samokształcenia nauczycieli,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udzielanie konsultacji,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upowszechnianie przykładów dobrych praktyk).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588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1) Placówka doskonalenia powinna prowadzić działalność </a:t>
            </a:r>
            <a:b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przepisami prawa: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nie prowadzi i nie uczestniczy w prowadzeniu form kształcenia i doskonalenia zawodowego nauczycieli, do których prowadzenia nie ma uprawnień.</a:t>
            </a:r>
          </a:p>
        </p:txBody>
      </p:sp>
    </p:spTree>
    <p:extLst>
      <p:ext uri="{BB962C8B-B14F-4D97-AF65-F5344CB8AC3E}">
        <p14:creationId xmlns:p14="http://schemas.microsoft.com/office/powerpoint/2010/main" val="397304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2) Placówka doskonalenia powinna organizować i prowadzić formy doskonalenia zawodowego nauczycieli zaspokajające potrzeby nauczycieli, szkół i placówek, korzystających </a:t>
            </a:r>
            <a:r>
              <a:rPr lang="pl-PL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z </a:t>
            </a:r>
            <a:r>
              <a:rPr lang="pl-PL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oferty placówki doskonalenia i sprzyjające rozwojowi zawodowemu tych nauczycieli, </a:t>
            </a:r>
            <a:r>
              <a:rPr lang="pl-PL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szkół i </a:t>
            </a:r>
            <a:r>
              <a:rPr lang="pl-PL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placówek;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organizowane i prowadzone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doskonalenia zawodowego nauczycieli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zgodne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zdiagnozowanymi potrzebami nauczycieli, szkół i placówek korzystających z oferty placówki doskonalenia,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otrzymywane w placówce doskonalenia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odpowiednie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potrzeb nauczycieli oraz dyrektorów szkół i placówek korzystających z oferty placówki i sprzyja ich rozwojowi zawodowemu,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 realizacji zadań placówka doskonalenia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różne formy i metody pracy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dostosowane do zdiagnozowanych potrzeb nauczycieli, szkół i placówek korzystających z oferty placówki doskonalenia.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64525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3) W planowaniu swojej pracy placówka doskonalenia powinna uwzględniać wnioski z analizy badań nauczycieli, szkół   i placówek korzystających z jej oferty: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 swoim planie pracy na rok szkolny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wykorzystuje wyniki nadzoru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pedagogicznego nad szkołami placówkami korzystającymi z jej oferty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wyniki egzaminów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zewnętrznych,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systematycznie pozyskuje i analizuje informacje od nauczycieli, szkół i placówek korzystających z jej oferty na temat działań przez nią podejmowanych,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wykorzystuje wnioski z analizy informacji pozyskanych od nauczycieli, szkół i placówek korzystających z jej oferty  - do doskonalenia procesów edukacyjnych i działań przez siebie prowadzonych,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analizuje wyniki badań zewnętrznych i wewnętrznych, w tym ewaluacji wewnętrznej,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ww. analizy prowadzą do formułowania wniosków 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rekomendacji,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na ich podstawie przygotowuje ofertę oraz planuje i podejmuje działania służące podnoszeniu jakości swojej pracy,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monitoruje i analizuje, a w razie potrzeby modyfikuje realizację własnej oferty.</a:t>
            </a:r>
          </a:p>
          <a:p>
            <a:pPr algn="just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1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4) Placówka doskonalenia wykorzystuje na </a:t>
            </a:r>
            <a:r>
              <a:rPr lang="pl-PL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rzecz własnego 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rozwoju zasoby własne                 i środowiska lokalnego, współpracując w tym celu z osobami, instytucjami i organizacjami działającymi w środowisku lokalnym, </a:t>
            </a:r>
            <a:r>
              <a:rPr lang="pl-PL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w 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szczególności z bibliotekami pedagogicznymi, poradniami </a:t>
            </a:r>
            <a:r>
              <a:rPr lang="pl-PL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pedagogicznymi </a:t>
            </a:r>
            <a:r>
              <a:rPr lang="pl-PL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 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uczelniami.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920880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19036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5) Placówka doskonalenia opracowała i stosuje system zapewniania jakości oraz systematycznie go doskonali: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posiada opisany, spójny system zapewniania jakości,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prowadzi ewaluację form doskonalenia zawodowego nauczycieli w sposób planowy oraz systematycznie modyfikuje narzędzia ewaluacyjne,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systematycznie analizuje wyniki ewaluacji i wykorzystuje je w przygotowywaniu                 i organizacji form doskonalenia oraz tworzeniu oferty,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sposób zarządzania placówką doskonalenia zapewnia warunki do realizacji jej zadań i sprzyja podnoszeniu jakości jej pracy.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89278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6) Placówka doskonalenia zatrudnia wykwalifikowaną kadrę: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AutoNum type="alphaLcParenR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posiadają kwalifikacje wymagane do zajmowania stanowiska nauczyciela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placówce doskonalenia, określone w przepisach w sprawie szczegółowych kwalifikacji wymaganych od nauczycieli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MEN z dnia 1 sierpnia 2017 </a:t>
            </a:r>
            <a:r>
              <a:rPr lang="pl-PL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 w </a:t>
            </a: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sprawie szczegółowych kwalifikacji wymaganych od nauczycieli – </a:t>
            </a:r>
            <a:r>
              <a:rPr lang="pl-PL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Dz.U</a:t>
            </a: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 2017 r. poz. 1575: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 pkt 1 - Kwalifikacje do zajmowania stanowiska nauczyciela </a:t>
            </a:r>
            <a:r>
              <a:rPr lang="pl-PL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placówkach doskonalenia nauczycieli,</a:t>
            </a: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(…) posiada osoba, która ukończyła: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studia drugiego stopnia lub jednolite studia magisterskie, na kierunku (specjalności) zgodnym z nauczanym przedmiotem lub prowadzonymi zajęciami, oraz posiada przygotowanie pedagogiczne lub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studia drugiego stopnia lub jednolite studia magisterskie, na kierunku, którego efekty kształcenia, o których mowa w przepisach wydanych na podstawie art. 9c ustawy z dnia 27 lipca 2005 r. – Prawo o szkolnictwie wyższym, w zakresie wiedzy i umiejętności obejmują treści nauczanego przedmiotu lub prowadzonych zajęć, wskazane w podstawie programowej dla tego przedmiotu na odpowiednim etapie edukacyjnym, oraz posiada przygotowanie pedagogiczne, lub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studia drugiego stopnia lub jednolite studia magisterskie, na kierunku (specjalności) innym niż wymieniony w pkt 1 i 2, i studia podyplomowe w zakresie nauczanego przedmiotu lub prowadzonych zajęć oraz posiada przygotowanie </a:t>
            </a:r>
            <a:r>
              <a:rPr lang="pl-PL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pedagogiczne).</a:t>
            </a:r>
            <a:endParaRPr lang="pl-PL" sz="1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8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6) Placówka doskonalenia zatrudnia wykwalifikowaną kadrę: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zatrudnieni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specjaliści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niebędący nauczycielami legitymują się dyplomem ukończenia studiów drugiego stopnia lub jednolitych studiów magisterskich oraz posiadają przygotowanie niezbędne do realizacji zadań statutowych placówki doskonalenia,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placówki doskonalenia ukończył studia lub studia podyplomowe z zakresu zarządzania lub kurs kwalifikacyjny z zakresu zarządzania oświatą, prowadzony zgodnie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przepisami w sprawie placówek doskonalenia nauczycieli,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nauczyciele i specjaliści prowadzący formy doskonalenia zawodowego nauczycieli posiadają udokumentowany dorobek lub doświadczenie zawodowe w zakresie prowadzonych zajęć,</a:t>
            </a:r>
          </a:p>
          <a:p>
            <a:pPr marL="0" indent="0" algn="just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zatrudnione osoby systematycznie i w sposób udokumentowany aktualizują swoją wiedzę merytoryczną i podnoszą kompetencje zawodowe, w tym w zakresie pracy z dorosłymi.</a:t>
            </a:r>
          </a:p>
          <a:p>
            <a:pPr algn="just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72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7) Placówka doskonalenia zapewnia wykwalifikowaną kadrę do realizacji form doskonalenia zawodowego nauczycieli:</a:t>
            </a: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nauczyciele i specjaliści prowadzą zajęcia zgodnie z posiadanym wykształceniem                 i doświadczeniem zawodowym,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osoby prowadzące formy doskonalenia zawodowego nauczycieli posiadają udokumentowany dorobek lub doświadczenie zawodowe w zakresie prowadzonych zajęć,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praca kadry jest systematycznie oceniana i są uwzględniane opinie słuchaczy.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829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Placówka doskonalenia zapewnia bezpieczne i higieniczne warunki realizacji form doskonalenia zawodowego w pomieszczeniach, w których są prowadzone formy doskonalenia zawodowego nauczycieli.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200800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5279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Akredytacja placówek doskonalenia nauczycieli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Artykuły: 184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185 i 186 ustawy z dnia 14 grudnia 2016 r. –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oświatowe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Dz. U. z 2018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996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zm.),</a:t>
            </a:r>
          </a:p>
          <a:p>
            <a:pPr lvl="0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Artykuł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319, 320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14 grudnia 2016 r. –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wprowadzające ustawę – Prawo oświatowe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z 2017 r. poz. 60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zm.),</a:t>
            </a:r>
          </a:p>
          <a:p>
            <a:pPr lvl="0" algn="just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Ministra Edukacji Narodowej z dnia 11 października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r.             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akredytacji placówek doskonalenia nauczycieli (Dz. U. z 2018 r.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poz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2029),</a:t>
            </a:r>
          </a:p>
          <a:p>
            <a:pPr lvl="0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Kodeks postępowania administracyjnego z dnia 14 czerwca 1960 r., (tekst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jednolity: Dz. U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 2018 r. poz. 2096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zm.),</a:t>
            </a:r>
          </a:p>
          <a:p>
            <a:pPr lvl="0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uzyskiwania akredytacji przez placówki doskonalenia nauczycieli               w Kuratorium Oświaty.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198110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9) Placówka doskonalenia zapewnia nowoczesną bazę dydaktyczną: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pomieszczenia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których prowadzone są formy doskonalenia zawodowego nauczycieli, zapewniają jego prawidłowy przebieg i realizację celów programowych,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nowoczesne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wyposażenie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dydaktyczne umożliwia stosowanie form i metod pracy wynikających z potrzeb i specyfiki realizowanego doskonalenia zawodowego nauczycieli,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zapewnia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sprzęt komputerowy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dostęp do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odpowiednio do potrzeb i specyfiki form realizowanego doskonalenia zawodowego nauczycieli,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zapewnia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dostęp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literatury i materiałów przewidzianych w programach kształcenia,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baza dydaktyczna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systematycznie unowocześniana , zgodnie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z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aktualnymi potrzebami i postępem technicznym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75163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10) Placówka doskonalenia prowadzi działalność informacyjną                    i upowszechnia problematykę doskonalenia nauczycieli: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posiada i upowszechnia  materiały informacyjne i dydaktyczne w postaci papierowej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elektronicznej,</a:t>
            </a:r>
          </a:p>
          <a:p>
            <a:pPr marL="0" indent="0" algn="just">
              <a:buNone/>
            </a:pP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opracowuje i wydaje samodzielnie lub we współpracy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z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innymi podmiotami, publikacje metodyczne służące doskonaleniu zawodowemu nauczycieli,</a:t>
            </a:r>
          </a:p>
          <a:p>
            <a:pPr marL="0" indent="0" algn="just">
              <a:buNone/>
            </a:pP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prowadzi własną stronę internetową i zapewnia nauczycielom możliwość wymiany doświadczeń w postaci elektronicznej.</a:t>
            </a:r>
          </a:p>
          <a:p>
            <a:pPr marL="0" indent="0">
              <a:buNone/>
            </a:pPr>
            <a:r>
              <a:rPr lang="pl-PL" sz="3400" dirty="0"/>
              <a:t>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4883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Akredytację przyznaje się na okres 5 lat.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 upływem okresu, o którym mowa wyżej, kurator oświaty przeprowadza kolejną ocenę działalności danej placówki w zakresie określonym w art. 184 ust. 4 ustawy – Prawo oświatowe, o czym mowa w art. 184 ust. 7 ustawy Prawo oświatowe.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992888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134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6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Wstępna akredytacja</a:t>
            </a:r>
            <a:endParaRPr lang="pl-PL" sz="6000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992888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5876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Wstępna akredytacja</a:t>
            </a:r>
            <a:endParaRPr lang="pl-PL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Wstępną akredytację może otrzymać nowo tworzona placówka,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która:prowadzi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zgodnie z przepisami prawa, tj.: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 jest zgodny z przepisami prawa,</a:t>
            </a:r>
          </a:p>
          <a:p>
            <a:pPr marL="0" lv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zatrudnia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wykwalifikowaną kadrę,</a:t>
            </a:r>
          </a:p>
          <a:p>
            <a:pPr marL="0" lv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zapewnia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bezpieczne i higieniczne warunki realizacji form doskonalenia zawodowego nauczycieli w pomieszczeniach, w których są prowadzone formy doskonalenia zawodowego nauczycieli.</a:t>
            </a:r>
          </a:p>
        </p:txBody>
      </p:sp>
    </p:spTree>
    <p:extLst>
      <p:ext uri="{BB962C8B-B14F-4D97-AF65-F5344CB8AC3E}">
        <p14:creationId xmlns:p14="http://schemas.microsoft.com/office/powerpoint/2010/main" val="35972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Wstępna akredytacja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oświatowe:</a:t>
            </a:r>
          </a:p>
          <a:p>
            <a:pPr marL="0" indent="0" algn="ctr">
              <a:buNone/>
            </a:pPr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Art.185 ust.</a:t>
            </a:r>
            <a:r>
              <a:rPr lang="pl-PL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lub osoba zamierzające założyć placówkę doskonalenia są obowiązani uzyskać wstępną akredytację. Wstępną akredytację może otrzymać nowo tworzona placówka, która przedstawi statut zgodny z przepisami prawa oraz spełnia warunki,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mowa w </a:t>
            </a:r>
            <a:r>
              <a:rPr lang="pl-PL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184 ust. 4 pkt 6 i 8 </a:t>
            </a:r>
            <a:endParaRPr lang="pl-PL" sz="1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zatrudnia wykwalifikowaną kadrę,</a:t>
            </a:r>
          </a:p>
          <a:p>
            <a:pPr marL="0" indent="0" algn="ctr">
              <a:buNone/>
            </a:pPr>
            <a:r>
              <a:rPr lang="pl-PL" sz="1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zapewnia </a:t>
            </a:r>
            <a:r>
              <a:rPr lang="pl-PL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bezpieczne i higieniczne warunki realizacji form doskonalenia zawodowego </a:t>
            </a:r>
            <a:r>
              <a:rPr lang="pl-PL" sz="1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nauczycieli ).</a:t>
            </a:r>
            <a:endParaRPr lang="pl-PL" sz="1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uzyskania wstępnej akredytacji stosuje się odpowiednio przepisy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art</a:t>
            </a:r>
            <a:r>
              <a:rPr lang="pl-PL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184 ust. 3, 5 i 6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l-PL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62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Warunki uzyskania akredytacji wstępnej</a:t>
            </a:r>
            <a:endParaRPr lang="pl-PL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oświatowe</a:t>
            </a:r>
          </a:p>
          <a:p>
            <a:pPr marL="0" indent="0">
              <a:buNone/>
            </a:pPr>
            <a:r>
              <a:rPr lang="pl-PL" sz="1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184 ust. 3: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Akredytację </a:t>
            </a:r>
            <a:r>
              <a:rPr lang="pl-PL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przyznaje kurator oświaty właściwy dla siedziby placówki, w drodze decyzji administracyjnej, wydawanej po przeprowadzeniu przez zespół powołany przez kuratora oświaty oceny działalności danej placówki w zakresie określonym w ust. 4. </a:t>
            </a:r>
            <a:endParaRPr lang="pl-PL" sz="1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184 ust. 5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Placówka </a:t>
            </a:r>
            <a:r>
              <a:rPr lang="pl-PL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ubiegająca się o uzyskanie akredytacji wnosi opłatę. </a:t>
            </a:r>
            <a:endParaRPr lang="pl-PL" sz="1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184 </a:t>
            </a:r>
            <a:r>
              <a:rPr lang="pl-PL" sz="16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1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6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opłat, o których mowa w ust. 5, zwolnione są placówki, które prowadzą całość kształcenia </a:t>
            </a:r>
            <a:r>
              <a:rPr lang="pl-PL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 </a:t>
            </a:r>
            <a:r>
              <a:rPr lang="pl-PL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zawodowego nauczycieli nieodpłatnie. </a:t>
            </a:r>
          </a:p>
        </p:txBody>
      </p:sp>
    </p:spTree>
    <p:extLst>
      <p:ext uri="{BB962C8B-B14F-4D97-AF65-F5344CB8AC3E}">
        <p14:creationId xmlns:p14="http://schemas.microsoft.com/office/powerpoint/2010/main" val="3338554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Art.185 ust.2.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Uzyskanie wstępnej akredytacji jest warunkiem niezbędnym do utworzenia placówki doskonalenia. </a:t>
            </a:r>
          </a:p>
          <a:p>
            <a:pPr marL="0" indent="0" algn="just">
              <a:buNone/>
            </a:pPr>
            <a:endParaRPr lang="pl-PL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Art.185 ust.3.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placówki doskonalenia, która uzyskała wstępną akredytację,      o której mowa w ust. 1, kurator oświaty dokonuje oceny działalności tej placówki w zakresie określonym w art. 184 ust. 4 nie później niż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okresie 2 lat od jej utworzenia. </a:t>
            </a:r>
          </a:p>
          <a:p>
            <a:endParaRPr lang="pl-PL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992888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31032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Uwaga </a:t>
            </a:r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l-P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do dnia 31 sierpnia 2019 r. akredytację lub wstępną akredytację może uzyskać również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niepubliczna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placówka doskonalenia nauczycieli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niespełniająca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warunku, o którym mowa w § 3 pkt 6 lit. c rozporządzenia, tj. cyt. „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placówki doskonalenia ukończył studia lub studia podyplomowe z zakresu zarządzania albo kurs kwalifikacyjny z zakresu zarządzania oświatą, prowadzony zgodnie z przepisami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placówek doskonalenia nauczycieli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          (§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rozporządzenia Ministra Edukacji Narodowej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akredytacji placówek doskonalenia nauczycieli)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63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wprowadzające ustawę – Prawo oświatowe  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Dz. U. z 2017 r. poz. 60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Artykuł 320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Placówki doskonalenia nauczycieli, które nie uzyskały akredytacji na podstawie przepisów ustawy zmienianej w art. 15, w brzmieniu dotychczasowym, są obowiązane uzyskać akredytację na podstawie przepisów rozdziału 9 ustawy – Prawo oświatowe w terminie do dnia 31 sierpnia 2019 r. W przypadku nieuzyskania akredytacji w tym terminie placówka doskonalenia nauczycieli ulega likwidacji z dniem 1 września 2019 r. 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Przepisu ust. 1 nie stosuje się do publicznych placówek doskonalenia nauczycieli, o których mowa w art. 8 ust. 5 pkt 1 lit. b, ust. 6, ust. 7 pkt 2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14 ustawy – Prawo oświatowe</a:t>
            </a:r>
          </a:p>
          <a:p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6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uzyskania akredytacji przez placówki doskonalenia nauczycieli </a:t>
            </a:r>
            <a:b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4000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200800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06441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uzyskania akredytacji przez placówki doskonalenia nauczycieli określa          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rozporządzenia Ministra Edukacji Narodowej z dnia 11 października 2018 r. w sprawie akredytacji placówek doskonalenia nauczycieli (Dz.U. z 2018 r. poz. 2029).</a:t>
            </a:r>
          </a:p>
          <a:p>
            <a:endParaRPr lang="pl-PL" dirty="0"/>
          </a:p>
        </p:txBody>
      </p:sp>
      <p:pic>
        <p:nvPicPr>
          <p:cNvPr id="4" name="Picture 5" descr="C:\Users\ipawlak\Desktop\logo_KO_ww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200800" cy="1080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1334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Placówka ubiegająca się o uzyskanie akredytacji powinna: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1200" dirty="0"/>
              <a:t> 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prowadzić działalność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przepisami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prawa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organizować i prowadzić formy doskonalenia zawodowego nauczycieli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zaspokajające potrzeby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nauczycieli, szkół i placówek, korzystających z oferty placówki doskonalenia 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sprzyjające rozwojowi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zawodowemu tych nauczycieli, szkół i placówek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 planowaniu swojej pracy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uwzględniać wnioski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analizy badań nauczycieli, szkół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 korzystających z oferty placówki doskonalenia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wykorzystywać zasoby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własne i środowiska lokalnego na rzecz rozwoju, współpracując     w tym celu z osobami, instytucjami i organizacjami działającymi w środowisku lokalnym, 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szczególności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bibliotekami pedagogicznymi, poradniami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pedagogicznymi i uczelniami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opracować i stosować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zapewniania jakości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systematycznie go doskonalić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zatrudniać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wykwalifikowaną kadrę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zapewniać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wykwalifikowaną kadrę do realizacji form doskonalenia zawodowego nauczycieli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zapewniać bezpieczne i higieniczne warunki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realizacji form doskonalenia zawodowego nauczycieli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pomieszczeniach,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są prowadzone formy doskonalenia zawodowego nauczycieli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zapewniać nowoczesną bazę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dydaktyczną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prowadzić działalność informacyjną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upowszechniać problematykę doskonalenia nauczycieli.</a:t>
            </a:r>
          </a:p>
          <a:p>
            <a:pPr marL="0" indent="0">
              <a:buNone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5767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1) Placówka doskonalenia powinna prowadzić działalność zgodnie z przepisami prawa: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jej statut powinien być zgodny z przepisami prawa 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elementy wymagane statutu określa §2 pkt 2 rozporządzenia z dnia 29 września 2016 r.  </a:t>
            </a:r>
            <a:r>
              <a:rPr lang="pl-PL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sprawie placówek doskonalenia nauczycieli. </a:t>
            </a:r>
            <a:endParaRPr lang="pl-PL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</a:t>
            </a: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 szczególności: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nazwa placówki doskonalenia oraz jej szczegółowe cele;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 prowadzący placówkę doskonalenia nauczycieli;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zadania placówki doskonalenia;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organizacja placówki doskonalenia;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tryb wprowadzania zmian w statucie);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755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1) Placówka doskonalenia powinna prowadzić działalność </a:t>
            </a:r>
            <a:b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przepisami prawa: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plan pracy placówki doskonalenia na rok szkolny i sprawozdanie z realizacji planu pracy placówki doskonalenia za dany rok szkolny są przygotowywane zgodnie z przepisami           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placówek doskonalenia 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l-PL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§23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rozporządzenia w </a:t>
            </a:r>
            <a:r>
              <a:rPr lang="pl-PL" sz="16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placówek d.n. określa, że w przypadku </a:t>
            </a:r>
            <a:r>
              <a:rPr lang="pl-PL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placówki doskonalenia: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dyrektor </a:t>
            </a:r>
            <a:r>
              <a:rPr lang="pl-PL" sz="16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przygotowuje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 pracy, 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kurator oświaty </a:t>
            </a:r>
            <a:r>
              <a:rPr lang="pl-PL" sz="16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opiniuje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przedstawiony przez dyrektora plan </a:t>
            </a:r>
            <a:r>
              <a:rPr lang="pl-PL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(nie dotyczy publicznych placówek doskonalenia o zasięgu ogólnokrajowym prowadzonych przez ministra oświaty, publicznych placówek doskonalenia nauczycieli szkół artystycznych prowadzonych przez ministra kultury, publicznych placówek doskonalenia nauczycieli przedmiotów zawodowych w szkołach rolniczych prowadzonych przez ministra rolnictwa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 prowadzący </a:t>
            </a:r>
            <a:r>
              <a:rPr lang="pl-PL" sz="16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zatwierdza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zaopiniowany plan.</a:t>
            </a:r>
          </a:p>
          <a:p>
            <a:pPr marL="0" indent="0" algn="just">
              <a:buNone/>
            </a:pPr>
            <a:r>
              <a:rPr lang="pl-PL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Sprawozdanie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realizacji planu pracy za dany rok szkolny  dyrektor publicznej placówki doskonalenia  przedstawia organowi prowadzącemu w terminie do dnia 30 września następnego roku szkolnego.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niepublicznej 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placówki doskonalenia plan pracy placówki przygotowuje organ prowadzący </a:t>
            </a:r>
            <a:r>
              <a:rPr lang="pl-PL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§28)</a:t>
            </a:r>
            <a:r>
              <a:rPr lang="pl-PL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Także organ prowadzący  przedstawia organowi sprawującemu nadzór pedagogiczny sprawozdanie z realizacji planu pracy placówki doskonalenia ).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9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1) Placówka doskonalenia powinna prowadzić działalność </a:t>
            </a:r>
            <a:b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przepisami prawa: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kursy kwalifikacyjne dla nauczycieli są prowadzone zgodnie z przepisami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placówek doskonalenia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§19 rozporządzenia w sprawie placówek doskonalenia nauczycieli określa </a:t>
            </a:r>
            <a:r>
              <a:rPr lang="pl-PL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prowadzenia kursów kwalifikacyjnych dla placówek doskonalenia </a:t>
            </a:r>
            <a:r>
              <a:rPr lang="pl-PL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posiadających akredytację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zgodą organu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sprawującego nadzór pedagogiczny. Są to:</a:t>
            </a:r>
          </a:p>
          <a:p>
            <a:pPr algn="just"/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kursy kwalifikacyjne w zakresie :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przygotowania pedagogicznego dla nauczycieli praktycznej nauki zawodu,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pedagogiki specjalnej dla nauczycieli praktycznej nauki zawodu,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przygotowania pedagogicznego do nauczania języka obcego,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wczesnego 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nauczania języka obcego </a:t>
            </a:r>
            <a:endParaRPr lang="pl-PL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endParaRPr lang="pl-P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kursy kwalifikacyjne z zakresu zarzadzania oświatą</a:t>
            </a: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§19 pkt 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określa obligatoryjną zawartość wniosku o wyrażenie zgody na prowadzenie kursu kwalifikacyjnego: plan i program kursu, wykaz osób przewidzianych do realizacji zajęć, kryteria naboru uczestników, informacja o warunkach lokalowych </a:t>
            </a: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i </a:t>
            </a: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wyposażeniu).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225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2046</Words>
  <Application>Microsoft Office PowerPoint</Application>
  <PresentationFormat>Pokaz na ekranie (4:3)</PresentationFormat>
  <Paragraphs>172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 </vt:lpstr>
      <vt:lpstr>Akredytacja placówek doskonalenia nauczycieli</vt:lpstr>
      <vt:lpstr>Przepisy wprowadzające ustawę – Prawo oświatowe   (Dz. U. z 2017 r. poz. 60 z późn. zm.) Artykuł 320</vt:lpstr>
      <vt:lpstr>Prezentacja programu PowerPoint</vt:lpstr>
      <vt:lpstr>Prezentacja programu PowerPoint</vt:lpstr>
      <vt:lpstr>Placówka ubiegająca się o uzyskanie akredytacji powinna: </vt:lpstr>
      <vt:lpstr>Ad 1) Placówka doskonalenia powinna prowadzić działalność zgodnie z przepisami prawa: </vt:lpstr>
      <vt:lpstr>Ad 1) Placówka doskonalenia powinna prowadzić działalność  zgodnie z przepisami prawa: </vt:lpstr>
      <vt:lpstr>Ad 1) Placówka doskonalenia powinna prowadzić działalność  zgodnie z przepisami prawa: </vt:lpstr>
      <vt:lpstr>Ad 1) Placówka doskonalenia powinna prowadzić działalność  zgodnie z przepisami prawa: </vt:lpstr>
      <vt:lpstr>Ad 1) Placówka doskonalenia powinna prowadzić działalność  zgodnie z przepisami prawa: </vt:lpstr>
      <vt:lpstr>Ad 2) Placówka doskonalenia powinna organizować i prowadzić formy doskonalenia zawodowego nauczycieli zaspokajające potrzeby nauczycieli, szkół i placówek, korzystających       z oferty placówki doskonalenia i sprzyjające rozwojowi zawodowemu tych nauczycieli,           szkół i placówek; </vt:lpstr>
      <vt:lpstr>Ad 3) W planowaniu swojej pracy placówka doskonalenia powinna uwzględniać wnioski z analizy badań nauczycieli, szkół   i placówek korzystających z jej oferty: </vt:lpstr>
      <vt:lpstr>Prezentacja programu PowerPoint</vt:lpstr>
      <vt:lpstr>Ad 5) Placówka doskonalenia opracowała i stosuje system zapewniania jakości oraz systematycznie go doskonali: </vt:lpstr>
      <vt:lpstr>Ad 6) Placówka doskonalenia zatrudnia wykwalifikowaną kadrę: </vt:lpstr>
      <vt:lpstr>Ad 6) Placówka doskonalenia zatrudnia wykwalifikowaną kadrę: </vt:lpstr>
      <vt:lpstr>Ad 7) Placówka doskonalenia zapewnia wykwalifikowaną kadrę do realizacji form doskonalenia zawodowego nauczycieli:</vt:lpstr>
      <vt:lpstr>Prezentacja programu PowerPoint</vt:lpstr>
      <vt:lpstr>Ad 9) Placówka doskonalenia zapewnia nowoczesną bazę dydaktyczną: </vt:lpstr>
      <vt:lpstr>Ad 10) Placówka doskonalenia prowadzi działalność informacyjną                    i upowszechnia problematykę doskonalenia nauczycieli: </vt:lpstr>
      <vt:lpstr>Prezentacja programu PowerPoint</vt:lpstr>
      <vt:lpstr>Prezentacja programu PowerPoint</vt:lpstr>
      <vt:lpstr>Wstępna akredytacja</vt:lpstr>
      <vt:lpstr>Wstępna akredytacja</vt:lpstr>
      <vt:lpstr>Warunki uzyskania akredytacji wstępnej</vt:lpstr>
      <vt:lpstr>Prezentacja programu PowerPoint</vt:lpstr>
      <vt:lpstr> Uwaga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uzyskania akredytacji przez placówki doskonalenia nauczycieli</dc:title>
  <dc:creator>Elżbieta Kanicka</dc:creator>
  <cp:lastModifiedBy>Elżbieta Kanicka</cp:lastModifiedBy>
  <cp:revision>21</cp:revision>
  <cp:lastPrinted>2019-01-11T10:09:53Z</cp:lastPrinted>
  <dcterms:created xsi:type="dcterms:W3CDTF">2019-01-08T10:55:45Z</dcterms:created>
  <dcterms:modified xsi:type="dcterms:W3CDTF">2019-01-23T08:48:46Z</dcterms:modified>
</cp:coreProperties>
</file>