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  <p:sldMasterId id="2147483711" r:id="rId2"/>
    <p:sldMasterId id="2147483723" r:id="rId3"/>
    <p:sldMasterId id="2147483735" r:id="rId4"/>
    <p:sldMasterId id="2147483747" r:id="rId5"/>
    <p:sldMasterId id="2147483759" r:id="rId6"/>
    <p:sldMasterId id="2147483771" r:id="rId7"/>
    <p:sldMasterId id="2147483783" r:id="rId8"/>
  </p:sldMasterIdLst>
  <p:notesMasterIdLst>
    <p:notesMasterId r:id="rId101"/>
  </p:notesMasterIdLst>
  <p:handoutMasterIdLst>
    <p:handoutMasterId r:id="rId102"/>
  </p:handoutMasterIdLst>
  <p:sldIdLst>
    <p:sldId id="344" r:id="rId9"/>
    <p:sldId id="272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302" r:id="rId31"/>
    <p:sldId id="303" r:id="rId32"/>
    <p:sldId id="304" r:id="rId33"/>
    <p:sldId id="305" r:id="rId34"/>
    <p:sldId id="306" r:id="rId35"/>
    <p:sldId id="307" r:id="rId36"/>
    <p:sldId id="308" r:id="rId37"/>
    <p:sldId id="309" r:id="rId38"/>
    <p:sldId id="310" r:id="rId39"/>
    <p:sldId id="311" r:id="rId40"/>
    <p:sldId id="312" r:id="rId41"/>
    <p:sldId id="313" r:id="rId42"/>
    <p:sldId id="314" r:id="rId43"/>
    <p:sldId id="315" r:id="rId44"/>
    <p:sldId id="316" r:id="rId45"/>
    <p:sldId id="317" r:id="rId46"/>
    <p:sldId id="318" r:id="rId47"/>
    <p:sldId id="319" r:id="rId48"/>
    <p:sldId id="320" r:id="rId49"/>
    <p:sldId id="321" r:id="rId50"/>
    <p:sldId id="322" r:id="rId51"/>
    <p:sldId id="323" r:id="rId52"/>
    <p:sldId id="324" r:id="rId53"/>
    <p:sldId id="325" r:id="rId54"/>
    <p:sldId id="326" r:id="rId55"/>
    <p:sldId id="327" r:id="rId56"/>
    <p:sldId id="328" r:id="rId57"/>
    <p:sldId id="329" r:id="rId58"/>
    <p:sldId id="330" r:id="rId59"/>
    <p:sldId id="331" r:id="rId60"/>
    <p:sldId id="332" r:id="rId61"/>
    <p:sldId id="333" r:id="rId62"/>
    <p:sldId id="334" r:id="rId63"/>
    <p:sldId id="335" r:id="rId64"/>
    <p:sldId id="336" r:id="rId65"/>
    <p:sldId id="337" r:id="rId66"/>
    <p:sldId id="338" r:id="rId67"/>
    <p:sldId id="339" r:id="rId68"/>
    <p:sldId id="340" r:id="rId69"/>
    <p:sldId id="341" r:id="rId70"/>
    <p:sldId id="342" r:id="rId71"/>
    <p:sldId id="343" r:id="rId72"/>
    <p:sldId id="345" r:id="rId73"/>
    <p:sldId id="346" r:id="rId74"/>
    <p:sldId id="347" r:id="rId75"/>
    <p:sldId id="348" r:id="rId76"/>
    <p:sldId id="349" r:id="rId77"/>
    <p:sldId id="350" r:id="rId78"/>
    <p:sldId id="351" r:id="rId79"/>
    <p:sldId id="352" r:id="rId80"/>
    <p:sldId id="353" r:id="rId81"/>
    <p:sldId id="354" r:id="rId82"/>
    <p:sldId id="355" r:id="rId83"/>
    <p:sldId id="356" r:id="rId84"/>
    <p:sldId id="357" r:id="rId85"/>
    <p:sldId id="358" r:id="rId86"/>
    <p:sldId id="359" r:id="rId87"/>
    <p:sldId id="360" r:id="rId88"/>
    <p:sldId id="361" r:id="rId89"/>
    <p:sldId id="362" r:id="rId90"/>
    <p:sldId id="363" r:id="rId91"/>
    <p:sldId id="364" r:id="rId92"/>
    <p:sldId id="365" r:id="rId93"/>
    <p:sldId id="366" r:id="rId94"/>
    <p:sldId id="367" r:id="rId95"/>
    <p:sldId id="368" r:id="rId96"/>
    <p:sldId id="369" r:id="rId97"/>
    <p:sldId id="370" r:id="rId98"/>
    <p:sldId id="371" r:id="rId99"/>
    <p:sldId id="372" r:id="rId100"/>
  </p:sldIdLst>
  <p:sldSz cx="13716000" cy="10287000"/>
  <p:notesSz cx="6797675" cy="9926638"/>
  <p:defaultTextStyle>
    <a:defPPr>
      <a:defRPr lang="en-US"/>
    </a:defPPr>
    <a:lvl1pPr marL="0" algn="l" defTabSz="4570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20" algn="l" defTabSz="4570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34" algn="l" defTabSz="4570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054" algn="l" defTabSz="4570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068" algn="l" defTabSz="4570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088" algn="l" defTabSz="4570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104" algn="l" defTabSz="4570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122" algn="l" defTabSz="4570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136" algn="l" defTabSz="4570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43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rada Jadwiga" initials="PJ" lastIdx="2" clrIdx="0"/>
  <p:cmAuthor id="1" name="Pawłowska Beata" initials="PB" lastIdx="1" clrIdx="1"/>
  <p:cmAuthor id="2" name="Boder Anna" initials="BA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AAE1"/>
    <a:srgbClr val="1C1C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 autoAdjust="0"/>
  </p:normalViewPr>
  <p:slideViewPr>
    <p:cSldViewPr snapToGrid="0">
      <p:cViewPr varScale="1">
        <p:scale>
          <a:sx n="58" d="100"/>
          <a:sy n="58" d="100"/>
        </p:scale>
        <p:origin x="1157" y="58"/>
      </p:cViewPr>
      <p:guideLst>
        <p:guide orient="horz" pos="3240"/>
        <p:guide pos="4320"/>
      </p:guideLst>
    </p:cSldViewPr>
  </p:slideViewPr>
  <p:outlineViewPr>
    <p:cViewPr>
      <p:scale>
        <a:sx n="33" d="100"/>
        <a:sy n="33" d="100"/>
      </p:scale>
      <p:origin x="0" y="1146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357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6" Type="http://schemas.openxmlformats.org/officeDocument/2006/relationships/slide" Target="slides/slide8.xml"/><Relationship Id="rId107" Type="http://schemas.openxmlformats.org/officeDocument/2006/relationships/tableStyles" Target="tableStyles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10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59" Type="http://schemas.openxmlformats.org/officeDocument/2006/relationships/slide" Target="slides/slide51.xml"/><Relationship Id="rId103" Type="http://schemas.openxmlformats.org/officeDocument/2006/relationships/commentAuthors" Target="commentAuthor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6" Type="http://schemas.openxmlformats.org/officeDocument/2006/relationships/theme" Target="theme/theme1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7.xml"/><Relationship Id="rId46" Type="http://schemas.openxmlformats.org/officeDocument/2006/relationships/slide" Target="slides/slide38.xml"/><Relationship Id="rId67" Type="http://schemas.openxmlformats.org/officeDocument/2006/relationships/slide" Target="slides/slide5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lanta.wach\Desktop\Jolanta%202017\doskonalenie\Krajowy%20Plan%20Doskonalenia%20Zawodowego%20Nauczycieli\wahania%20doradc&#243;w%20metodycznych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572004446670151E-2"/>
          <c:y val="5.4746152293093542E-2"/>
          <c:w val="0.8938749960043898"/>
          <c:h val="0.82172498408113182"/>
        </c:manualLayout>
      </c:layout>
      <c:lineChart>
        <c:grouping val="standard"/>
        <c:varyColors val="0"/>
        <c:ser>
          <c:idx val="1"/>
          <c:order val="0"/>
          <c:cat>
            <c:strRef>
              <c:f>Arkusz1!$A$4:$A$9</c:f>
              <c:strCache>
                <c:ptCount val="6"/>
                <c:pt idx="0">
                  <c:v>1992r.</c:v>
                </c:pt>
                <c:pt idx="1">
                  <c:v>1999r.</c:v>
                </c:pt>
                <c:pt idx="2">
                  <c:v>2000r.</c:v>
                </c:pt>
                <c:pt idx="3">
                  <c:v>2002r.</c:v>
                </c:pt>
                <c:pt idx="4">
                  <c:v>2006r.</c:v>
                </c:pt>
                <c:pt idx="5">
                  <c:v>2015r.</c:v>
                </c:pt>
              </c:strCache>
            </c:strRef>
          </c:cat>
          <c:val>
            <c:numRef>
              <c:f>Arkusz1!$B$4:$B$9</c:f>
              <c:numCache>
                <c:formatCode>General</c:formatCode>
                <c:ptCount val="6"/>
                <c:pt idx="0">
                  <c:v>2740</c:v>
                </c:pt>
                <c:pt idx="1">
                  <c:v>3000</c:v>
                </c:pt>
                <c:pt idx="2">
                  <c:v>1900</c:v>
                </c:pt>
                <c:pt idx="3">
                  <c:v>2400</c:v>
                </c:pt>
                <c:pt idx="4">
                  <c:v>1799</c:v>
                </c:pt>
                <c:pt idx="5">
                  <c:v>905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604-4F23-8100-79D7C245FE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4813312"/>
        <c:axId val="84814848"/>
      </c:lineChart>
      <c:catAx>
        <c:axId val="84813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84814848"/>
        <c:crosses val="autoZero"/>
        <c:auto val="1"/>
        <c:lblAlgn val="ctr"/>
        <c:lblOffset val="100"/>
        <c:noMultiLvlLbl val="0"/>
      </c:catAx>
      <c:valAx>
        <c:axId val="8481484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848133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659" cy="498056"/>
          </a:xfrm>
          <a:prstGeom prst="rect">
            <a:avLst/>
          </a:prstGeom>
        </p:spPr>
        <p:txBody>
          <a:bodyPr vert="horz" lIns="95536" tIns="47768" rIns="95536" bIns="47768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5" y="2"/>
            <a:ext cx="2945659" cy="498056"/>
          </a:xfrm>
          <a:prstGeom prst="rect">
            <a:avLst/>
          </a:prstGeom>
        </p:spPr>
        <p:txBody>
          <a:bodyPr vert="horz" lIns="95536" tIns="47768" rIns="95536" bIns="47768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latin typeface="+mn-lt"/>
              </a:defRPr>
            </a:lvl1pPr>
          </a:lstStyle>
          <a:p>
            <a:pPr>
              <a:defRPr/>
            </a:pPr>
            <a:fld id="{5D2C907A-4B27-477B-9238-8D8713B1A14F}" type="datetimeFigureOut">
              <a:rPr lang="pl-PL"/>
              <a:pPr>
                <a:defRPr/>
              </a:pPr>
              <a:t>2019-01-25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6"/>
          </a:xfrm>
          <a:prstGeom prst="rect">
            <a:avLst/>
          </a:prstGeom>
        </p:spPr>
        <p:txBody>
          <a:bodyPr vert="horz" lIns="95536" tIns="47768" rIns="95536" bIns="47768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5" y="9428584"/>
            <a:ext cx="2945659" cy="498056"/>
          </a:xfrm>
          <a:prstGeom prst="rect">
            <a:avLst/>
          </a:prstGeom>
        </p:spPr>
        <p:txBody>
          <a:bodyPr vert="horz" lIns="95536" tIns="47768" rIns="95536" bIns="47768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latin typeface="+mn-lt"/>
              </a:defRPr>
            </a:lvl1pPr>
          </a:lstStyle>
          <a:p>
            <a:pPr>
              <a:defRPr/>
            </a:pPr>
            <a:fld id="{061757D9-E7DD-49DB-8899-4D5C4CAE7F0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72563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659" cy="498056"/>
          </a:xfrm>
          <a:prstGeom prst="rect">
            <a:avLst/>
          </a:prstGeom>
        </p:spPr>
        <p:txBody>
          <a:bodyPr vert="horz" lIns="95536" tIns="47768" rIns="95536" bIns="47768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5" y="2"/>
            <a:ext cx="2945659" cy="498056"/>
          </a:xfrm>
          <a:prstGeom prst="rect">
            <a:avLst/>
          </a:prstGeom>
        </p:spPr>
        <p:txBody>
          <a:bodyPr vert="horz" lIns="95536" tIns="47768" rIns="95536" bIns="47768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latin typeface="+mn-lt"/>
              </a:defRPr>
            </a:lvl1pPr>
          </a:lstStyle>
          <a:p>
            <a:pPr>
              <a:defRPr/>
            </a:pPr>
            <a:fld id="{0B9E7441-C797-4C5A-8B53-90B38E824291}" type="datetimeFigureOut">
              <a:rPr lang="pl-PL"/>
              <a:pPr>
                <a:defRPr/>
              </a:pPr>
              <a:t>2019-01-25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36" tIns="47768" rIns="95536" bIns="47768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6"/>
          </a:xfrm>
          <a:prstGeom prst="rect">
            <a:avLst/>
          </a:prstGeom>
        </p:spPr>
        <p:txBody>
          <a:bodyPr vert="horz" lIns="95536" tIns="47768" rIns="95536" bIns="47768" rtlCol="0"/>
          <a:lstStyle/>
          <a:p>
            <a:pPr lvl="0"/>
            <a:r>
              <a:rPr lang="pl-PL" noProof="0"/>
              <a:t>Edytuj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6"/>
          </a:xfrm>
          <a:prstGeom prst="rect">
            <a:avLst/>
          </a:prstGeom>
        </p:spPr>
        <p:txBody>
          <a:bodyPr vert="horz" lIns="95536" tIns="47768" rIns="95536" bIns="47768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5" y="9428584"/>
            <a:ext cx="2945659" cy="498056"/>
          </a:xfrm>
          <a:prstGeom prst="rect">
            <a:avLst/>
          </a:prstGeom>
        </p:spPr>
        <p:txBody>
          <a:bodyPr vert="horz" lIns="95536" tIns="47768" rIns="95536" bIns="47768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latin typeface="+mn-lt"/>
              </a:defRPr>
            </a:lvl1pPr>
          </a:lstStyle>
          <a:p>
            <a:pPr>
              <a:defRPr/>
            </a:pPr>
            <a:fld id="{7250DB90-9462-447A-B12E-26BB9CB0712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50814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524" algn="l" rtl="0" fontAlgn="base">
      <a:spcBef>
        <a:spcPct val="30000"/>
      </a:spcBef>
      <a:spcAft>
        <a:spcPct val="0"/>
      </a:spcAft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054" algn="l" rtl="0" fontAlgn="base">
      <a:spcBef>
        <a:spcPct val="30000"/>
      </a:spcBef>
      <a:spcAft>
        <a:spcPct val="0"/>
      </a:spcAft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6578" algn="l" rtl="0" fontAlgn="base">
      <a:spcBef>
        <a:spcPct val="30000"/>
      </a:spcBef>
      <a:spcAft>
        <a:spcPct val="0"/>
      </a:spcAft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2104" algn="l" rtl="0" fontAlgn="base">
      <a:spcBef>
        <a:spcPct val="30000"/>
      </a:spcBef>
      <a:spcAft>
        <a:spcPct val="0"/>
      </a:spcAft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7631" algn="l" defTabSz="13710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3156" algn="l" defTabSz="13710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798680" algn="l" defTabSz="13710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4204" algn="l" defTabSz="13710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smtClean="0"/>
          </a:p>
        </p:txBody>
      </p:sp>
      <p:sp>
        <p:nvSpPr>
          <p:cNvPr id="7066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BC9DFB-3A6B-428E-8112-4C1C65C7309F}" type="slidenum">
              <a:rPr kumimoji="0" lang="pl-PL" alt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pl-PL" altLang="pl-PL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164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smtClean="0"/>
          </a:p>
        </p:txBody>
      </p:sp>
      <p:sp>
        <p:nvSpPr>
          <p:cNvPr id="2867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A75649-429D-4C06-BD77-2ED495655089}" type="slidenum">
              <a:rPr kumimoji="0" lang="pl-PL" alt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pl-PL" altLang="pl-PL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225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28700" y="3195640"/>
            <a:ext cx="11658600" cy="2205038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057400" y="5829300"/>
            <a:ext cx="96012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8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5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658B30-476C-42AE-BCEC-C6ED567973AD}" type="datetime1">
              <a:rPr lang="pl-PL" smtClean="0"/>
              <a:t>2019-01-25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017ACB-93C3-45DD-9ACA-35ED59D277D8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2591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C02AD6-C643-4A3F-90FD-934FBC2B490B}" type="datetime1">
              <a:rPr lang="pl-PL" smtClean="0"/>
              <a:t>2019-01-25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B9D74A-23E0-4979-9BAC-91571C4C20A3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6894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14916150" y="619125"/>
            <a:ext cx="4629150" cy="13165932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028700" y="619125"/>
            <a:ext cx="13658850" cy="13165932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ED3254-FA98-4639-85A1-1683B94221C9}" type="datetime1">
              <a:rPr lang="pl-PL" smtClean="0"/>
              <a:t>2019-01-25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0E1B36-940E-49F2-97D1-D79E534F525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8671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5403057"/>
            <a:ext cx="10287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524" indent="0" algn="ctr">
              <a:buNone/>
              <a:defRPr sz="3000"/>
            </a:lvl2pPr>
            <a:lvl3pPr marL="1371054" indent="0" algn="ctr">
              <a:buNone/>
              <a:defRPr sz="2700"/>
            </a:lvl3pPr>
            <a:lvl4pPr marL="2056578" indent="0" algn="ctr">
              <a:buNone/>
              <a:defRPr sz="2400"/>
            </a:lvl4pPr>
            <a:lvl5pPr marL="2742104" indent="0" algn="ctr">
              <a:buNone/>
              <a:defRPr sz="2400"/>
            </a:lvl5pPr>
            <a:lvl6pPr marL="3427631" indent="0" algn="ctr">
              <a:buNone/>
              <a:defRPr sz="2400"/>
            </a:lvl6pPr>
            <a:lvl7pPr marL="4113156" indent="0" algn="ctr">
              <a:buNone/>
              <a:defRPr sz="2400"/>
            </a:lvl7pPr>
            <a:lvl8pPr marL="4798680" indent="0" algn="ctr">
              <a:buNone/>
              <a:defRPr sz="2400"/>
            </a:lvl8pPr>
            <a:lvl9pPr marL="5484204" indent="0" algn="ctr">
              <a:buNone/>
              <a:defRPr sz="24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5625E-E4BF-4E59-9B35-203674AFF33C}" type="datetime1">
              <a:rPr lang="pl-PL" smtClean="0"/>
              <a:t>2019-01-25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31E1D-B36F-49F7-A4FE-680AE070E0D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67986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28700" y="3195638"/>
            <a:ext cx="11658600" cy="2205038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057400" y="5829300"/>
            <a:ext cx="9601200" cy="2628900"/>
          </a:xfrm>
        </p:spPr>
        <p:txBody>
          <a:bodyPr/>
          <a:lstStyle>
            <a:lvl1pPr marL="0" indent="0" algn="ctr">
              <a:buNone/>
              <a:defRPr/>
            </a:lvl1pPr>
            <a:lvl2pPr marL="685800" indent="0" algn="ctr">
              <a:buNone/>
              <a:defRPr/>
            </a:lvl2pPr>
            <a:lvl3pPr marL="1371600" indent="0" algn="ctr">
              <a:buNone/>
              <a:defRPr/>
            </a:lvl3pPr>
            <a:lvl4pPr marL="2057400" indent="0" algn="ctr">
              <a:buNone/>
              <a:defRPr/>
            </a:lvl4pPr>
            <a:lvl5pPr marL="2743200" indent="0" algn="ctr">
              <a:buNone/>
              <a:defRPr/>
            </a:lvl5pPr>
            <a:lvl6pPr marL="3429000" indent="0" algn="ctr">
              <a:buNone/>
              <a:defRPr/>
            </a:lvl6pPr>
            <a:lvl7pPr marL="4114800" indent="0" algn="ctr">
              <a:buNone/>
              <a:defRPr/>
            </a:lvl7pPr>
            <a:lvl8pPr marL="4800600" indent="0" algn="ctr">
              <a:buNone/>
              <a:defRPr/>
            </a:lvl8pPr>
            <a:lvl9pPr marL="54864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E2B900B-65D2-481E-80C1-87794EE2D40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6389364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F85BE0E-4BF4-4F6F-9E2C-FD95760FC64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82952320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83470" y="6610351"/>
            <a:ext cx="116586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083470" y="4360070"/>
            <a:ext cx="11658600" cy="2250281"/>
          </a:xfrm>
        </p:spPr>
        <p:txBody>
          <a:bodyPr anchor="b"/>
          <a:lstStyle>
            <a:lvl1pPr marL="0" indent="0">
              <a:buNone/>
              <a:defRPr sz="3000"/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8AD6F13-4C5F-41FE-8FF7-E2FF711D88B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3312790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028700" y="2057400"/>
            <a:ext cx="5715000" cy="7086600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972300" y="2057400"/>
            <a:ext cx="5715000" cy="7086600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419A0FE-8613-42A1-B339-7B19B110FA8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928655431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411957"/>
            <a:ext cx="12344400" cy="17145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5800" y="2302670"/>
            <a:ext cx="6060282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85800" y="3262313"/>
            <a:ext cx="6060282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967538" y="2302670"/>
            <a:ext cx="6062663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967538" y="3262313"/>
            <a:ext cx="6062663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8911C59-6B9F-449D-95AA-B1B6F021572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094315490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98E3F42-478D-4AC3-A710-3E805C229AD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868602185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EC4DAEF-CC1D-444B-865A-4486CD45BDA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262935484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8DBDB9-B378-40A0-B8AB-CEDB5E988EFB}" type="datetime1">
              <a:rPr lang="pl-PL" smtClean="0"/>
              <a:t>2019-01-25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0B78DD-0BD3-4D90-BEB5-2BEAE28E0B1C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49734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1" y="409575"/>
            <a:ext cx="4512470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62575" y="409576"/>
            <a:ext cx="7667625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85801" y="2152651"/>
            <a:ext cx="4512470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276E5E-CC7D-4052-B61C-833DEB06DA0C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74056385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88432" y="7200900"/>
            <a:ext cx="82296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688432" y="919163"/>
            <a:ext cx="82296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688432" y="8051007"/>
            <a:ext cx="82296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C3F7E75-C611-4B2C-891B-04DE8FBD699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002808411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C769E2C-2E79-4A6D-A72E-3C95CD21378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22768643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772650" y="114300"/>
            <a:ext cx="2914650" cy="90297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028700" y="114300"/>
            <a:ext cx="8515350" cy="90297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FDC7135-DB9B-481D-818D-37C373A6142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72622750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 bwMode="white">
          <a:xfrm>
            <a:off x="0" y="8955882"/>
            <a:ext cx="13716000" cy="133111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>
              <a:solidFill>
                <a:prstClr val="white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-14288" y="9079708"/>
            <a:ext cx="3374232" cy="106918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>
              <a:solidFill>
                <a:prstClr val="white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3538538" y="9065420"/>
            <a:ext cx="10177463" cy="1071563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>
              <a:solidFill>
                <a:prstClr val="white"/>
              </a:solidFill>
            </a:endParaRPr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3543300" y="6057900"/>
            <a:ext cx="9715500" cy="27432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3543300" y="9075056"/>
            <a:ext cx="10058400" cy="1028700"/>
          </a:xfrm>
        </p:spPr>
        <p:txBody>
          <a:bodyPr anchor="ctr">
            <a:normAutofit/>
          </a:bodyPr>
          <a:lstStyle>
            <a:lvl1pPr marL="0" indent="0" algn="l">
              <a:buNone/>
              <a:defRPr sz="3900">
                <a:solidFill>
                  <a:srgbClr val="FFFFFF"/>
                </a:solidFill>
              </a:defRPr>
            </a:lvl1pPr>
            <a:lvl2pPr marL="685800" indent="0" algn="ctr">
              <a:buNone/>
            </a:lvl2pPr>
            <a:lvl3pPr marL="1371600" indent="0" algn="ctr">
              <a:buNone/>
            </a:lvl3pPr>
            <a:lvl4pPr marL="2057400" indent="0" algn="ctr">
              <a:buNone/>
            </a:lvl4pPr>
            <a:lvl5pPr marL="2743200" indent="0" algn="ctr">
              <a:buNone/>
            </a:lvl5pPr>
            <a:lvl6pPr marL="3429000" indent="0" algn="ctr">
              <a:buNone/>
            </a:lvl6pPr>
            <a:lvl7pPr marL="4114800" indent="0" algn="ctr">
              <a:buNone/>
            </a:lvl7pPr>
            <a:lvl8pPr marL="4800600" indent="0" algn="ctr">
              <a:buNone/>
            </a:lvl8pPr>
            <a:lvl9pPr marL="5486400" indent="0" algn="ctr">
              <a:buNone/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7" name="Symbol zastępczy daty 27"/>
          <p:cNvSpPr>
            <a:spLocks noGrp="1"/>
          </p:cNvSpPr>
          <p:nvPr>
            <p:ph type="dt" sz="half" idx="10"/>
          </p:nvPr>
        </p:nvSpPr>
        <p:spPr>
          <a:xfrm>
            <a:off x="114300" y="9103520"/>
            <a:ext cx="3086100" cy="1028700"/>
          </a:xfrm>
        </p:spPr>
        <p:txBody>
          <a:bodyPr>
            <a:noAutofit/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sz="3000" smtClean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712AAAF-6E41-456E-9D1E-B9025A51FCD9}" type="datetimeFigureOut">
              <a:rPr lang="pl-PL"/>
              <a:pPr>
                <a:defRPr/>
              </a:pPr>
              <a:t>2019-01-25</a:t>
            </a:fld>
            <a:endParaRPr lang="pl-PL"/>
          </a:p>
        </p:txBody>
      </p:sp>
      <p:sp>
        <p:nvSpPr>
          <p:cNvPr id="10" name="Symbol zastępczy stopki 16"/>
          <p:cNvSpPr>
            <a:spLocks noGrp="1"/>
          </p:cNvSpPr>
          <p:nvPr>
            <p:ph type="ftr" sz="quarter" idx="11"/>
          </p:nvPr>
        </p:nvSpPr>
        <p:spPr>
          <a:xfrm>
            <a:off x="3128963" y="354808"/>
            <a:ext cx="8801100" cy="547688"/>
          </a:xfrm>
        </p:spPr>
        <p:txBody>
          <a:bodyPr/>
          <a:lstStyle>
            <a:lvl1pPr algn="r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775F55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1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12001500" y="342900"/>
            <a:ext cx="1257300" cy="5715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775F55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90C3FA2-E9F4-49F3-8CB1-1737165306F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38117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8972" y="342900"/>
            <a:ext cx="12230100" cy="14859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918972" y="2400300"/>
            <a:ext cx="12230100" cy="67437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2629E23-2786-43DA-9D27-765A4F11F9D6}" type="datetimeFigureOut">
              <a:rPr lang="pl-PL"/>
              <a:pPr>
                <a:defRPr/>
              </a:pPr>
              <a:t>2019-01-25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ACFAEA7-00EF-4979-97A1-BD6655F456A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95240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 bwMode="white">
          <a:xfrm>
            <a:off x="0" y="2286000"/>
            <a:ext cx="13716000" cy="17145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>
              <a:solidFill>
                <a:prstClr val="white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0" y="2400300"/>
            <a:ext cx="1943100" cy="14859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>
              <a:solidFill>
                <a:prstClr val="white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2057400" y="2400300"/>
            <a:ext cx="11658600" cy="14859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>
              <a:solidFill>
                <a:prstClr val="white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057400" y="4114800"/>
            <a:ext cx="10684670" cy="2509838"/>
          </a:xfrm>
        </p:spPr>
        <p:txBody>
          <a:bodyPr/>
          <a:lstStyle>
            <a:lvl1pPr marL="0" indent="0">
              <a:buNone/>
              <a:defRPr sz="4200">
                <a:solidFill>
                  <a:schemeClr val="tx2"/>
                </a:solidFill>
              </a:defRPr>
            </a:lvl1pPr>
            <a:lvl2pPr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57400" y="2400300"/>
            <a:ext cx="11430000" cy="1485900"/>
          </a:xfrm>
        </p:spPr>
        <p:txBody>
          <a:bodyPr/>
          <a:lstStyle>
            <a:lvl1pPr algn="l">
              <a:buNone/>
              <a:defRPr sz="6600" b="0" cap="none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7" name="Symbol zastępczy daty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31F18C6-A36F-4682-B860-9637C9BB908A}" type="datetimeFigureOut">
              <a:rPr lang="pl-PL"/>
              <a:pPr>
                <a:defRPr/>
              </a:pPr>
              <a:t>2019-01-25</a:t>
            </a:fld>
            <a:endParaRPr lang="pl-PL"/>
          </a:p>
        </p:txBody>
      </p:sp>
      <p:sp>
        <p:nvSpPr>
          <p:cNvPr id="8" name="Symbol zastępczy numeru slajdu 12"/>
          <p:cNvSpPr>
            <a:spLocks noGrp="1"/>
          </p:cNvSpPr>
          <p:nvPr>
            <p:ph type="sldNum" sz="quarter" idx="11"/>
          </p:nvPr>
        </p:nvSpPr>
        <p:spPr>
          <a:xfrm>
            <a:off x="0" y="2628901"/>
            <a:ext cx="1943100" cy="1052513"/>
          </a:xfrm>
        </p:spPr>
        <p:txBody>
          <a:bodyPr>
            <a:no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3600" smtClean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FF3FC82-226F-4A16-AAA8-51F3158B4FE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9" name="Symbol zastępczy stopki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23783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"/>
          </p:nvPr>
        </p:nvSpPr>
        <p:spPr>
          <a:xfrm>
            <a:off x="914400" y="2384350"/>
            <a:ext cx="5829300" cy="68580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7267352" y="2384350"/>
            <a:ext cx="5829300" cy="68580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B6A694A-1CD8-4A63-861C-CC3227069B19}" type="datetimeFigureOut">
              <a:rPr lang="pl-PL"/>
              <a:pPr>
                <a:defRPr/>
              </a:pPr>
              <a:t>2019-01-25</a:t>
            </a:fld>
            <a:endParaRPr lang="pl-PL"/>
          </a:p>
        </p:txBody>
      </p:sp>
      <p:sp>
        <p:nvSpPr>
          <p:cNvPr id="6" name="Symbol zastępczy numeru slajdu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FC55AAD-87EF-4FBF-8C24-862C8D49432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7" name="Symbol zastępczy stopki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78174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00100" y="409575"/>
            <a:ext cx="12230100" cy="1304925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914400" y="3657600"/>
            <a:ext cx="5829300" cy="53721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quarter" idx="4"/>
          </p:nvPr>
        </p:nvSpPr>
        <p:spPr>
          <a:xfrm>
            <a:off x="7200900" y="3657600"/>
            <a:ext cx="5829300" cy="53721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6" name="Symbol zastępczy tekstu 15"/>
          <p:cNvSpPr>
            <a:spLocks noGrp="1"/>
          </p:cNvSpPr>
          <p:nvPr>
            <p:ph type="body" sz="quarter" idx="1"/>
          </p:nvPr>
        </p:nvSpPr>
        <p:spPr>
          <a:xfrm>
            <a:off x="914400" y="2628900"/>
            <a:ext cx="5829300" cy="96012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3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5" name="Symbol zastępczy tekstu 14"/>
          <p:cNvSpPr>
            <a:spLocks noGrp="1"/>
          </p:cNvSpPr>
          <p:nvPr>
            <p:ph type="body" sz="quarter" idx="3"/>
          </p:nvPr>
        </p:nvSpPr>
        <p:spPr>
          <a:xfrm>
            <a:off x="7200900" y="2628900"/>
            <a:ext cx="5829300" cy="96012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3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28F703C-F115-4EF2-8393-8BB95AC5699F}" type="datetimeFigureOut">
              <a:rPr lang="pl-PL"/>
              <a:pPr>
                <a:defRPr/>
              </a:pPr>
              <a:t>2019-01-25</a:t>
            </a:fld>
            <a:endParaRPr lang="pl-PL"/>
          </a:p>
        </p:txBody>
      </p:sp>
      <p:sp>
        <p:nvSpPr>
          <p:cNvPr id="8" name="Symbol zastępczy numeru slajdu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725B460-CB40-4A68-84BA-653DEB2B195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9" name="Symbol zastępczy stopki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3422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13F8FE5-FAA7-490D-BD39-D9B6EE1DD5C8}" type="datetimeFigureOut">
              <a:rPr lang="pl-PL"/>
              <a:pPr>
                <a:defRPr/>
              </a:pPr>
              <a:t>2019-01-25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64C13E3-1390-4F8A-A8BA-9B2287CC275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3753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83470" y="6610352"/>
            <a:ext cx="116586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083470" y="4360072"/>
            <a:ext cx="116586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731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46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19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292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865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38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12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585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7D37C5-DB11-4209-A3A9-0A1F24831367}" type="datetime1">
              <a:rPr lang="pl-PL" smtClean="0"/>
              <a:t>2019-01-25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EF59A2-A286-4731-A1EC-672C191B8DE3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94674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4C36C16-82B4-4135-A7B4-FB2A974FE05F}" type="datetimeFigureOut">
              <a:rPr lang="pl-PL"/>
              <a:pPr>
                <a:defRPr/>
              </a:pPr>
              <a:t>2019-01-25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0" y="9372600"/>
            <a:ext cx="800100" cy="5715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775F55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CF1C1FA-955B-4529-936A-FD1BD56048E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06990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409575"/>
            <a:ext cx="12115800" cy="1304925"/>
          </a:xfrm>
        </p:spPr>
        <p:txBody>
          <a:bodyPr/>
          <a:lstStyle>
            <a:lvl1pPr algn="l">
              <a:buNone/>
              <a:defRPr sz="66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914400" y="2628900"/>
            <a:ext cx="2400300" cy="65151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500"/>
              </a:spcAft>
              <a:buNone/>
              <a:defRPr sz="2700"/>
            </a:lvl1pPr>
            <a:lvl2pPr>
              <a:buNone/>
              <a:defRPr sz="1800"/>
            </a:lvl2pPr>
            <a:lvl3pPr>
              <a:buNone/>
              <a:defRPr sz="1500"/>
            </a:lvl3pPr>
            <a:lvl4pPr>
              <a:buNone/>
              <a:defRPr sz="1350"/>
            </a:lvl4pPr>
            <a:lvl5pPr>
              <a:buNone/>
              <a:defRPr sz="135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"/>
          </p:nvPr>
        </p:nvSpPr>
        <p:spPr>
          <a:xfrm>
            <a:off x="3543300" y="2628900"/>
            <a:ext cx="9601200" cy="66294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F137AC4-8598-4FD7-BB33-0134348E7D92}" type="datetimeFigureOut">
              <a:rPr lang="pl-PL"/>
              <a:pPr>
                <a:defRPr/>
              </a:pPr>
              <a:t>2019-01-25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65DE429-7514-4287-993C-37042EB3091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99162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 bwMode="white">
          <a:xfrm>
            <a:off x="-14288" y="6858001"/>
            <a:ext cx="13716000" cy="133112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>
              <a:solidFill>
                <a:prstClr val="white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-14287" y="6996113"/>
            <a:ext cx="2195513" cy="106918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>
              <a:solidFill>
                <a:prstClr val="white"/>
              </a:solidFill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2316957" y="6981825"/>
            <a:ext cx="11399043" cy="106918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>
              <a:solidFill>
                <a:prstClr val="white"/>
              </a:solidFill>
            </a:endParaRPr>
          </a:p>
        </p:txBody>
      </p:sp>
      <p:sp>
        <p:nvSpPr>
          <p:cNvPr id="8" name="Prostokąt 7"/>
          <p:cNvSpPr/>
          <p:nvPr/>
        </p:nvSpPr>
        <p:spPr bwMode="white">
          <a:xfrm>
            <a:off x="2171701" y="1"/>
            <a:ext cx="150020" cy="103012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>
              <a:solidFill>
                <a:prstClr val="white"/>
              </a:solidFill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400300" y="8229600"/>
            <a:ext cx="10972800" cy="1028700"/>
          </a:xfrm>
        </p:spPr>
        <p:txBody>
          <a:bodyPr/>
          <a:lstStyle>
            <a:lvl1pPr marL="0" indent="0">
              <a:buFontTx/>
              <a:buNone/>
              <a:defRPr sz="2550"/>
            </a:lvl1pPr>
            <a:lvl2pPr>
              <a:buFontTx/>
              <a:buNone/>
              <a:defRPr sz="1800"/>
            </a:lvl2pPr>
            <a:lvl3pPr>
              <a:buFontTx/>
              <a:buNone/>
              <a:defRPr sz="1500"/>
            </a:lvl3pPr>
            <a:lvl4pPr>
              <a:buFontTx/>
              <a:buNone/>
              <a:defRPr sz="1350"/>
            </a:lvl4pPr>
            <a:lvl5pPr>
              <a:buFontTx/>
              <a:buNone/>
              <a:defRPr sz="135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00300" y="6972300"/>
            <a:ext cx="10972800" cy="1028700"/>
          </a:xfrm>
        </p:spPr>
        <p:txBody>
          <a:bodyPr/>
          <a:lstStyle>
            <a:lvl1pPr algn="l">
              <a:buNone/>
              <a:defRPr sz="4200" b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40864" y="0"/>
            <a:ext cx="11375136" cy="6853428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4800"/>
            </a:lvl1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9" name="Symbol zastępczy daty 11"/>
          <p:cNvSpPr>
            <a:spLocks noGrp="1"/>
          </p:cNvSpPr>
          <p:nvPr>
            <p:ph type="dt" sz="half" idx="10"/>
          </p:nvPr>
        </p:nvSpPr>
        <p:spPr>
          <a:xfrm>
            <a:off x="9372600" y="9372601"/>
            <a:ext cx="4000500" cy="547688"/>
          </a:xfrm>
        </p:spPr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8971A0F-DC80-4E94-91BF-0EACCDE95457}" type="datetimeFigureOut">
              <a:rPr lang="pl-PL"/>
              <a:pPr>
                <a:defRPr/>
              </a:pPr>
              <a:t>2019-01-25</a:t>
            </a:fld>
            <a:endParaRPr lang="pl-PL"/>
          </a:p>
        </p:txBody>
      </p:sp>
      <p:sp>
        <p:nvSpPr>
          <p:cNvPr id="10" name="Symbol zastępczy numeru slajdu 12"/>
          <p:cNvSpPr>
            <a:spLocks noGrp="1"/>
          </p:cNvSpPr>
          <p:nvPr>
            <p:ph type="sldNum" sz="quarter" idx="11"/>
          </p:nvPr>
        </p:nvSpPr>
        <p:spPr>
          <a:xfrm>
            <a:off x="0" y="7000876"/>
            <a:ext cx="2171700" cy="995363"/>
          </a:xfrm>
        </p:spPr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 sz="4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127F341-D0A0-48DF-90A8-5529262BA8C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11" name="Symbol zastępczy stopki 13"/>
          <p:cNvSpPr>
            <a:spLocks noGrp="1"/>
          </p:cNvSpPr>
          <p:nvPr>
            <p:ph type="ftr" sz="quarter" idx="12"/>
          </p:nvPr>
        </p:nvSpPr>
        <p:spPr>
          <a:xfrm>
            <a:off x="2400300" y="9372601"/>
            <a:ext cx="6858000" cy="547688"/>
          </a:xfrm>
        </p:spPr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30116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C3A4D69-EDE8-4A58-B6B8-C688A43F3CE4}" type="datetimeFigureOut">
              <a:rPr lang="pl-PL"/>
              <a:pPr>
                <a:defRPr/>
              </a:pPr>
              <a:t>2019-01-25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84E56ED-2C53-4389-9CFD-483CAA84594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4574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 bwMode="white">
          <a:xfrm>
            <a:off x="9144001" y="0"/>
            <a:ext cx="481013" cy="10287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>
              <a:solidFill>
                <a:prstClr val="white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9213057" y="914400"/>
            <a:ext cx="342900" cy="93726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>
              <a:solidFill>
                <a:prstClr val="white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9213057" y="0"/>
            <a:ext cx="342900" cy="8001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>
              <a:solidFill>
                <a:prstClr val="white"/>
              </a:solidFill>
            </a:endParaRPr>
          </a:p>
        </p:txBody>
      </p:sp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829800" y="914401"/>
            <a:ext cx="3086100" cy="827484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85800" y="914400"/>
            <a:ext cx="8343900" cy="8274846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9829800" y="9372601"/>
            <a:ext cx="3314700" cy="547688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5421E47-0254-4188-819E-17FE12D01730}" type="datetimeFigureOut">
              <a:rPr lang="pl-PL"/>
              <a:pPr>
                <a:defRPr/>
              </a:pPr>
              <a:t>2019-01-25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685801" y="9372601"/>
            <a:ext cx="8360570" cy="547688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>
          <a:xfrm rot="5400000">
            <a:off x="8984457" y="216694"/>
            <a:ext cx="800100" cy="366713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066CFB6-C496-47A5-92B3-D07827C3E66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49742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28700" y="3195638"/>
            <a:ext cx="11658600" cy="2205038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057400" y="5829300"/>
            <a:ext cx="9601200" cy="2628900"/>
          </a:xfrm>
        </p:spPr>
        <p:txBody>
          <a:bodyPr/>
          <a:lstStyle>
            <a:lvl1pPr marL="0" indent="0" algn="ctr">
              <a:buNone/>
              <a:defRPr/>
            </a:lvl1pPr>
            <a:lvl2pPr marL="685800" indent="0" algn="ctr">
              <a:buNone/>
              <a:defRPr/>
            </a:lvl2pPr>
            <a:lvl3pPr marL="1371600" indent="0" algn="ctr">
              <a:buNone/>
              <a:defRPr/>
            </a:lvl3pPr>
            <a:lvl4pPr marL="2057400" indent="0" algn="ctr">
              <a:buNone/>
              <a:defRPr/>
            </a:lvl4pPr>
            <a:lvl5pPr marL="2743200" indent="0" algn="ctr">
              <a:buNone/>
              <a:defRPr/>
            </a:lvl5pPr>
            <a:lvl6pPr marL="3429000" indent="0" algn="ctr">
              <a:buNone/>
              <a:defRPr/>
            </a:lvl6pPr>
            <a:lvl7pPr marL="4114800" indent="0" algn="ctr">
              <a:buNone/>
              <a:defRPr/>
            </a:lvl7pPr>
            <a:lvl8pPr marL="4800600" indent="0" algn="ctr">
              <a:buNone/>
              <a:defRPr/>
            </a:lvl8pPr>
            <a:lvl9pPr marL="54864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EF08B73-014A-4A5C-887B-DE88C8D14E7E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86518773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18FF7F1-5E57-43C7-AAF1-A1411F4920F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00295319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83470" y="6610351"/>
            <a:ext cx="116586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083470" y="4360070"/>
            <a:ext cx="11658600" cy="2250281"/>
          </a:xfrm>
        </p:spPr>
        <p:txBody>
          <a:bodyPr anchor="b"/>
          <a:lstStyle>
            <a:lvl1pPr marL="0" indent="0">
              <a:buNone/>
              <a:defRPr sz="3000"/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11F4DA2-9F7D-4339-93D2-8EB866B35DBE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73737918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028700" y="2057400"/>
            <a:ext cx="5715000" cy="7086600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972300" y="2057400"/>
            <a:ext cx="5715000" cy="7086600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785A8E6-939B-4C41-A7CE-5704234B054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303528271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411957"/>
            <a:ext cx="12344400" cy="17145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5800" y="2302670"/>
            <a:ext cx="6060282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85800" y="3262313"/>
            <a:ext cx="6060282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967538" y="2302670"/>
            <a:ext cx="6062663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967538" y="3262313"/>
            <a:ext cx="6062663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57750C-6A56-4C98-87D0-48DBDF0E9C55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052043778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028700" y="3600450"/>
            <a:ext cx="9144000" cy="10184607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0401300" y="3600450"/>
            <a:ext cx="9144000" cy="10184607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594375-4249-4124-8D7A-D3A7C7FBC3A5}" type="datetime1">
              <a:rPr lang="pl-PL" smtClean="0"/>
              <a:t>2019-01-25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79587-E52D-415B-946B-665AC5718314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71136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6AD136C-4863-4928-BCCE-4DD083269D3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324872951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219DBF2-91C5-4827-9592-9FA65BE28F7E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26099276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1" y="409575"/>
            <a:ext cx="4512470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62575" y="409576"/>
            <a:ext cx="7667625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85801" y="2152651"/>
            <a:ext cx="4512470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478177E-962C-4D95-A407-0C1BB7574E9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386769635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88432" y="7200900"/>
            <a:ext cx="82296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688432" y="919163"/>
            <a:ext cx="82296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688432" y="8051007"/>
            <a:ext cx="82296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84F2A5C-25E2-4BAC-BE9F-F8A80E912D3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185243182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E7CCA3F-A8C5-4299-98D3-5CEFF063A21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818789293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772650" y="114300"/>
            <a:ext cx="2914650" cy="90297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028700" y="114300"/>
            <a:ext cx="8515350" cy="90297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64D58E8-BCB1-483F-8C6F-65447F2A8BA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92433635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28700" y="3195638"/>
            <a:ext cx="11658600" cy="2205038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057400" y="5829300"/>
            <a:ext cx="9601200" cy="2628900"/>
          </a:xfrm>
        </p:spPr>
        <p:txBody>
          <a:bodyPr/>
          <a:lstStyle>
            <a:lvl1pPr marL="0" indent="0" algn="ctr">
              <a:buNone/>
              <a:defRPr/>
            </a:lvl1pPr>
            <a:lvl2pPr marL="685800" indent="0" algn="ctr">
              <a:buNone/>
              <a:defRPr/>
            </a:lvl2pPr>
            <a:lvl3pPr marL="1371600" indent="0" algn="ctr">
              <a:buNone/>
              <a:defRPr/>
            </a:lvl3pPr>
            <a:lvl4pPr marL="2057400" indent="0" algn="ctr">
              <a:buNone/>
              <a:defRPr/>
            </a:lvl4pPr>
            <a:lvl5pPr marL="2743200" indent="0" algn="ctr">
              <a:buNone/>
              <a:defRPr/>
            </a:lvl5pPr>
            <a:lvl6pPr marL="3429000" indent="0" algn="ctr">
              <a:buNone/>
              <a:defRPr/>
            </a:lvl6pPr>
            <a:lvl7pPr marL="4114800" indent="0" algn="ctr">
              <a:buNone/>
              <a:defRPr/>
            </a:lvl7pPr>
            <a:lvl8pPr marL="4800600" indent="0" algn="ctr">
              <a:buNone/>
              <a:defRPr/>
            </a:lvl8pPr>
            <a:lvl9pPr marL="54864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E307F4A-A627-41CE-852A-DE396832A0C5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385027612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9EFA9AD-1C10-42BC-B1A7-A87BB336990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64544803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83470" y="6610351"/>
            <a:ext cx="116586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083470" y="4360070"/>
            <a:ext cx="11658600" cy="2250281"/>
          </a:xfrm>
        </p:spPr>
        <p:txBody>
          <a:bodyPr anchor="b"/>
          <a:lstStyle>
            <a:lvl1pPr marL="0" indent="0">
              <a:buNone/>
              <a:defRPr sz="3000"/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535B996-D212-42C0-BF8D-3BE8B1C1C9E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01925940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028700" y="2057400"/>
            <a:ext cx="5715000" cy="7086600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972300" y="2057400"/>
            <a:ext cx="5715000" cy="7086600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9C0FFC8-CB23-441F-B838-2F2F711BB7D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996789698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411957"/>
            <a:ext cx="12344400" cy="17145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5800" y="2302671"/>
            <a:ext cx="6060282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31" indent="0">
              <a:buNone/>
              <a:defRPr sz="3000" b="1"/>
            </a:lvl2pPr>
            <a:lvl3pPr marL="1371464" indent="0">
              <a:buNone/>
              <a:defRPr sz="2700" b="1"/>
            </a:lvl3pPr>
            <a:lvl4pPr marL="2057195" indent="0">
              <a:buNone/>
              <a:defRPr sz="2400" b="1"/>
            </a:lvl4pPr>
            <a:lvl5pPr marL="2742926" indent="0">
              <a:buNone/>
              <a:defRPr sz="2400" b="1"/>
            </a:lvl5pPr>
            <a:lvl6pPr marL="3428657" indent="0">
              <a:buNone/>
              <a:defRPr sz="2400" b="1"/>
            </a:lvl6pPr>
            <a:lvl7pPr marL="4114389" indent="0">
              <a:buNone/>
              <a:defRPr sz="2400" b="1"/>
            </a:lvl7pPr>
            <a:lvl8pPr marL="4800120" indent="0">
              <a:buNone/>
              <a:defRPr sz="2400" b="1"/>
            </a:lvl8pPr>
            <a:lvl9pPr marL="5485851" indent="0">
              <a:buNone/>
              <a:defRPr sz="24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85800" y="3262313"/>
            <a:ext cx="6060282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967540" y="2302671"/>
            <a:ext cx="6062663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31" indent="0">
              <a:buNone/>
              <a:defRPr sz="3000" b="1"/>
            </a:lvl2pPr>
            <a:lvl3pPr marL="1371464" indent="0">
              <a:buNone/>
              <a:defRPr sz="2700" b="1"/>
            </a:lvl3pPr>
            <a:lvl4pPr marL="2057195" indent="0">
              <a:buNone/>
              <a:defRPr sz="2400" b="1"/>
            </a:lvl4pPr>
            <a:lvl5pPr marL="2742926" indent="0">
              <a:buNone/>
              <a:defRPr sz="2400" b="1"/>
            </a:lvl5pPr>
            <a:lvl6pPr marL="3428657" indent="0">
              <a:buNone/>
              <a:defRPr sz="2400" b="1"/>
            </a:lvl6pPr>
            <a:lvl7pPr marL="4114389" indent="0">
              <a:buNone/>
              <a:defRPr sz="2400" b="1"/>
            </a:lvl7pPr>
            <a:lvl8pPr marL="4800120" indent="0">
              <a:buNone/>
              <a:defRPr sz="2400" b="1"/>
            </a:lvl8pPr>
            <a:lvl9pPr marL="5485851" indent="0">
              <a:buNone/>
              <a:defRPr sz="24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967540" y="3262313"/>
            <a:ext cx="6062663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D092C3-85F0-4508-BF90-F187F95F7CFD}" type="datetime1">
              <a:rPr lang="pl-PL" smtClean="0"/>
              <a:t>2019-01-25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628B97-8137-4666-9742-74A310889F65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09118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411957"/>
            <a:ext cx="12344400" cy="17145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5800" y="2302670"/>
            <a:ext cx="6060282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85800" y="3262313"/>
            <a:ext cx="6060282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967538" y="2302670"/>
            <a:ext cx="6062663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967538" y="3262313"/>
            <a:ext cx="6062663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24D1F07-DF10-4B92-B95D-14794EE4658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725249996"/>
      </p:ext>
    </p:extLst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CF552E7-29CD-49D8-8B80-6C8FA71A37A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543397525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0A27F31-7AC0-4733-A3E0-8AE9E2E77D0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945721448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1" y="409575"/>
            <a:ext cx="4512470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62575" y="409576"/>
            <a:ext cx="7667625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85801" y="2152651"/>
            <a:ext cx="4512470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3A786D5-2099-4A12-9B1D-406C505D975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032827090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88432" y="7200900"/>
            <a:ext cx="82296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688432" y="919163"/>
            <a:ext cx="82296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688432" y="8051007"/>
            <a:ext cx="82296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2BC51B-D60D-409E-9CE2-4E257E9184F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985566015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D90C106-75F0-402F-A0F5-26159854A0C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169010531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772650" y="114300"/>
            <a:ext cx="2914650" cy="90297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028700" y="114300"/>
            <a:ext cx="8515350" cy="90297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5448AE3-502F-4D9E-A693-8FCB2623DC3E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687152896"/>
      </p:ext>
    </p:extLst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28700" y="3195638"/>
            <a:ext cx="11658600" cy="2205038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057400" y="5829300"/>
            <a:ext cx="96012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93E77-5278-4CB7-8115-23E4CFD78530}" type="datetimeFigureOut">
              <a:rPr lang="pl-PL" smtClean="0"/>
              <a:t>2019-01-25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1247-801A-413C-B970-42A5175476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98999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93E77-5278-4CB7-8115-23E4CFD78530}" type="datetimeFigureOut">
              <a:rPr lang="pl-PL" smtClean="0"/>
              <a:t>2019-01-25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1247-801A-413C-B970-42A5175476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23062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83470" y="6610351"/>
            <a:ext cx="116586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083470" y="4360070"/>
            <a:ext cx="116586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93E77-5278-4CB7-8115-23E4CFD78530}" type="datetimeFigureOut">
              <a:rPr lang="pl-PL" smtClean="0"/>
              <a:t>2019-01-25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1247-801A-413C-B970-42A5175476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286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0A0ABD-50BC-43ED-8AD2-FE56495D186B}" type="datetime1">
              <a:rPr lang="pl-PL" smtClean="0"/>
              <a:t>2019-01-25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3B4839-DEAF-45F2-8622-752E39E360E8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58572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0" y="2400301"/>
            <a:ext cx="60579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972300" y="2400301"/>
            <a:ext cx="60579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93E77-5278-4CB7-8115-23E4CFD78530}" type="datetimeFigureOut">
              <a:rPr lang="pl-PL" smtClean="0"/>
              <a:t>2019-01-25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1247-801A-413C-B970-42A5175476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57703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5800" y="2302670"/>
            <a:ext cx="6060282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85800" y="3262313"/>
            <a:ext cx="6060282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967538" y="2302670"/>
            <a:ext cx="6062663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967538" y="3262313"/>
            <a:ext cx="6062663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93E77-5278-4CB7-8115-23E4CFD78530}" type="datetimeFigureOut">
              <a:rPr lang="pl-PL" smtClean="0"/>
              <a:t>2019-01-25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1247-801A-413C-B970-42A5175476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87428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93E77-5278-4CB7-8115-23E4CFD78530}" type="datetimeFigureOut">
              <a:rPr lang="pl-PL" smtClean="0"/>
              <a:t>2019-01-25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1247-801A-413C-B970-42A5175476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17293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93E77-5278-4CB7-8115-23E4CFD78530}" type="datetimeFigureOut">
              <a:rPr lang="pl-PL" smtClean="0"/>
              <a:t>2019-01-25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1247-801A-413C-B970-42A5175476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20641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1" y="409575"/>
            <a:ext cx="4512470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62575" y="409576"/>
            <a:ext cx="7667625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85801" y="2152651"/>
            <a:ext cx="4512470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93E77-5278-4CB7-8115-23E4CFD78530}" type="datetimeFigureOut">
              <a:rPr lang="pl-PL" smtClean="0"/>
              <a:t>2019-01-25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1247-801A-413C-B970-42A5175476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10380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88432" y="7200900"/>
            <a:ext cx="82296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688432" y="919163"/>
            <a:ext cx="82296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688432" y="8051007"/>
            <a:ext cx="82296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93E77-5278-4CB7-8115-23E4CFD78530}" type="datetimeFigureOut">
              <a:rPr lang="pl-PL" smtClean="0"/>
              <a:t>2019-01-25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1247-801A-413C-B970-42A5175476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91496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93E77-5278-4CB7-8115-23E4CFD78530}" type="datetimeFigureOut">
              <a:rPr lang="pl-PL" smtClean="0"/>
              <a:t>2019-01-25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1247-801A-413C-B970-42A5175476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24322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944100" y="411958"/>
            <a:ext cx="3086100" cy="877728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85800" y="411958"/>
            <a:ext cx="9029700" cy="877728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93E77-5278-4CB7-8115-23E4CFD78530}" type="datetimeFigureOut">
              <a:rPr lang="pl-PL" smtClean="0"/>
              <a:t>2019-01-25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71247-801A-413C-B970-42A5175476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2412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 bwMode="white">
          <a:xfrm>
            <a:off x="0" y="8956548"/>
            <a:ext cx="13716000" cy="133045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700"/>
          </a:p>
        </p:txBody>
      </p:sp>
      <p:sp>
        <p:nvSpPr>
          <p:cNvPr id="10" name="Prostokąt 9"/>
          <p:cNvSpPr/>
          <p:nvPr/>
        </p:nvSpPr>
        <p:spPr>
          <a:xfrm>
            <a:off x="-13716" y="9079992"/>
            <a:ext cx="3374136" cy="106984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700"/>
          </a:p>
        </p:txBody>
      </p:sp>
      <p:sp>
        <p:nvSpPr>
          <p:cNvPr id="11" name="Prostokąt 10"/>
          <p:cNvSpPr/>
          <p:nvPr/>
        </p:nvSpPr>
        <p:spPr>
          <a:xfrm>
            <a:off x="3538728" y="9066276"/>
            <a:ext cx="10177272" cy="106984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700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3543300" y="6057900"/>
            <a:ext cx="9715500" cy="27432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3543300" y="9075056"/>
            <a:ext cx="10058400" cy="1028700"/>
          </a:xfrm>
        </p:spPr>
        <p:txBody>
          <a:bodyPr anchor="ctr">
            <a:normAutofit/>
          </a:bodyPr>
          <a:lstStyle>
            <a:lvl1pPr marL="0" indent="0" algn="l">
              <a:buNone/>
              <a:defRPr sz="3900">
                <a:solidFill>
                  <a:srgbClr val="FFFFFF"/>
                </a:solidFill>
              </a:defRPr>
            </a:lvl1pPr>
            <a:lvl2pPr marL="685800" indent="0" algn="ctr">
              <a:buNone/>
            </a:lvl2pPr>
            <a:lvl3pPr marL="1371600" indent="0" algn="ctr">
              <a:buNone/>
            </a:lvl3pPr>
            <a:lvl4pPr marL="2057400" indent="0" algn="ctr">
              <a:buNone/>
            </a:lvl4pPr>
            <a:lvl5pPr marL="2743200" indent="0" algn="ctr">
              <a:buNone/>
            </a:lvl5pPr>
            <a:lvl6pPr marL="3429000" indent="0" algn="ctr">
              <a:buNone/>
            </a:lvl6pPr>
            <a:lvl7pPr marL="4114800" indent="0" algn="ctr">
              <a:buNone/>
            </a:lvl7pPr>
            <a:lvl8pPr marL="4800600" indent="0" algn="ctr">
              <a:buNone/>
            </a:lvl8pPr>
            <a:lvl9pPr marL="54864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>
          <a:xfrm>
            <a:off x="114300" y="9103049"/>
            <a:ext cx="3086100" cy="1028700"/>
          </a:xfrm>
        </p:spPr>
        <p:txBody>
          <a:bodyPr>
            <a:noAutofit/>
          </a:bodyPr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fld id="{1929AC06-68D8-4CCC-835E-2752426C8793}" type="datetimeFigureOut">
              <a:rPr lang="pl-PL" smtClean="0"/>
              <a:t>2019-01-25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>
          <a:xfrm>
            <a:off x="3128090" y="354808"/>
            <a:ext cx="8801100" cy="547688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12001500" y="342900"/>
            <a:ext cx="1257300" cy="5715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C7887C3-3A83-4411-A37A-B358F02D930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93739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8972" y="342900"/>
            <a:ext cx="12230100" cy="14859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9AC06-68D8-4CCC-835E-2752426C8793}" type="datetimeFigureOut">
              <a:rPr lang="pl-PL" smtClean="0"/>
              <a:t>2019-01-25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C7887C3-3A83-4411-A37A-B358F02D9300}" type="slidenum">
              <a:rPr lang="pl-PL" smtClean="0"/>
              <a:t>‹#›</a:t>
            </a:fld>
            <a:endParaRPr lang="pl-PL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918972" y="2400300"/>
            <a:ext cx="12230100" cy="67437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58004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50DA2B-87C9-4AF4-8081-E5B6F0D1C123}" type="datetime1">
              <a:rPr lang="pl-PL" smtClean="0"/>
              <a:t>2019-01-25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34468-E3EC-4176-BF0E-E2245CE73312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9077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057400" y="4114800"/>
            <a:ext cx="10684670" cy="2509838"/>
          </a:xfrm>
        </p:spPr>
        <p:txBody>
          <a:bodyPr anchor="t"/>
          <a:lstStyle>
            <a:lvl1pPr marL="0" indent="0">
              <a:buNone/>
              <a:defRPr sz="4200">
                <a:solidFill>
                  <a:schemeClr val="tx2"/>
                </a:solidFill>
              </a:defRPr>
            </a:lvl1pPr>
            <a:lvl2pPr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7" name="Prostokąt 6"/>
          <p:cNvSpPr/>
          <p:nvPr/>
        </p:nvSpPr>
        <p:spPr bwMode="white">
          <a:xfrm>
            <a:off x="0" y="2286000"/>
            <a:ext cx="13716000" cy="17145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700"/>
          </a:p>
        </p:txBody>
      </p:sp>
      <p:sp>
        <p:nvSpPr>
          <p:cNvPr id="8" name="Prostokąt 7"/>
          <p:cNvSpPr/>
          <p:nvPr/>
        </p:nvSpPr>
        <p:spPr>
          <a:xfrm>
            <a:off x="0" y="2400300"/>
            <a:ext cx="1943100" cy="14859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700"/>
          </a:p>
        </p:txBody>
      </p:sp>
      <p:sp>
        <p:nvSpPr>
          <p:cNvPr id="9" name="Prostokąt 8"/>
          <p:cNvSpPr/>
          <p:nvPr/>
        </p:nvSpPr>
        <p:spPr>
          <a:xfrm>
            <a:off x="2057400" y="2400300"/>
            <a:ext cx="11658600" cy="14859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70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57400" y="2400300"/>
            <a:ext cx="11430000" cy="1485900"/>
          </a:xfrm>
        </p:spPr>
        <p:txBody>
          <a:bodyPr/>
          <a:lstStyle>
            <a:lvl1pPr algn="l">
              <a:buNone/>
              <a:defRPr sz="6600" b="0" cap="none">
                <a:solidFill>
                  <a:srgbClr val="FFFFFF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9AC06-68D8-4CCC-835E-2752426C8793}" type="datetimeFigureOut">
              <a:rPr lang="pl-PL" smtClean="0"/>
              <a:t>2019-01-25</a:t>
            </a:fld>
            <a:endParaRPr lang="pl-PL"/>
          </a:p>
        </p:txBody>
      </p:sp>
      <p:sp>
        <p:nvSpPr>
          <p:cNvPr id="13" name="Symbol zastępczy numeru slajdu 12"/>
          <p:cNvSpPr>
            <a:spLocks noGrp="1"/>
          </p:cNvSpPr>
          <p:nvPr>
            <p:ph type="sldNum" sz="quarter" idx="11"/>
          </p:nvPr>
        </p:nvSpPr>
        <p:spPr>
          <a:xfrm>
            <a:off x="0" y="2628900"/>
            <a:ext cx="1943100" cy="1052514"/>
          </a:xfrm>
        </p:spPr>
        <p:txBody>
          <a:bodyPr>
            <a:no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fld id="{9C7887C3-3A83-4411-A37A-B358F02D9300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Symbol zastępczy stopki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85772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"/>
          </p:nvPr>
        </p:nvSpPr>
        <p:spPr>
          <a:xfrm>
            <a:off x="914400" y="2384350"/>
            <a:ext cx="5829300" cy="6858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7267352" y="2384350"/>
            <a:ext cx="5829300" cy="6858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929AC06-68D8-4CCC-835E-2752426C8793}" type="datetimeFigureOut">
              <a:rPr lang="pl-PL" smtClean="0"/>
              <a:t>2019-01-25</a:t>
            </a:fld>
            <a:endParaRPr lang="pl-PL"/>
          </a:p>
        </p:txBody>
      </p:sp>
      <p:sp>
        <p:nvSpPr>
          <p:cNvPr id="10" name="Symbol zastępczy numeru slajdu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9C7887C3-3A83-4411-A37A-B358F02D9300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Symbol zastępczy stopki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56532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00100" y="409575"/>
            <a:ext cx="12230100" cy="1304925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914400" y="3657600"/>
            <a:ext cx="5829300" cy="53721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quarter" idx="4"/>
          </p:nvPr>
        </p:nvSpPr>
        <p:spPr>
          <a:xfrm>
            <a:off x="7200900" y="3657600"/>
            <a:ext cx="5829300" cy="53721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929AC06-68D8-4CCC-835E-2752426C8793}" type="datetimeFigureOut">
              <a:rPr lang="pl-PL" smtClean="0"/>
              <a:t>2019-01-25</a:t>
            </a:fld>
            <a:endParaRPr lang="pl-PL"/>
          </a:p>
        </p:txBody>
      </p:sp>
      <p:sp>
        <p:nvSpPr>
          <p:cNvPr id="12" name="Symbol zastępczy numeru slajdu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9C7887C3-3A83-4411-A37A-B358F02D9300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Symbol zastępczy stopki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pl-PL"/>
          </a:p>
        </p:txBody>
      </p:sp>
      <p:sp>
        <p:nvSpPr>
          <p:cNvPr id="16" name="Symbol zastępczy tekstu 15"/>
          <p:cNvSpPr>
            <a:spLocks noGrp="1"/>
          </p:cNvSpPr>
          <p:nvPr>
            <p:ph type="body" sz="quarter" idx="1"/>
          </p:nvPr>
        </p:nvSpPr>
        <p:spPr>
          <a:xfrm>
            <a:off x="914400" y="2628900"/>
            <a:ext cx="5829300" cy="96012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3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5" name="Symbol zastępczy tekstu 14"/>
          <p:cNvSpPr>
            <a:spLocks noGrp="1"/>
          </p:cNvSpPr>
          <p:nvPr>
            <p:ph type="body" sz="quarter" idx="3"/>
          </p:nvPr>
        </p:nvSpPr>
        <p:spPr>
          <a:xfrm>
            <a:off x="7200900" y="2628900"/>
            <a:ext cx="5829300" cy="96012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3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2663814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9AC06-68D8-4CCC-835E-2752426C8793}" type="datetimeFigureOut">
              <a:rPr lang="pl-PL" smtClean="0"/>
              <a:t>2019-01-25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C7887C3-3A83-4411-A37A-B358F02D930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580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9AC06-68D8-4CCC-835E-2752426C8793}" type="datetimeFigureOut">
              <a:rPr lang="pl-PL" smtClean="0"/>
              <a:t>2019-01-25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0" y="9372600"/>
            <a:ext cx="800100" cy="5715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C7887C3-3A83-4411-A37A-B358F02D930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19430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409575"/>
            <a:ext cx="12115800" cy="1304925"/>
          </a:xfrm>
        </p:spPr>
        <p:txBody>
          <a:bodyPr anchor="ctr"/>
          <a:lstStyle>
            <a:lvl1pPr algn="l">
              <a:buNone/>
              <a:defRPr sz="6600" b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9AC06-68D8-4CCC-835E-2752426C8793}" type="datetimeFigureOut">
              <a:rPr lang="pl-PL" smtClean="0"/>
              <a:t>2019-01-25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C7887C3-3A83-4411-A37A-B358F02D9300}" type="slidenum">
              <a:rPr lang="pl-PL" smtClean="0"/>
              <a:t>‹#›</a:t>
            </a:fld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914400" y="2628900"/>
            <a:ext cx="2400300" cy="65151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500"/>
              </a:spcAft>
              <a:buNone/>
              <a:defRPr sz="2700"/>
            </a:lvl1pPr>
            <a:lvl2pPr>
              <a:buNone/>
              <a:defRPr sz="1800"/>
            </a:lvl2pPr>
            <a:lvl3pPr>
              <a:buNone/>
              <a:defRPr sz="1500"/>
            </a:lvl3pPr>
            <a:lvl4pPr>
              <a:buNone/>
              <a:defRPr sz="1350"/>
            </a:lvl4pPr>
            <a:lvl5pPr>
              <a:buNone/>
              <a:defRPr sz="135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"/>
          </p:nvPr>
        </p:nvSpPr>
        <p:spPr>
          <a:xfrm>
            <a:off x="3543300" y="2628900"/>
            <a:ext cx="9601200" cy="66294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9505193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400300" y="8229600"/>
            <a:ext cx="10972800" cy="1028700"/>
          </a:xfrm>
        </p:spPr>
        <p:txBody>
          <a:bodyPr/>
          <a:lstStyle>
            <a:lvl1pPr marL="0" indent="0">
              <a:buFontTx/>
              <a:buNone/>
              <a:defRPr sz="2550"/>
            </a:lvl1pPr>
            <a:lvl2pPr>
              <a:buFontTx/>
              <a:buNone/>
              <a:defRPr sz="1800"/>
            </a:lvl2pPr>
            <a:lvl3pPr>
              <a:buFontTx/>
              <a:buNone/>
              <a:defRPr sz="1500"/>
            </a:lvl3pPr>
            <a:lvl4pPr>
              <a:buFontTx/>
              <a:buNone/>
              <a:defRPr sz="1350"/>
            </a:lvl4pPr>
            <a:lvl5pPr>
              <a:buFontTx/>
              <a:buNone/>
              <a:defRPr sz="135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Prostokąt 7"/>
          <p:cNvSpPr/>
          <p:nvPr/>
        </p:nvSpPr>
        <p:spPr bwMode="white">
          <a:xfrm>
            <a:off x="-13716" y="6858000"/>
            <a:ext cx="13716000" cy="133045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700"/>
          </a:p>
        </p:txBody>
      </p:sp>
      <p:sp>
        <p:nvSpPr>
          <p:cNvPr id="9" name="Prostokąt 8"/>
          <p:cNvSpPr/>
          <p:nvPr/>
        </p:nvSpPr>
        <p:spPr>
          <a:xfrm>
            <a:off x="-13716" y="6995160"/>
            <a:ext cx="2194560" cy="106984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700"/>
          </a:p>
        </p:txBody>
      </p:sp>
      <p:sp>
        <p:nvSpPr>
          <p:cNvPr id="10" name="Prostokąt 9"/>
          <p:cNvSpPr/>
          <p:nvPr/>
        </p:nvSpPr>
        <p:spPr>
          <a:xfrm>
            <a:off x="2318004" y="6981444"/>
            <a:ext cx="11397996" cy="106984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70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00300" y="6972300"/>
            <a:ext cx="10972800" cy="1028700"/>
          </a:xfrm>
        </p:spPr>
        <p:txBody>
          <a:bodyPr anchor="ctr"/>
          <a:lstStyle>
            <a:lvl1pPr algn="l">
              <a:buNone/>
              <a:defRPr sz="4200" b="0">
                <a:solidFill>
                  <a:srgbClr val="FFFFFF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1" name="Prostokąt 10"/>
          <p:cNvSpPr/>
          <p:nvPr/>
        </p:nvSpPr>
        <p:spPr bwMode="white">
          <a:xfrm>
            <a:off x="2171700" y="0"/>
            <a:ext cx="150876" cy="1030071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700"/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>
          <a:xfrm>
            <a:off x="9372600" y="9372601"/>
            <a:ext cx="4000500" cy="547688"/>
          </a:xfrm>
        </p:spPr>
        <p:txBody>
          <a:bodyPr rtlCol="0"/>
          <a:lstStyle/>
          <a:p>
            <a:fld id="{1929AC06-68D8-4CCC-835E-2752426C8793}" type="datetimeFigureOut">
              <a:rPr lang="pl-PL" smtClean="0"/>
              <a:t>2019-01-25</a:t>
            </a:fld>
            <a:endParaRPr lang="pl-PL"/>
          </a:p>
        </p:txBody>
      </p:sp>
      <p:sp>
        <p:nvSpPr>
          <p:cNvPr id="13" name="Symbol zastępczy numeru slajdu 12"/>
          <p:cNvSpPr>
            <a:spLocks noGrp="1"/>
          </p:cNvSpPr>
          <p:nvPr>
            <p:ph type="sldNum" sz="quarter" idx="11"/>
          </p:nvPr>
        </p:nvSpPr>
        <p:spPr>
          <a:xfrm>
            <a:off x="0" y="7000874"/>
            <a:ext cx="2171700" cy="995367"/>
          </a:xfrm>
        </p:spPr>
        <p:txBody>
          <a:bodyPr rtlCol="0"/>
          <a:lstStyle>
            <a:lvl1pPr>
              <a:defRPr sz="4200"/>
            </a:lvl1pPr>
          </a:lstStyle>
          <a:p>
            <a:fld id="{9C7887C3-3A83-4411-A37A-B358F02D9300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Symbol zastępczy stopki 13"/>
          <p:cNvSpPr>
            <a:spLocks noGrp="1"/>
          </p:cNvSpPr>
          <p:nvPr>
            <p:ph type="ftr" sz="quarter" idx="12"/>
          </p:nvPr>
        </p:nvSpPr>
        <p:spPr>
          <a:xfrm>
            <a:off x="2400300" y="9372310"/>
            <a:ext cx="6858000" cy="547688"/>
          </a:xfrm>
        </p:spPr>
        <p:txBody>
          <a:bodyPr rtlCol="0"/>
          <a:lstStyle/>
          <a:p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40864" y="0"/>
            <a:ext cx="11375136" cy="6853428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48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8047023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9AC06-68D8-4CCC-835E-2752426C8793}" type="datetimeFigureOut">
              <a:rPr lang="pl-PL" smtClean="0"/>
              <a:t>2019-01-25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887C3-3A83-4411-A37A-B358F02D930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23772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829800" y="914401"/>
            <a:ext cx="3086100" cy="827484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85800" y="914400"/>
            <a:ext cx="8343900" cy="8274846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9829800" y="9372604"/>
            <a:ext cx="3314700" cy="547688"/>
          </a:xfrm>
        </p:spPr>
        <p:txBody>
          <a:bodyPr/>
          <a:lstStyle/>
          <a:p>
            <a:fld id="{1929AC06-68D8-4CCC-835E-2752426C8793}" type="datetimeFigureOut">
              <a:rPr lang="pl-PL" smtClean="0"/>
              <a:t>2019-01-25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685802" y="9372311"/>
            <a:ext cx="8360225" cy="547688"/>
          </a:xfrm>
        </p:spPr>
        <p:txBody>
          <a:bodyPr/>
          <a:lstStyle/>
          <a:p>
            <a:endParaRPr lang="pl-PL"/>
          </a:p>
        </p:txBody>
      </p:sp>
      <p:sp>
        <p:nvSpPr>
          <p:cNvPr id="7" name="Prostokąt 6"/>
          <p:cNvSpPr/>
          <p:nvPr/>
        </p:nvSpPr>
        <p:spPr bwMode="white">
          <a:xfrm>
            <a:off x="9144477" y="0"/>
            <a:ext cx="480060" cy="10287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2700"/>
          </a:p>
        </p:txBody>
      </p:sp>
      <p:sp>
        <p:nvSpPr>
          <p:cNvPr id="8" name="Prostokąt 7"/>
          <p:cNvSpPr/>
          <p:nvPr/>
        </p:nvSpPr>
        <p:spPr>
          <a:xfrm>
            <a:off x="9213057" y="914400"/>
            <a:ext cx="342900" cy="93726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2700"/>
          </a:p>
        </p:txBody>
      </p:sp>
      <p:sp>
        <p:nvSpPr>
          <p:cNvPr id="9" name="Prostokąt 8"/>
          <p:cNvSpPr/>
          <p:nvPr/>
        </p:nvSpPr>
        <p:spPr>
          <a:xfrm>
            <a:off x="9213057" y="0"/>
            <a:ext cx="342900" cy="8001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270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 rot="5400000">
            <a:off x="8984457" y="216693"/>
            <a:ext cx="800100" cy="366714"/>
          </a:xfrm>
        </p:spPr>
        <p:txBody>
          <a:bodyPr/>
          <a:lstStyle/>
          <a:p>
            <a:fld id="{9C7887C3-3A83-4411-A37A-B358F02D930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85978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614363" y="-7144"/>
            <a:ext cx="5641776" cy="10294145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4451" y="2070103"/>
            <a:ext cx="9646450" cy="3924299"/>
          </a:xfrm>
        </p:spPr>
        <p:txBody>
          <a:bodyPr anchor="b">
            <a:normAutofit/>
          </a:bodyPr>
          <a:lstStyle>
            <a:lvl1pPr algn="r">
              <a:defRPr sz="675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79800" y="5994401"/>
            <a:ext cx="7861101" cy="2082801"/>
          </a:xfrm>
        </p:spPr>
        <p:txBody>
          <a:bodyPr anchor="t">
            <a:normAutofit/>
          </a:bodyPr>
          <a:lstStyle>
            <a:lvl1pPr marL="0" indent="0" algn="r">
              <a:buNone/>
              <a:defRPr sz="2363">
                <a:solidFill>
                  <a:schemeClr val="tx1"/>
                </a:solidFill>
              </a:defRPr>
            </a:lvl1pPr>
            <a:lvl2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86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00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98963" y="8824913"/>
            <a:ext cx="4864550" cy="5476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829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2" y="409575"/>
            <a:ext cx="4512470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62575" y="409577"/>
            <a:ext cx="7667625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85802" y="2152652"/>
            <a:ext cx="4512470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731" indent="0">
              <a:buNone/>
              <a:defRPr sz="1800"/>
            </a:lvl2pPr>
            <a:lvl3pPr marL="1371464" indent="0">
              <a:buNone/>
              <a:defRPr sz="1500"/>
            </a:lvl3pPr>
            <a:lvl4pPr marL="2057195" indent="0">
              <a:buNone/>
              <a:defRPr sz="1400"/>
            </a:lvl4pPr>
            <a:lvl5pPr marL="2742926" indent="0">
              <a:buNone/>
              <a:defRPr sz="1400"/>
            </a:lvl5pPr>
            <a:lvl6pPr marL="3428657" indent="0">
              <a:buNone/>
              <a:defRPr sz="1400"/>
            </a:lvl6pPr>
            <a:lvl7pPr marL="4114389" indent="0">
              <a:buNone/>
              <a:defRPr sz="1400"/>
            </a:lvl7pPr>
            <a:lvl8pPr marL="4800120" indent="0">
              <a:buNone/>
              <a:defRPr sz="1400"/>
            </a:lvl8pPr>
            <a:lvl9pPr marL="5485851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F2A115-004C-45F1-AA89-1237BC32B5BD}" type="datetime1">
              <a:rPr lang="pl-PL" smtClean="0"/>
              <a:t>2019-01-25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C9E985-71DF-46DA-8760-D5F732A70706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61210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320839" y="8800697"/>
            <a:ext cx="620063" cy="547688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35166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3815" y="4000498"/>
            <a:ext cx="10047090" cy="3165573"/>
          </a:xfrm>
        </p:spPr>
        <p:txBody>
          <a:bodyPr anchor="b"/>
          <a:lstStyle>
            <a:lvl1pPr algn="r">
              <a:defRPr sz="45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93813" y="7166072"/>
            <a:ext cx="10047092" cy="1290600"/>
          </a:xfrm>
        </p:spPr>
        <p:txBody>
          <a:bodyPr anchor="t">
            <a:normAutofit/>
          </a:bodyPr>
          <a:lstStyle>
            <a:lvl1pPr marL="0" indent="0" algn="r">
              <a:buNone/>
              <a:defRPr sz="2250">
                <a:solidFill>
                  <a:schemeClr val="tx1"/>
                </a:solidFill>
              </a:defRPr>
            </a:lvl1pPr>
            <a:lvl2pPr marL="51435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02761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9850" y="1028701"/>
            <a:ext cx="11271052" cy="262889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69852" y="4000499"/>
            <a:ext cx="5506937" cy="4686302"/>
          </a:xfrm>
        </p:spPr>
        <p:txBody>
          <a:bodyPr>
            <a:normAutofit/>
          </a:bodyPr>
          <a:lstStyle>
            <a:lvl1pPr>
              <a:defRPr sz="2025"/>
            </a:lvl1pPr>
            <a:lvl2pPr>
              <a:defRPr sz="1800"/>
            </a:lvl2pPr>
            <a:lvl3pPr>
              <a:defRPr sz="1575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3963" y="4000500"/>
            <a:ext cx="5506938" cy="4686300"/>
          </a:xfrm>
        </p:spPr>
        <p:txBody>
          <a:bodyPr>
            <a:normAutofit/>
          </a:bodyPr>
          <a:lstStyle>
            <a:lvl1pPr>
              <a:defRPr sz="2025"/>
            </a:lvl1pPr>
            <a:lvl2pPr>
              <a:defRPr sz="1800"/>
            </a:lvl2pPr>
            <a:lvl3pPr>
              <a:defRPr sz="1575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34971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93701" y="3987800"/>
            <a:ext cx="5183087" cy="864393"/>
          </a:xfrm>
        </p:spPr>
        <p:txBody>
          <a:bodyPr anchor="b">
            <a:noAutofit/>
          </a:bodyPr>
          <a:lstStyle>
            <a:lvl1pPr marL="0" indent="0">
              <a:buNone/>
              <a:defRPr sz="3150" b="0">
                <a:solidFill>
                  <a:schemeClr val="accent1">
                    <a:lumMod val="75000"/>
                  </a:schemeClr>
                </a:solidFill>
              </a:defRPr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69850" y="5003006"/>
            <a:ext cx="5506938" cy="3683793"/>
          </a:xfrm>
        </p:spPr>
        <p:txBody>
          <a:bodyPr anchor="t">
            <a:normAutofit/>
          </a:bodyPr>
          <a:lstStyle>
            <a:lvl1pPr>
              <a:defRPr sz="2025"/>
            </a:lvl1pPr>
            <a:lvl2pPr>
              <a:defRPr sz="1800"/>
            </a:lvl2pPr>
            <a:lvl3pPr>
              <a:defRPr sz="1575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740549" y="4000500"/>
            <a:ext cx="5200354" cy="864393"/>
          </a:xfrm>
        </p:spPr>
        <p:txBody>
          <a:bodyPr anchor="b">
            <a:noAutofit/>
          </a:bodyPr>
          <a:lstStyle>
            <a:lvl1pPr marL="0" indent="0">
              <a:buNone/>
              <a:defRPr sz="3150" b="0">
                <a:solidFill>
                  <a:schemeClr val="accent1">
                    <a:lumMod val="75000"/>
                  </a:schemeClr>
                </a:solidFill>
              </a:defRPr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3963" y="5003006"/>
            <a:ext cx="5506938" cy="3683793"/>
          </a:xfrm>
        </p:spPr>
        <p:txBody>
          <a:bodyPr anchor="t">
            <a:normAutofit/>
          </a:bodyPr>
          <a:lstStyle>
            <a:lvl1pPr>
              <a:defRPr sz="2025"/>
            </a:lvl1pPr>
            <a:lvl2pPr>
              <a:defRPr sz="1800"/>
            </a:lvl2pPr>
            <a:lvl3pPr>
              <a:defRPr sz="1575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36241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8089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3025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9852" y="2400300"/>
            <a:ext cx="3992761" cy="2057400"/>
          </a:xfrm>
        </p:spPr>
        <p:txBody>
          <a:bodyPr anchor="b">
            <a:normAutofit/>
          </a:bodyPr>
          <a:lstStyle>
            <a:lvl1pPr algn="ctr">
              <a:defRPr sz="27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9787" y="1028699"/>
            <a:ext cx="7021114" cy="7658102"/>
          </a:xfrm>
        </p:spPr>
        <p:txBody>
          <a:bodyPr anchor="ctr">
            <a:normAutofit/>
          </a:bodyPr>
          <a:lstStyle>
            <a:lvl1pPr>
              <a:defRPr sz="2250"/>
            </a:lvl1pPr>
            <a:lvl2pPr>
              <a:defRPr sz="2025"/>
            </a:lvl2pPr>
            <a:lvl3pPr>
              <a:defRPr sz="180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69852" y="4457700"/>
            <a:ext cx="3992761" cy="27432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514350" indent="0">
              <a:buNone/>
              <a:defRPr sz="1350"/>
            </a:lvl2pPr>
            <a:lvl3pPr marL="1028700" indent="0">
              <a:buNone/>
              <a:defRPr sz="1125"/>
            </a:lvl3pPr>
            <a:lvl4pPr marL="1543050" indent="0">
              <a:buNone/>
              <a:defRPr sz="1013"/>
            </a:lvl4pPr>
            <a:lvl5pPr marL="2057400" indent="0">
              <a:buNone/>
              <a:defRPr sz="1013"/>
            </a:lvl5pPr>
            <a:lvl6pPr marL="2571750" indent="0">
              <a:buNone/>
              <a:defRPr sz="1013"/>
            </a:lvl6pPr>
            <a:lvl7pPr marL="3086100" indent="0">
              <a:buNone/>
              <a:defRPr sz="1013"/>
            </a:lvl7pPr>
            <a:lvl8pPr marL="3600450" indent="0">
              <a:buNone/>
              <a:defRPr sz="1013"/>
            </a:lvl8pPr>
            <a:lvl9pPr marL="4114800" indent="0">
              <a:buNone/>
              <a:defRPr sz="1013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55926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8064" y="2628899"/>
            <a:ext cx="6104428" cy="2057400"/>
          </a:xfrm>
        </p:spPr>
        <p:txBody>
          <a:bodyPr anchor="b">
            <a:normAutofit/>
          </a:bodyPr>
          <a:lstStyle>
            <a:lvl1pPr algn="ctr">
              <a:defRPr sz="315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44017" y="1371600"/>
            <a:ext cx="3691096" cy="6858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514350" indent="0">
              <a:buNone/>
              <a:defRPr sz="1800"/>
            </a:lvl2pPr>
            <a:lvl3pPr marL="1028700" indent="0">
              <a:buNone/>
              <a:defRPr sz="1800"/>
            </a:lvl3pPr>
            <a:lvl4pPr marL="1543050" indent="0">
              <a:buNone/>
              <a:defRPr sz="1800"/>
            </a:lvl4pPr>
            <a:lvl5pPr marL="2057400" indent="0">
              <a:buNone/>
              <a:defRPr sz="1800"/>
            </a:lvl5pPr>
            <a:lvl6pPr marL="2571750" indent="0">
              <a:buNone/>
              <a:defRPr sz="1800"/>
            </a:lvl6pPr>
            <a:lvl7pPr marL="3086100" indent="0">
              <a:buNone/>
              <a:defRPr sz="1800"/>
            </a:lvl7pPr>
            <a:lvl8pPr marL="3600450" indent="0">
              <a:buNone/>
              <a:defRPr sz="1800"/>
            </a:lvl8pPr>
            <a:lvl9pPr marL="4114800" indent="0">
              <a:buNone/>
              <a:defRPr sz="18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68064" y="4686299"/>
            <a:ext cx="6104428" cy="2743200"/>
          </a:xfrm>
        </p:spPr>
        <p:txBody>
          <a:bodyPr>
            <a:normAutofit/>
          </a:bodyPr>
          <a:lstStyle>
            <a:lvl1pPr marL="0" indent="0" algn="ctr">
              <a:buNone/>
              <a:defRPr sz="2025"/>
            </a:lvl1pPr>
            <a:lvl2pPr marL="514350" indent="0">
              <a:buNone/>
              <a:defRPr sz="1350"/>
            </a:lvl2pPr>
            <a:lvl3pPr marL="1028700" indent="0">
              <a:buNone/>
              <a:defRPr sz="1125"/>
            </a:lvl3pPr>
            <a:lvl4pPr marL="1543050" indent="0">
              <a:buNone/>
              <a:defRPr sz="1013"/>
            </a:lvl4pPr>
            <a:lvl5pPr marL="2057400" indent="0">
              <a:buNone/>
              <a:defRPr sz="1013"/>
            </a:lvl5pPr>
            <a:lvl6pPr marL="2571750" indent="0">
              <a:buNone/>
              <a:defRPr sz="1013"/>
            </a:lvl6pPr>
            <a:lvl7pPr marL="3086100" indent="0">
              <a:buNone/>
              <a:defRPr sz="1013"/>
            </a:lvl7pPr>
            <a:lvl8pPr marL="3600450" indent="0">
              <a:buNone/>
              <a:defRPr sz="1013"/>
            </a:lvl8pPr>
            <a:lvl9pPr marL="4114800" indent="0">
              <a:buNone/>
              <a:defRPr sz="1013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01287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9850" y="7099298"/>
            <a:ext cx="11271050" cy="850107"/>
          </a:xfrm>
        </p:spPr>
        <p:txBody>
          <a:bodyPr anchor="b">
            <a:normAutofit/>
          </a:bodyPr>
          <a:lstStyle>
            <a:lvl1pPr algn="ctr">
              <a:defRPr sz="27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684264" y="1398168"/>
            <a:ext cx="9254187" cy="4747464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514350" indent="0">
              <a:buNone/>
              <a:defRPr sz="1800"/>
            </a:lvl2pPr>
            <a:lvl3pPr marL="1028700" indent="0">
              <a:buNone/>
              <a:defRPr sz="1800"/>
            </a:lvl3pPr>
            <a:lvl4pPr marL="1543050" indent="0">
              <a:buNone/>
              <a:defRPr sz="1800"/>
            </a:lvl4pPr>
            <a:lvl5pPr marL="2057400" indent="0">
              <a:buNone/>
              <a:defRPr sz="1800"/>
            </a:lvl5pPr>
            <a:lvl6pPr marL="2571750" indent="0">
              <a:buNone/>
              <a:defRPr sz="1800"/>
            </a:lvl6pPr>
            <a:lvl7pPr marL="3086100" indent="0">
              <a:buNone/>
              <a:defRPr sz="1800"/>
            </a:lvl7pPr>
            <a:lvl8pPr marL="3600450" indent="0">
              <a:buNone/>
              <a:defRPr sz="1800"/>
            </a:lvl8pPr>
            <a:lvl9pPr marL="4114800" indent="0">
              <a:buNone/>
              <a:defRPr sz="18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69850" y="7949405"/>
            <a:ext cx="11271050" cy="740568"/>
          </a:xfrm>
        </p:spPr>
        <p:txBody>
          <a:bodyPr>
            <a:normAutofit/>
          </a:bodyPr>
          <a:lstStyle>
            <a:lvl1pPr marL="0" indent="0" algn="ctr">
              <a:buNone/>
              <a:defRPr sz="1575"/>
            </a:lvl1pPr>
            <a:lvl2pPr marL="514350" indent="0">
              <a:buNone/>
              <a:defRPr sz="1350"/>
            </a:lvl2pPr>
            <a:lvl3pPr marL="1028700" indent="0">
              <a:buNone/>
              <a:defRPr sz="1125"/>
            </a:lvl3pPr>
            <a:lvl4pPr marL="1543050" indent="0">
              <a:buNone/>
              <a:defRPr sz="1013"/>
            </a:lvl4pPr>
            <a:lvl5pPr marL="2057400" indent="0">
              <a:buNone/>
              <a:defRPr sz="1013"/>
            </a:lvl5pPr>
            <a:lvl6pPr marL="2571750" indent="0">
              <a:buNone/>
              <a:defRPr sz="1013"/>
            </a:lvl6pPr>
            <a:lvl7pPr marL="3086100" indent="0">
              <a:buNone/>
              <a:defRPr sz="1013"/>
            </a:lvl7pPr>
            <a:lvl8pPr marL="3600450" indent="0">
              <a:buNone/>
              <a:defRPr sz="1013"/>
            </a:lvl8pPr>
            <a:lvl9pPr marL="4114800" indent="0">
              <a:buNone/>
              <a:defRPr sz="1013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59754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9851" y="1028700"/>
            <a:ext cx="11271050" cy="4572000"/>
          </a:xfrm>
        </p:spPr>
        <p:txBody>
          <a:bodyPr anchor="ctr">
            <a:normAutofit/>
          </a:bodyPr>
          <a:lstStyle>
            <a:lvl1pPr algn="ctr">
              <a:defRPr sz="36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9852" y="6515100"/>
            <a:ext cx="11271052" cy="21717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50">
                <a:solidFill>
                  <a:schemeClr val="tx1"/>
                </a:solidFill>
              </a:defRPr>
            </a:lvl1pPr>
            <a:lvl2pPr marL="51435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109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88432" y="7200900"/>
            <a:ext cx="82296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688432" y="919163"/>
            <a:ext cx="82296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731" indent="0">
              <a:buNone/>
              <a:defRPr sz="4200"/>
            </a:lvl2pPr>
            <a:lvl3pPr marL="1371464" indent="0">
              <a:buNone/>
              <a:defRPr sz="3600"/>
            </a:lvl3pPr>
            <a:lvl4pPr marL="2057195" indent="0">
              <a:buNone/>
              <a:defRPr sz="3000"/>
            </a:lvl4pPr>
            <a:lvl5pPr marL="2742926" indent="0">
              <a:buNone/>
              <a:defRPr sz="3000"/>
            </a:lvl5pPr>
            <a:lvl6pPr marL="3428657" indent="0">
              <a:buNone/>
              <a:defRPr sz="3000"/>
            </a:lvl6pPr>
            <a:lvl7pPr marL="4114389" indent="0">
              <a:buNone/>
              <a:defRPr sz="3000"/>
            </a:lvl7pPr>
            <a:lvl8pPr marL="4800120" indent="0">
              <a:buNone/>
              <a:defRPr sz="3000"/>
            </a:lvl8pPr>
            <a:lvl9pPr marL="5485851" indent="0">
              <a:buNone/>
              <a:defRPr sz="3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688432" y="8051007"/>
            <a:ext cx="82296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731" indent="0">
              <a:buNone/>
              <a:defRPr sz="1800"/>
            </a:lvl2pPr>
            <a:lvl3pPr marL="1371464" indent="0">
              <a:buNone/>
              <a:defRPr sz="1500"/>
            </a:lvl3pPr>
            <a:lvl4pPr marL="2057195" indent="0">
              <a:buNone/>
              <a:defRPr sz="1400"/>
            </a:lvl4pPr>
            <a:lvl5pPr marL="2742926" indent="0">
              <a:buNone/>
              <a:defRPr sz="1400"/>
            </a:lvl5pPr>
            <a:lvl6pPr marL="3428657" indent="0">
              <a:buNone/>
              <a:defRPr sz="1400"/>
            </a:lvl6pPr>
            <a:lvl7pPr marL="4114389" indent="0">
              <a:buNone/>
              <a:defRPr sz="1400"/>
            </a:lvl7pPr>
            <a:lvl8pPr marL="4800120" indent="0">
              <a:buNone/>
              <a:defRPr sz="1400"/>
            </a:lvl8pPr>
            <a:lvl9pPr marL="5485851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393377-7201-4CEF-BD19-D99BD64C31BA}" type="datetime1">
              <a:rPr lang="pl-PL" smtClean="0"/>
              <a:t>2019-01-25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FE109E-5662-4A5F-8F4B-A6D4F24120A3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687766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798439" y="1294535"/>
            <a:ext cx="685800" cy="877164"/>
          </a:xfrm>
          <a:prstGeom prst="rect">
            <a:avLst/>
          </a:prstGeom>
        </p:spPr>
        <p:txBody>
          <a:bodyPr vert="horz" lIns="102870" tIns="51435" rIns="102870" bIns="51435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9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255103" y="4229099"/>
            <a:ext cx="685800" cy="877164"/>
          </a:xfrm>
          <a:prstGeom prst="rect">
            <a:avLst/>
          </a:prstGeom>
        </p:spPr>
        <p:txBody>
          <a:bodyPr vert="horz" lIns="102870" tIns="51435" rIns="102870" bIns="51435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9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4238" y="1028701"/>
            <a:ext cx="10113764" cy="4114799"/>
          </a:xfrm>
        </p:spPr>
        <p:txBody>
          <a:bodyPr anchor="ctr">
            <a:normAutofit/>
          </a:bodyPr>
          <a:lstStyle>
            <a:lvl1pPr algn="ctr">
              <a:defRPr sz="36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741413" y="5143499"/>
            <a:ext cx="9599417" cy="5715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25"/>
            </a:lvl1pPr>
            <a:lvl2pPr marL="514350" indent="0">
              <a:buFontTx/>
              <a:buNone/>
              <a:defRPr/>
            </a:lvl2pPr>
            <a:lvl3pPr marL="1028700" indent="0">
              <a:buFontTx/>
              <a:buNone/>
              <a:defRPr/>
            </a:lvl3pPr>
            <a:lvl4pPr marL="1543050" indent="0">
              <a:buFontTx/>
              <a:buNone/>
              <a:defRPr/>
            </a:lvl4pPr>
            <a:lvl5pPr marL="20574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9850" y="6515100"/>
            <a:ext cx="11271050" cy="21717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50">
                <a:solidFill>
                  <a:schemeClr val="tx1"/>
                </a:solidFill>
              </a:defRPr>
            </a:lvl1pPr>
            <a:lvl2pPr marL="51435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29801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9852" y="4962872"/>
            <a:ext cx="11271048" cy="2203200"/>
          </a:xfrm>
        </p:spPr>
        <p:txBody>
          <a:bodyPr anchor="b">
            <a:normAutofit/>
          </a:bodyPr>
          <a:lstStyle>
            <a:lvl1pPr algn="r">
              <a:defRPr sz="36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9851" y="7166072"/>
            <a:ext cx="11271049" cy="1290600"/>
          </a:xfrm>
        </p:spPr>
        <p:txBody>
          <a:bodyPr anchor="t">
            <a:normAutofit/>
          </a:bodyPr>
          <a:lstStyle>
            <a:lvl1pPr marL="0" indent="0" algn="r">
              <a:buNone/>
              <a:defRPr sz="2250">
                <a:solidFill>
                  <a:schemeClr val="tx1"/>
                </a:solidFill>
              </a:defRPr>
            </a:lvl1pPr>
            <a:lvl2pPr marL="51435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96397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798439" y="1294535"/>
            <a:ext cx="685800" cy="877164"/>
          </a:xfrm>
          <a:prstGeom prst="rect">
            <a:avLst/>
          </a:prstGeom>
        </p:spPr>
        <p:txBody>
          <a:bodyPr vert="horz" lIns="102870" tIns="51435" rIns="102870" bIns="51435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9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255103" y="4229099"/>
            <a:ext cx="685800" cy="877164"/>
          </a:xfrm>
          <a:prstGeom prst="rect">
            <a:avLst/>
          </a:prstGeom>
        </p:spPr>
        <p:txBody>
          <a:bodyPr vert="horz" lIns="102870" tIns="51435" rIns="102870" bIns="51435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9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4238" y="1028701"/>
            <a:ext cx="10113764" cy="4114799"/>
          </a:xfrm>
        </p:spPr>
        <p:txBody>
          <a:bodyPr anchor="ctr">
            <a:normAutofit/>
          </a:bodyPr>
          <a:lstStyle>
            <a:lvl1pPr algn="ctr">
              <a:defRPr sz="36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69852" y="5829300"/>
            <a:ext cx="11271049" cy="13335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7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9851" y="7162800"/>
            <a:ext cx="11271049" cy="1524000"/>
          </a:xfrm>
        </p:spPr>
        <p:txBody>
          <a:bodyPr anchor="t">
            <a:normAutofit/>
          </a:bodyPr>
          <a:lstStyle>
            <a:lvl1pPr marL="0" indent="0" algn="r">
              <a:buNone/>
              <a:defRPr sz="2025">
                <a:solidFill>
                  <a:schemeClr val="tx1"/>
                </a:solidFill>
              </a:defRPr>
            </a:lvl1pPr>
            <a:lvl2pPr marL="51435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07264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9852" y="1028701"/>
            <a:ext cx="11271051" cy="409098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69852" y="5257800"/>
            <a:ext cx="11271052" cy="12573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315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9850" y="6515100"/>
            <a:ext cx="11271052" cy="2171700"/>
          </a:xfrm>
        </p:spPr>
        <p:txBody>
          <a:bodyPr anchor="t">
            <a:normAutofit/>
          </a:bodyPr>
          <a:lstStyle>
            <a:lvl1pPr marL="0" indent="0" algn="l">
              <a:buNone/>
              <a:defRPr sz="2025">
                <a:solidFill>
                  <a:schemeClr val="tx1"/>
                </a:solidFill>
              </a:defRPr>
            </a:lvl1pPr>
            <a:lvl2pPr marL="51435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05555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87744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949238" y="1028700"/>
            <a:ext cx="1991665" cy="76581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69851" y="1028700"/>
            <a:ext cx="9022210" cy="765810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471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wmf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wmf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2.wmf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85800" y="411957"/>
            <a:ext cx="12344400" cy="1714500"/>
          </a:xfrm>
          <a:prstGeom prst="rect">
            <a:avLst/>
          </a:prstGeom>
        </p:spPr>
        <p:txBody>
          <a:bodyPr vert="horz" lIns="137147" tIns="68573" rIns="137147" bIns="68573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5800" y="2400302"/>
            <a:ext cx="12344400" cy="6788945"/>
          </a:xfrm>
          <a:prstGeom prst="rect">
            <a:avLst/>
          </a:prstGeom>
        </p:spPr>
        <p:txBody>
          <a:bodyPr vert="horz" lIns="137147" tIns="68573" rIns="137147" bIns="68573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85800" y="9534527"/>
            <a:ext cx="3200400" cy="547688"/>
          </a:xfrm>
          <a:prstGeom prst="rect">
            <a:avLst/>
          </a:prstGeom>
        </p:spPr>
        <p:txBody>
          <a:bodyPr vert="horz" lIns="137147" tIns="68573" rIns="137147" bIns="68573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3EBB494-0A8B-4D64-9E65-3919DA3B7DC0}" type="datetime1">
              <a:rPr lang="pl-PL" smtClean="0"/>
              <a:t>2019-01-25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686300" y="9534527"/>
            <a:ext cx="4343400" cy="547688"/>
          </a:xfrm>
          <a:prstGeom prst="rect">
            <a:avLst/>
          </a:prstGeom>
        </p:spPr>
        <p:txBody>
          <a:bodyPr vert="horz" lIns="137147" tIns="68573" rIns="137147" bIns="68573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9829800" y="9534527"/>
            <a:ext cx="3200400" cy="547688"/>
          </a:xfrm>
          <a:prstGeom prst="rect">
            <a:avLst/>
          </a:prstGeom>
        </p:spPr>
        <p:txBody>
          <a:bodyPr vert="horz" lIns="137147" tIns="68573" rIns="137147" bIns="68573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0017ACB-93C3-45DD-9ACA-35ED59D277D8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6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495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hf hdr="0" ftr="0" dt="0"/>
  <p:txStyles>
    <p:titleStyle>
      <a:lvl1pPr algn="ctr" defTabSz="1371464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299" indent="-514299" algn="l" defTabSz="1371464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314" indent="-428582" algn="l" defTabSz="1371464" rtl="0" eaLnBrk="1" latinLnBrk="0" hangingPunct="1">
        <a:spcBef>
          <a:spcPct val="20000"/>
        </a:spcBef>
        <a:buFont typeface="Arial" panose="020B0604020202020204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329" indent="-342866" algn="l" defTabSz="1371464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060" indent="-342866" algn="l" defTabSz="1371464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5791" indent="-342866" algn="l" defTabSz="1371464" rtl="0" eaLnBrk="1" latinLnBrk="0" hangingPunct="1">
        <a:spcBef>
          <a:spcPct val="20000"/>
        </a:spcBef>
        <a:buFont typeface="Arial" panose="020B0604020202020204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524" indent="-342866" algn="l" defTabSz="1371464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255" indent="-342866" algn="l" defTabSz="1371464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986" indent="-342866" algn="l" defTabSz="1371464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717" indent="-342866" algn="l" defTabSz="1371464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64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95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657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389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120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851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PREZENTACJA_SLAJDY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0" cy="1602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28700" y="114300"/>
            <a:ext cx="1165860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</a:t>
            </a:r>
            <a:br>
              <a:rPr lang="pl-PL" altLang="pl-PL" smtClean="0"/>
            </a:br>
            <a:r>
              <a:rPr lang="pl-PL" altLang="pl-PL" smtClean="0"/>
              <a:t>styl wzorca tytułu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28700" y="2057400"/>
            <a:ext cx="116586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28700" y="9372600"/>
            <a:ext cx="28575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1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86300" y="9372600"/>
            <a:ext cx="4343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1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829800" y="9372600"/>
            <a:ext cx="28575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100" smtClean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A51B804-B127-43D7-AEE6-B0F1CC825C9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pic>
        <p:nvPicPr>
          <p:cNvPr id="1032" name="Picture 10" descr="KIW_MEN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38" y="9308307"/>
            <a:ext cx="62865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8070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616365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616365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616365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616365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616365"/>
          </a:solidFill>
          <a:latin typeface="Arial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3600">
          <a:solidFill>
            <a:srgbClr val="616365"/>
          </a:solidFill>
          <a:latin typeface="Arial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3600">
          <a:solidFill>
            <a:srgbClr val="616365"/>
          </a:solidFill>
          <a:latin typeface="Arial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3600">
          <a:solidFill>
            <a:srgbClr val="616365"/>
          </a:solidFill>
          <a:latin typeface="Arial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3600">
          <a:solidFill>
            <a:srgbClr val="616365"/>
          </a:solidFill>
          <a:latin typeface="Arial" charset="0"/>
        </a:defRPr>
      </a:lvl9pPr>
    </p:titleStyle>
    <p:bodyStyle>
      <a:lvl1pPr marL="514350" indent="-514350" algn="ctr" rtl="0" eaLnBrk="0" fontAlgn="base" hangingPunct="0">
        <a:spcBef>
          <a:spcPct val="20000"/>
        </a:spcBef>
        <a:spcAft>
          <a:spcPct val="0"/>
        </a:spcAft>
        <a:defRPr sz="4800">
          <a:solidFill>
            <a:srgbClr val="616365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Char char="–"/>
        <a:defRPr sz="4200">
          <a:solidFill>
            <a:srgbClr val="616365"/>
          </a:solidFill>
          <a:latin typeface="+mn-lt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rgbClr val="616365"/>
          </a:solidFill>
          <a:latin typeface="+mn-lt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rgbClr val="616365"/>
          </a:solidFill>
          <a:latin typeface="+mn-lt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Char char="»"/>
        <a:defRPr sz="3000">
          <a:solidFill>
            <a:srgbClr val="616365"/>
          </a:solidFill>
          <a:latin typeface="+mn-lt"/>
        </a:defRPr>
      </a:lvl5pPr>
      <a:lvl6pPr marL="37719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rgbClr val="616365"/>
          </a:solidFill>
          <a:latin typeface="+mn-lt"/>
        </a:defRPr>
      </a:lvl6pPr>
      <a:lvl7pPr marL="44577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rgbClr val="616365"/>
          </a:solidFill>
          <a:latin typeface="+mn-lt"/>
        </a:defRPr>
      </a:lvl7pPr>
      <a:lvl8pPr marL="51435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rgbClr val="616365"/>
          </a:solidFill>
          <a:latin typeface="+mn-lt"/>
        </a:defRPr>
      </a:lvl8pPr>
      <a:lvl9pPr marL="58293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rgbClr val="616365"/>
          </a:solidFill>
          <a:latin typeface="+mn-lt"/>
        </a:defRPr>
      </a:lvl9pPr>
    </p:bodyStyle>
    <p:otherStyle>
      <a:defPPr>
        <a:defRPr lang="pl-PL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ymbol zastępczy tytułu 21"/>
          <p:cNvSpPr>
            <a:spLocks noGrp="1"/>
          </p:cNvSpPr>
          <p:nvPr>
            <p:ph type="title"/>
          </p:nvPr>
        </p:nvSpPr>
        <p:spPr bwMode="auto">
          <a:xfrm>
            <a:off x="914400" y="342900"/>
            <a:ext cx="122301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  <a:endParaRPr lang="en-US" altLang="pl-PL" smtClean="0"/>
          </a:p>
        </p:txBody>
      </p:sp>
      <p:sp>
        <p:nvSpPr>
          <p:cNvPr id="5123" name="Symbol zastępczy tekstu 12"/>
          <p:cNvSpPr>
            <a:spLocks noGrp="1"/>
          </p:cNvSpPr>
          <p:nvPr>
            <p:ph type="body" idx="1"/>
          </p:nvPr>
        </p:nvSpPr>
        <p:spPr bwMode="auto">
          <a:xfrm>
            <a:off x="919163" y="2400301"/>
            <a:ext cx="12230100" cy="678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  <a:endParaRPr lang="en-US" altLang="pl-PL" smtClean="0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9144000" y="9372601"/>
            <a:ext cx="4000500" cy="547688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2100" smtClean="0">
                <a:solidFill>
                  <a:srgbClr val="775F55"/>
                </a:solidFill>
                <a:latin typeface="Tw Cen MT"/>
              </a:defRPr>
            </a:lvl1pPr>
          </a:lstStyle>
          <a:p>
            <a:pPr>
              <a:defRPr/>
            </a:pPr>
            <a:fld id="{B6C1A23B-364E-4E5E-9712-F458EA9B09FD}" type="datetimeFigureOut">
              <a:rPr lang="pl-PL"/>
              <a:pPr>
                <a:defRPr/>
              </a:pPr>
              <a:t>2019-01-25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914401" y="9372601"/>
            <a:ext cx="8131970" cy="547688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2100">
                <a:solidFill>
                  <a:srgbClr val="775F55"/>
                </a:solidFill>
                <a:latin typeface="Tw Cen M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Prostokąt 6"/>
          <p:cNvSpPr/>
          <p:nvPr/>
        </p:nvSpPr>
        <p:spPr bwMode="white">
          <a:xfrm>
            <a:off x="0" y="1852612"/>
            <a:ext cx="13716000" cy="47863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>
              <a:solidFill>
                <a:prstClr val="white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0" y="1919288"/>
            <a:ext cx="800100" cy="3429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>
              <a:solidFill>
                <a:prstClr val="white"/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885825" y="1919288"/>
            <a:ext cx="12830175" cy="3429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>
              <a:solidFill>
                <a:prstClr val="white"/>
              </a:solidFill>
            </a:endParaRPr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0" y="1907383"/>
            <a:ext cx="800100" cy="366713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2100" b="1" smtClean="0">
                <a:solidFill>
                  <a:srgbClr val="FFFFFF"/>
                </a:solidFill>
                <a:latin typeface="Tw Cen MT"/>
              </a:defRPr>
            </a:lvl1pPr>
          </a:lstStyle>
          <a:p>
            <a:pPr>
              <a:defRPr/>
            </a:pPr>
            <a:fld id="{28B52243-A823-43D6-9F0D-EF46935E970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9563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Tw Cen MT" pitchFamily="34" charset="-18"/>
        </a:defRPr>
      </a:lvl2pPr>
      <a:lvl3pPr algn="l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Tw Cen MT" pitchFamily="34" charset="-18"/>
        </a:defRPr>
      </a:lvl3pPr>
      <a:lvl4pPr algn="l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Tw Cen MT" pitchFamily="34" charset="-18"/>
        </a:defRPr>
      </a:lvl4pPr>
      <a:lvl5pPr algn="l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Tw Cen MT" pitchFamily="34" charset="-18"/>
        </a:defRPr>
      </a:lvl5pPr>
      <a:lvl6pPr marL="685800" algn="l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Tw Cen MT" pitchFamily="34" charset="-18"/>
        </a:defRPr>
      </a:lvl6pPr>
      <a:lvl7pPr marL="1371600" algn="l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Tw Cen MT" pitchFamily="34" charset="-18"/>
        </a:defRPr>
      </a:lvl7pPr>
      <a:lvl8pPr marL="2057400" algn="l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Tw Cen MT" pitchFamily="34" charset="-18"/>
        </a:defRPr>
      </a:lvl8pPr>
      <a:lvl9pPr marL="2743200" algn="l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Tw Cen MT" pitchFamily="34" charset="-18"/>
        </a:defRPr>
      </a:lvl9pPr>
    </p:titleStyle>
    <p:bodyStyle>
      <a:lvl1pPr marL="478632" indent="-478632" algn="l" rtl="0" fontAlgn="base">
        <a:spcBef>
          <a:spcPts val="105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"/>
        <a:defRPr sz="4350" kern="1200">
          <a:solidFill>
            <a:schemeClr val="tx1"/>
          </a:solidFill>
          <a:latin typeface="+mn-lt"/>
          <a:ea typeface="+mn-ea"/>
          <a:cs typeface="+mn-cs"/>
        </a:defRPr>
      </a:lvl1pPr>
      <a:lvl2pPr marL="959645" indent="-409575" algn="l" rtl="0" fontAlgn="base">
        <a:spcBef>
          <a:spcPts val="825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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342900" algn="l" rtl="0" fontAlgn="base">
        <a:spcBef>
          <a:spcPts val="75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"/>
        <a:defRPr sz="345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indent="-342900" algn="l" rtl="0" fontAlgn="base">
        <a:spcBef>
          <a:spcPts val="600"/>
        </a:spcBef>
        <a:spcAft>
          <a:spcPct val="0"/>
        </a:spcAft>
        <a:buClr>
          <a:srgbClr val="A5AB81"/>
        </a:buClr>
        <a:buSzPct val="75000"/>
        <a:buFont typeface="Wingdings" panose="05000000000000000000" pitchFamily="2" charset="2"/>
        <a:buChar char="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42900" algn="l" rtl="0" fontAlgn="base">
        <a:spcBef>
          <a:spcPts val="600"/>
        </a:spcBef>
        <a:spcAft>
          <a:spcPct val="0"/>
        </a:spcAft>
        <a:buClr>
          <a:srgbClr val="D8B25C"/>
        </a:buClr>
        <a:buSzPct val="65000"/>
        <a:buFont typeface="Wingdings" panose="05000000000000000000" pitchFamily="2" charset="2"/>
        <a:buChar char="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154680" indent="-3429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2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3429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27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977640" indent="-3429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27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4389120" indent="-3429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27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PREZENTACJA_SLAJDY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0" cy="1602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28700" y="114300"/>
            <a:ext cx="1165860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</a:t>
            </a:r>
            <a:br>
              <a:rPr lang="pl-PL" altLang="pl-PL" smtClean="0"/>
            </a:br>
            <a:r>
              <a:rPr lang="pl-PL" altLang="pl-PL" smtClean="0"/>
              <a:t>styl wzorca tytułu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28700" y="2057400"/>
            <a:ext cx="116586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28700" y="9372600"/>
            <a:ext cx="28575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1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86300" y="9372600"/>
            <a:ext cx="4343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1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829800" y="9372600"/>
            <a:ext cx="28575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1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938E9E8-5F09-4B14-9DA5-05D782872DF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pic>
        <p:nvPicPr>
          <p:cNvPr id="1032" name="Picture 10" descr="KIW_MEN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38" y="9308307"/>
            <a:ext cx="62865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989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616365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616365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616365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616365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616365"/>
          </a:solidFill>
          <a:latin typeface="Arial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3600">
          <a:solidFill>
            <a:srgbClr val="616365"/>
          </a:solidFill>
          <a:latin typeface="Arial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3600">
          <a:solidFill>
            <a:srgbClr val="616365"/>
          </a:solidFill>
          <a:latin typeface="Arial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3600">
          <a:solidFill>
            <a:srgbClr val="616365"/>
          </a:solidFill>
          <a:latin typeface="Arial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3600">
          <a:solidFill>
            <a:srgbClr val="616365"/>
          </a:solidFill>
          <a:latin typeface="Arial" charset="0"/>
        </a:defRPr>
      </a:lvl9pPr>
    </p:titleStyle>
    <p:bodyStyle>
      <a:lvl1pPr marL="514350" indent="-514350" algn="ctr" rtl="0" eaLnBrk="0" fontAlgn="base" hangingPunct="0">
        <a:spcBef>
          <a:spcPct val="20000"/>
        </a:spcBef>
        <a:spcAft>
          <a:spcPct val="0"/>
        </a:spcAft>
        <a:defRPr sz="4800">
          <a:solidFill>
            <a:srgbClr val="616365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Char char="–"/>
        <a:defRPr sz="4200">
          <a:solidFill>
            <a:srgbClr val="616365"/>
          </a:solidFill>
          <a:latin typeface="+mn-lt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rgbClr val="616365"/>
          </a:solidFill>
          <a:latin typeface="+mn-lt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rgbClr val="616365"/>
          </a:solidFill>
          <a:latin typeface="+mn-lt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Char char="»"/>
        <a:defRPr sz="3000">
          <a:solidFill>
            <a:srgbClr val="616365"/>
          </a:solidFill>
          <a:latin typeface="+mn-lt"/>
        </a:defRPr>
      </a:lvl5pPr>
      <a:lvl6pPr marL="37719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rgbClr val="616365"/>
          </a:solidFill>
          <a:latin typeface="+mn-lt"/>
        </a:defRPr>
      </a:lvl6pPr>
      <a:lvl7pPr marL="44577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rgbClr val="616365"/>
          </a:solidFill>
          <a:latin typeface="+mn-lt"/>
        </a:defRPr>
      </a:lvl7pPr>
      <a:lvl8pPr marL="51435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rgbClr val="616365"/>
          </a:solidFill>
          <a:latin typeface="+mn-lt"/>
        </a:defRPr>
      </a:lvl8pPr>
      <a:lvl9pPr marL="58293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rgbClr val="616365"/>
          </a:solidFill>
          <a:latin typeface="+mn-lt"/>
        </a:defRPr>
      </a:lvl9pPr>
    </p:bodyStyle>
    <p:otherStyle>
      <a:defPPr>
        <a:defRPr lang="pl-PL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PREZENTACJA_SLAJDY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0" cy="1602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28700" y="114300"/>
            <a:ext cx="1165860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</a:t>
            </a:r>
            <a:br>
              <a:rPr lang="pl-PL" altLang="pl-PL" smtClean="0"/>
            </a:br>
            <a:r>
              <a:rPr lang="pl-PL" altLang="pl-PL" smtClean="0"/>
              <a:t>styl wzorca tytułu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28700" y="2057400"/>
            <a:ext cx="116586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28700" y="9372600"/>
            <a:ext cx="28575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1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86300" y="9372600"/>
            <a:ext cx="4343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1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829800" y="9372600"/>
            <a:ext cx="28575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1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8F1D539-DBF4-4451-9903-D855B6F79825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pic>
        <p:nvPicPr>
          <p:cNvPr id="2056" name="Picture 10" descr="KIW_MEN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38" y="9308307"/>
            <a:ext cx="62865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5538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616365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616365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616365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616365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616365"/>
          </a:solidFill>
          <a:latin typeface="Arial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3600">
          <a:solidFill>
            <a:srgbClr val="616365"/>
          </a:solidFill>
          <a:latin typeface="Arial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3600">
          <a:solidFill>
            <a:srgbClr val="616365"/>
          </a:solidFill>
          <a:latin typeface="Arial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3600">
          <a:solidFill>
            <a:srgbClr val="616365"/>
          </a:solidFill>
          <a:latin typeface="Arial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3600">
          <a:solidFill>
            <a:srgbClr val="616365"/>
          </a:solidFill>
          <a:latin typeface="Arial" charset="0"/>
        </a:defRPr>
      </a:lvl9pPr>
    </p:titleStyle>
    <p:bodyStyle>
      <a:lvl1pPr marL="514350" indent="-514350" algn="ctr" rtl="0" eaLnBrk="0" fontAlgn="base" hangingPunct="0">
        <a:spcBef>
          <a:spcPct val="20000"/>
        </a:spcBef>
        <a:spcAft>
          <a:spcPct val="0"/>
        </a:spcAft>
        <a:defRPr sz="4800">
          <a:solidFill>
            <a:srgbClr val="616365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Char char="–"/>
        <a:defRPr sz="4200">
          <a:solidFill>
            <a:srgbClr val="616365"/>
          </a:solidFill>
          <a:latin typeface="+mn-lt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rgbClr val="616365"/>
          </a:solidFill>
          <a:latin typeface="+mn-lt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rgbClr val="616365"/>
          </a:solidFill>
          <a:latin typeface="+mn-lt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Char char="»"/>
        <a:defRPr sz="3000">
          <a:solidFill>
            <a:srgbClr val="616365"/>
          </a:solidFill>
          <a:latin typeface="+mn-lt"/>
        </a:defRPr>
      </a:lvl5pPr>
      <a:lvl6pPr marL="37719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rgbClr val="616365"/>
          </a:solidFill>
          <a:latin typeface="+mn-lt"/>
        </a:defRPr>
      </a:lvl6pPr>
      <a:lvl7pPr marL="44577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rgbClr val="616365"/>
          </a:solidFill>
          <a:latin typeface="+mn-lt"/>
        </a:defRPr>
      </a:lvl7pPr>
      <a:lvl8pPr marL="51435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rgbClr val="616365"/>
          </a:solidFill>
          <a:latin typeface="+mn-lt"/>
        </a:defRPr>
      </a:lvl8pPr>
      <a:lvl9pPr marL="58293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rgbClr val="616365"/>
          </a:solidFill>
          <a:latin typeface="+mn-lt"/>
        </a:defRPr>
      </a:lvl9pPr>
    </p:bodyStyle>
    <p:otherStyle>
      <a:defPPr>
        <a:defRPr lang="pl-PL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85800" y="411957"/>
            <a:ext cx="123444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5800" y="2400301"/>
            <a:ext cx="123444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85800" y="9534526"/>
            <a:ext cx="32004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93E77-5278-4CB7-8115-23E4CFD78530}" type="datetimeFigureOut">
              <a:rPr lang="pl-PL" smtClean="0"/>
              <a:t>2019-01-25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686300" y="9534526"/>
            <a:ext cx="43434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9829800" y="9534526"/>
            <a:ext cx="32004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71247-801A-413C-B970-42A5175476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8584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914400" y="342900"/>
            <a:ext cx="12230100" cy="14859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918972" y="2400300"/>
            <a:ext cx="12230100" cy="6789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9144000" y="9372601"/>
            <a:ext cx="4000500" cy="54768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2100">
                <a:solidFill>
                  <a:schemeClr val="tx2"/>
                </a:solidFill>
              </a:defRPr>
            </a:lvl1pPr>
          </a:lstStyle>
          <a:p>
            <a:fld id="{1929AC06-68D8-4CCC-835E-2752426C8793}" type="datetimeFigureOut">
              <a:rPr lang="pl-PL" smtClean="0"/>
              <a:t>2019-01-25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914401" y="9372310"/>
            <a:ext cx="8131625" cy="547688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21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Prostokąt 6"/>
          <p:cNvSpPr/>
          <p:nvPr/>
        </p:nvSpPr>
        <p:spPr bwMode="white">
          <a:xfrm>
            <a:off x="0" y="1851660"/>
            <a:ext cx="13716000" cy="48006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700"/>
          </a:p>
        </p:txBody>
      </p:sp>
      <p:sp>
        <p:nvSpPr>
          <p:cNvPr id="8" name="Prostokąt 7"/>
          <p:cNvSpPr/>
          <p:nvPr/>
        </p:nvSpPr>
        <p:spPr>
          <a:xfrm>
            <a:off x="0" y="1920240"/>
            <a:ext cx="800100" cy="3429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700"/>
          </a:p>
        </p:txBody>
      </p:sp>
      <p:sp>
        <p:nvSpPr>
          <p:cNvPr id="9" name="Prostokąt 8"/>
          <p:cNvSpPr/>
          <p:nvPr/>
        </p:nvSpPr>
        <p:spPr>
          <a:xfrm>
            <a:off x="885825" y="1920240"/>
            <a:ext cx="12830175" cy="3429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700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0" y="1908333"/>
            <a:ext cx="800100" cy="366714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2100" b="1">
                <a:solidFill>
                  <a:srgbClr val="FFFFFF"/>
                </a:solidFill>
              </a:defRPr>
            </a:lvl1pPr>
          </a:lstStyle>
          <a:p>
            <a:fld id="{9C7887C3-3A83-4411-A37A-B358F02D930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361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rtl="0" eaLnBrk="1" latinLnBrk="0" hangingPunct="1">
        <a:spcBef>
          <a:spcPct val="0"/>
        </a:spcBef>
        <a:buNone/>
        <a:defRPr kumimoji="0"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80060" indent="-480060" algn="l" rtl="0" eaLnBrk="1" latinLnBrk="0" hangingPunct="1">
        <a:spcBef>
          <a:spcPts val="1050"/>
        </a:spcBef>
        <a:buClr>
          <a:schemeClr val="accent2"/>
        </a:buClr>
        <a:buSzPct val="60000"/>
        <a:buFont typeface="Wingdings"/>
        <a:buChar char=""/>
        <a:defRPr kumimoji="0" sz="435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411480" algn="l" rtl="0" eaLnBrk="1" latinLnBrk="0" hangingPunct="1">
        <a:spcBef>
          <a:spcPts val="825"/>
        </a:spcBef>
        <a:buClr>
          <a:schemeClr val="accent1"/>
        </a:buClr>
        <a:buSzPct val="70000"/>
        <a:buFont typeface="Wingdings 2"/>
        <a:buChar char=""/>
        <a:defRPr kumimoji="0"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342900" algn="l" rtl="0" eaLnBrk="1" latinLnBrk="0" hangingPunct="1">
        <a:spcBef>
          <a:spcPts val="750"/>
        </a:spcBef>
        <a:buClr>
          <a:schemeClr val="accent2"/>
        </a:buClr>
        <a:buSzPct val="75000"/>
        <a:buFont typeface="Wingdings"/>
        <a:buChar char=""/>
        <a:defRPr kumimoji="0" sz="345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indent="-342900" algn="l" rtl="0" eaLnBrk="1" latinLnBrk="0" hangingPunct="1">
        <a:spcBef>
          <a:spcPts val="600"/>
        </a:spcBef>
        <a:buClr>
          <a:schemeClr val="accent3"/>
        </a:buClr>
        <a:buSzPct val="75000"/>
        <a:buFont typeface="Wingdings"/>
        <a:buChar char="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42900" algn="l" rtl="0" eaLnBrk="1" latinLnBrk="0" hangingPunct="1">
        <a:spcBef>
          <a:spcPts val="600"/>
        </a:spcBef>
        <a:buClr>
          <a:schemeClr val="accent4"/>
        </a:buClr>
        <a:buSzPct val="65000"/>
        <a:buFont typeface="Wingdings"/>
        <a:buChar char="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154680" indent="-3429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2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3429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27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977640" indent="-3429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27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4389120" indent="-3429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27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69664" y="1"/>
            <a:ext cx="2741415" cy="10287002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69850" y="1028701"/>
            <a:ext cx="11271052" cy="26288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9849" y="4000499"/>
            <a:ext cx="11271052" cy="46863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49238" y="8824913"/>
            <a:ext cx="1285875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815" y="8824913"/>
            <a:ext cx="79696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5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320839" y="8824913"/>
            <a:ext cx="620063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563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  <p:sldLayoutId id="2147483798" r:id="rId15"/>
    <p:sldLayoutId id="2147483799" r:id="rId16"/>
    <p:sldLayoutId id="2147483800" r:id="rId17"/>
  </p:sldLayoutIdLst>
  <p:txStyles>
    <p:titleStyle>
      <a:lvl1pPr algn="ctr" defTabSz="514350" rtl="0" eaLnBrk="1" latinLnBrk="0" hangingPunct="1">
        <a:spcBef>
          <a:spcPct val="0"/>
        </a:spcBef>
        <a:buNone/>
        <a:defRPr sz="45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21469" indent="-321469" algn="l" defTabSz="514350" rtl="0" eaLnBrk="1" latinLnBrk="0" hangingPunct="1">
        <a:spcBef>
          <a:spcPct val="20000"/>
        </a:spcBef>
        <a:spcAft>
          <a:spcPts val="675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7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835819" indent="-321469" algn="l" defTabSz="514350" rtl="0" eaLnBrk="1" latinLnBrk="0" hangingPunct="1">
        <a:spcBef>
          <a:spcPct val="20000"/>
        </a:spcBef>
        <a:spcAft>
          <a:spcPts val="675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2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350169" indent="-321469" algn="l" defTabSz="514350" rtl="0" eaLnBrk="1" latinLnBrk="0" hangingPunct="1">
        <a:spcBef>
          <a:spcPct val="20000"/>
        </a:spcBef>
        <a:spcAft>
          <a:spcPts val="675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25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35931" indent="-192881" algn="l" defTabSz="514350" rtl="0" eaLnBrk="1" latinLnBrk="0" hangingPunct="1">
        <a:spcBef>
          <a:spcPct val="20000"/>
        </a:spcBef>
        <a:spcAft>
          <a:spcPts val="675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250281" indent="-192881" algn="l" defTabSz="514350" rtl="0" eaLnBrk="1" latinLnBrk="0" hangingPunct="1">
        <a:spcBef>
          <a:spcPct val="20000"/>
        </a:spcBef>
        <a:spcAft>
          <a:spcPts val="675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575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828925" indent="-257175" algn="l" defTabSz="514350" rtl="0" eaLnBrk="1" latinLnBrk="0" hangingPunct="1">
        <a:spcBef>
          <a:spcPct val="20000"/>
        </a:spcBef>
        <a:spcAft>
          <a:spcPts val="675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575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343275" indent="-257175" algn="l" defTabSz="514350" rtl="0" eaLnBrk="1" latinLnBrk="0" hangingPunct="1">
        <a:spcBef>
          <a:spcPct val="20000"/>
        </a:spcBef>
        <a:spcAft>
          <a:spcPts val="675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575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857625" indent="-257175" algn="l" defTabSz="514350" rtl="0" eaLnBrk="1" latinLnBrk="0" hangingPunct="1">
        <a:spcBef>
          <a:spcPct val="20000"/>
        </a:spcBef>
        <a:spcAft>
          <a:spcPts val="675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575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371975" indent="-257175" algn="l" defTabSz="514350" rtl="0" eaLnBrk="1" latinLnBrk="0" hangingPunct="1">
        <a:spcBef>
          <a:spcPct val="20000"/>
        </a:spcBef>
        <a:spcAft>
          <a:spcPts val="675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575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9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microsoft.com/office/2007/relationships/hdphoto" Target="../media/hdphoto2.wdp"/><Relationship Id="rId12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2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20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0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77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80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0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8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8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94.png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99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80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103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1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8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80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8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ankiety.kuratorium.szczecin.pl/log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68" y="295331"/>
            <a:ext cx="131445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zawartości 3"/>
          <p:cNvSpPr>
            <a:spLocks noGrp="1"/>
          </p:cNvSpPr>
          <p:nvPr>
            <p:ph sz="quarter" idx="1"/>
          </p:nvPr>
        </p:nvSpPr>
        <p:spPr>
          <a:xfrm>
            <a:off x="918972" y="2551212"/>
            <a:ext cx="12230100" cy="7236804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pl-PL" dirty="0" smtClean="0"/>
              <a:t> </a:t>
            </a:r>
          </a:p>
          <a:p>
            <a:pPr marL="0" indent="0" algn="ctr">
              <a:buNone/>
            </a:pPr>
            <a:r>
              <a:rPr lang="pl-PL" sz="8700" dirty="0">
                <a:solidFill>
                  <a:srgbClr val="0070C0"/>
                </a:solidFill>
              </a:rPr>
              <a:t>KONFERENCJA</a:t>
            </a:r>
          </a:p>
          <a:p>
            <a:pPr marL="0" indent="0" algn="ctr">
              <a:buNone/>
            </a:pPr>
            <a:endParaRPr lang="pl-PL" sz="60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pl-PL" sz="6000" dirty="0">
              <a:solidFill>
                <a:srgbClr val="0070C0"/>
              </a:solidFill>
            </a:endParaRPr>
          </a:p>
          <a:p>
            <a:pPr marL="0" indent="0" algn="ctr">
              <a:lnSpc>
                <a:spcPct val="170000"/>
              </a:lnSpc>
              <a:buNone/>
            </a:pPr>
            <a:r>
              <a:rPr lang="pl-PL" sz="8700" b="1" i="1" dirty="0">
                <a:solidFill>
                  <a:srgbClr val="0070C0"/>
                </a:solidFill>
              </a:rPr>
              <a:t>„Doradztwo metodyczne – </a:t>
            </a:r>
          </a:p>
          <a:p>
            <a:pPr marL="0" indent="0" algn="ctr">
              <a:lnSpc>
                <a:spcPct val="170000"/>
              </a:lnSpc>
              <a:buNone/>
            </a:pPr>
            <a:r>
              <a:rPr lang="pl-PL" sz="8700" b="1" i="1" dirty="0">
                <a:solidFill>
                  <a:srgbClr val="0070C0"/>
                </a:solidFill>
              </a:rPr>
              <a:t>założenia i strategia odbudowy”</a:t>
            </a:r>
          </a:p>
          <a:p>
            <a:pPr marL="0" indent="0" algn="ctr">
              <a:buNone/>
            </a:pPr>
            <a:endParaRPr lang="pl-PL" sz="6000" b="1" i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pl-PL" sz="1500" b="1" i="1" dirty="0"/>
          </a:p>
          <a:p>
            <a:pPr marL="0" indent="0" algn="ctr">
              <a:buNone/>
            </a:pPr>
            <a:endParaRPr lang="pl-PL" sz="1500" b="1" i="1" dirty="0"/>
          </a:p>
          <a:p>
            <a:pPr marL="0" indent="0" algn="ctr">
              <a:buNone/>
            </a:pPr>
            <a:endParaRPr lang="pl-PL" sz="1500" b="1" i="1" dirty="0"/>
          </a:p>
          <a:p>
            <a:pPr marL="0" indent="0" algn="ctr">
              <a:buNone/>
            </a:pPr>
            <a:endParaRPr lang="pl-PL" sz="1500" b="1" i="1" dirty="0"/>
          </a:p>
          <a:p>
            <a:pPr marL="0" indent="0" algn="ctr">
              <a:buNone/>
            </a:pPr>
            <a:endParaRPr lang="pl-PL" sz="1500" b="1" i="1" dirty="0"/>
          </a:p>
          <a:p>
            <a:pPr marL="0" indent="0" algn="ctr">
              <a:buNone/>
            </a:pPr>
            <a:endParaRPr lang="pl-PL" sz="1500" dirty="0"/>
          </a:p>
          <a:p>
            <a:pPr marL="0" indent="0" algn="ctr">
              <a:buNone/>
            </a:pPr>
            <a:r>
              <a:rPr lang="pl-PL" dirty="0" smtClean="0"/>
              <a:t>Szczecin, dnia 25 stycznia 2019 roku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18867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  <a:t/>
            </a:r>
            <a:b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</a:br>
            <a:endParaRPr lang="pl-PL" altLang="pl-PL" b="1" smtClean="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13315" name="Symbol zastępczy zawartości 2"/>
          <p:cNvSpPr>
            <a:spLocks noGrp="1"/>
          </p:cNvSpPr>
          <p:nvPr>
            <p:ph idx="1"/>
          </p:nvPr>
        </p:nvSpPr>
        <p:spPr>
          <a:xfrm>
            <a:off x="914400" y="2171701"/>
            <a:ext cx="12096750" cy="6967538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defRPr/>
            </a:pPr>
            <a:endParaRPr lang="pl-PL" altLang="pl-PL" sz="1500" dirty="0"/>
          </a:p>
          <a:p>
            <a:pPr marL="0" indent="0" eaLnBrk="1" hangingPunct="1">
              <a:spcBef>
                <a:spcPct val="0"/>
              </a:spcBef>
              <a:defRPr/>
            </a:pPr>
            <a:endParaRPr lang="pl-PL" altLang="pl-PL" sz="18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defRPr/>
            </a:pPr>
            <a:r>
              <a:rPr lang="pl-PL" altLang="pl-PL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Doradztwo metodyczne.                                             Założenia i strategia odbudowy.</a:t>
            </a:r>
            <a:endParaRPr lang="pl-PL" altLang="pl-PL" sz="4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defRPr/>
            </a:pPr>
            <a:endParaRPr lang="pl-PL" altLang="pl-PL" sz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defRPr/>
            </a:pPr>
            <a:r>
              <a:rPr lang="pl-PL" altLang="pl-PL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Zadania kuratora oświaty</a:t>
            </a:r>
          </a:p>
          <a:p>
            <a:pPr marL="0" indent="0" eaLnBrk="1" hangingPunct="1">
              <a:spcBef>
                <a:spcPct val="0"/>
              </a:spcBef>
              <a:defRPr/>
            </a:pPr>
            <a:r>
              <a:rPr lang="pl-PL" altLang="pl-PL" sz="3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Zadania doradcy metodycznego oraz warunki i tryb </a:t>
            </a:r>
          </a:p>
          <a:p>
            <a:pPr marL="0" indent="0" eaLnBrk="1" hangingPunct="1">
              <a:spcBef>
                <a:spcPct val="0"/>
              </a:spcBef>
              <a:defRPr/>
            </a:pPr>
            <a:r>
              <a:rPr lang="pl-PL" altLang="pl-PL" sz="3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powierzania nauczycielowi zadań </a:t>
            </a:r>
          </a:p>
          <a:p>
            <a:pPr marL="0" indent="0" eaLnBrk="1" hangingPunct="1">
              <a:spcBef>
                <a:spcPct val="0"/>
              </a:spcBef>
              <a:defRPr/>
            </a:pPr>
            <a:r>
              <a:rPr lang="pl-PL" altLang="pl-PL" sz="3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doradcy metodycznego.</a:t>
            </a:r>
          </a:p>
          <a:p>
            <a:pPr marL="0" indent="0" eaLnBrk="1" hangingPunct="1">
              <a:spcBef>
                <a:spcPct val="0"/>
              </a:spcBef>
              <a:defRPr/>
            </a:pPr>
            <a:endParaRPr lang="pl-PL" altLang="pl-PL" sz="6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defRPr/>
            </a:pPr>
            <a:r>
              <a:rPr lang="pl-PL" altLang="pl-PL" sz="27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Szczecin, 25  stycznia 2019 r.</a:t>
            </a:r>
          </a:p>
          <a:p>
            <a:pPr marL="0" indent="0" eaLnBrk="1" hangingPunct="1">
              <a:spcBef>
                <a:spcPct val="0"/>
              </a:spcBef>
              <a:defRPr/>
            </a:pPr>
            <a:endParaRPr lang="pl-PL" altLang="pl-PL" dirty="0" smtClean="0"/>
          </a:p>
          <a:p>
            <a:pPr marL="0" indent="0" eaLnBrk="1" hangingPunct="1">
              <a:spcBef>
                <a:spcPct val="0"/>
              </a:spcBef>
              <a:defRPr/>
            </a:pPr>
            <a:endParaRPr lang="pl-PL" altLang="pl-PL" sz="3000" dirty="0"/>
          </a:p>
        </p:txBody>
      </p:sp>
      <p:pic>
        <p:nvPicPr>
          <p:cNvPr id="64516" name="Picture 6" descr="http://ankiety.kuratorium.szczecin.pl/log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57200"/>
            <a:ext cx="131445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36570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  <a:t/>
            </a:r>
            <a:b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</a:br>
            <a:endParaRPr lang="pl-PL" altLang="pl-PL" b="1" smtClean="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46083" name="Symbol zastępczy zawartości 2"/>
          <p:cNvSpPr>
            <a:spLocks noGrp="1"/>
          </p:cNvSpPr>
          <p:nvPr>
            <p:ph idx="1"/>
          </p:nvPr>
        </p:nvSpPr>
        <p:spPr>
          <a:xfrm>
            <a:off x="914400" y="2171701"/>
            <a:ext cx="12096750" cy="6967538"/>
          </a:xfrm>
        </p:spPr>
        <p:txBody>
          <a:bodyPr/>
          <a:lstStyle/>
          <a:p>
            <a:pPr marL="0" indent="0" algn="l" eaLnBrk="1" hangingPunct="1">
              <a:spcBef>
                <a:spcPct val="0"/>
              </a:spcBef>
              <a:defRPr/>
            </a:pPr>
            <a:endParaRPr lang="pl-PL" altLang="pl-PL" sz="33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defRPr/>
            </a:pPr>
            <a:endParaRPr lang="pl-PL" altLang="pl-PL" sz="33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defRPr/>
            </a:pPr>
            <a:endParaRPr lang="pl-PL" altLang="pl-PL" sz="33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defRPr/>
            </a:pPr>
            <a:endParaRPr lang="pl-PL" altLang="pl-PL" sz="33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defRPr/>
            </a:pPr>
            <a:r>
              <a:rPr lang="pl-PL" altLang="pl-PL" sz="3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projekcie rozporządzenia MEN ( z dnia 28.11.2018 r.)                                                                                 </a:t>
            </a:r>
            <a:r>
              <a:rPr lang="pl-PL" altLang="pl-PL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 sprawie placówek doskonalenia nauczycieli </a:t>
            </a:r>
          </a:p>
          <a:p>
            <a:pPr marL="0" indent="0" eaLnBrk="1" hangingPunct="1">
              <a:spcBef>
                <a:spcPct val="0"/>
              </a:spcBef>
              <a:defRPr/>
            </a:pPr>
            <a:r>
              <a:rPr lang="pl-PL" altLang="pl-PL" sz="3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określono </a:t>
            </a:r>
          </a:p>
          <a:p>
            <a:pPr marL="0" indent="0" eaLnBrk="1" hangingPunct="1">
              <a:spcBef>
                <a:spcPct val="0"/>
              </a:spcBef>
              <a:defRPr/>
            </a:pPr>
            <a:r>
              <a:rPr lang="pl-PL" altLang="pl-PL" sz="3300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zadania doradcy metodycznego:</a:t>
            </a:r>
            <a:r>
              <a:rPr lang="pl-PL" altLang="pl-PL" sz="3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l" eaLnBrk="1" hangingPunct="1">
              <a:spcBef>
                <a:spcPct val="0"/>
              </a:spcBef>
              <a:defRPr/>
            </a:pPr>
            <a:endParaRPr lang="pl-PL" altLang="pl-PL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defRPr/>
            </a:pPr>
            <a:endParaRPr lang="pl-PL" altLang="pl-PL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 eaLnBrk="1" hangingPunct="1">
              <a:spcBef>
                <a:spcPct val="0"/>
              </a:spcBef>
              <a:defRPr/>
            </a:pPr>
            <a:endParaRPr lang="pl-PL" altLang="pl-PL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eaLnBrk="1" hangingPunct="1">
              <a:spcBef>
                <a:spcPct val="0"/>
              </a:spcBef>
              <a:defRPr/>
            </a:pPr>
            <a:endParaRPr lang="pl-PL" altLang="pl-PL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defRPr/>
            </a:pPr>
            <a:endParaRPr lang="pl-PL" altLang="pl-PL" dirty="0" smtClean="0"/>
          </a:p>
          <a:p>
            <a:pPr marL="0" indent="0" eaLnBrk="1" hangingPunct="1">
              <a:spcBef>
                <a:spcPct val="0"/>
              </a:spcBef>
              <a:defRPr/>
            </a:pPr>
            <a:endParaRPr lang="pl-PL" altLang="pl-PL" dirty="0" smtClean="0"/>
          </a:p>
          <a:p>
            <a:pPr marL="0" indent="0" eaLnBrk="1" hangingPunct="1">
              <a:spcBef>
                <a:spcPct val="0"/>
              </a:spcBef>
              <a:defRPr/>
            </a:pPr>
            <a:endParaRPr lang="pl-PL" altLang="pl-PL" sz="3000" dirty="0"/>
          </a:p>
        </p:txBody>
      </p:sp>
      <p:pic>
        <p:nvPicPr>
          <p:cNvPr id="65540" name="Picture 6" descr="http://ankiety.kuratorium.szczecin.pl/log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57200"/>
            <a:ext cx="131445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69997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  <a:t/>
            </a:r>
            <a:b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</a:br>
            <a:endParaRPr lang="pl-PL" altLang="pl-PL" b="1" smtClean="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66563" name="Symbol zastępczy zawartości 2"/>
          <p:cNvSpPr>
            <a:spLocks noGrp="1"/>
          </p:cNvSpPr>
          <p:nvPr>
            <p:ph idx="1"/>
          </p:nvPr>
        </p:nvSpPr>
        <p:spPr>
          <a:xfrm>
            <a:off x="914400" y="2171701"/>
            <a:ext cx="12096750" cy="6967538"/>
          </a:xfrm>
        </p:spPr>
        <p:txBody>
          <a:bodyPr/>
          <a:lstStyle/>
          <a:p>
            <a:pPr marL="0" indent="0" algn="l" eaLnBrk="1" hangingPunct="1">
              <a:spcBef>
                <a:spcPct val="0"/>
              </a:spcBef>
            </a:pPr>
            <a:endParaRPr lang="pl-PL" altLang="pl-PL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</a:pPr>
            <a:endParaRPr lang="pl-PL" altLang="pl-PL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</a:pP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§ 24. </a:t>
            </a:r>
          </a:p>
          <a:p>
            <a:pPr marL="0" indent="0" algn="l" eaLnBrk="1" hangingPunct="1">
              <a:spcBef>
                <a:spcPct val="0"/>
              </a:spcBef>
            </a:pPr>
            <a:endParaRPr lang="pl-PL" altLang="pl-PL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eaLnBrk="1" hangingPunct="1">
              <a:spcBef>
                <a:spcPct val="0"/>
              </a:spcBef>
            </a:pP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Do zadań nauczyciela - doradcy metodycznego należy                             </a:t>
            </a:r>
          </a:p>
          <a:p>
            <a:pPr marL="0" indent="0" algn="l" eaLnBrk="1" hangingPunct="1">
              <a:spcBef>
                <a:spcPct val="0"/>
              </a:spcBef>
            </a:pP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w szczególności wspomaganie nauczycieli oraz rad pedagogicznych    </a:t>
            </a:r>
          </a:p>
          <a:p>
            <a:pPr marL="0" indent="0" algn="l" eaLnBrk="1" hangingPunct="1">
              <a:spcBef>
                <a:spcPct val="0"/>
              </a:spcBef>
            </a:pP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w:</a:t>
            </a:r>
          </a:p>
          <a:p>
            <a:pPr marL="0" indent="0" algn="l" eaLnBrk="1" hangingPunct="1">
              <a:spcBef>
                <a:spcPct val="0"/>
              </a:spcBef>
            </a:pPr>
            <a:endParaRPr lang="pl-PL" altLang="pl-PL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eaLnBrk="1" hangingPunct="1">
              <a:spcBef>
                <a:spcPct val="0"/>
              </a:spcBef>
            </a:pP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rozwijaniu umiejętności metodycznych;</a:t>
            </a:r>
          </a:p>
          <a:p>
            <a:pPr marL="0" indent="0" algn="l" eaLnBrk="1" hangingPunct="1">
              <a:spcBef>
                <a:spcPct val="0"/>
              </a:spcBef>
            </a:pP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planowaniu, organizowaniu i badaniu efektów procesu      </a:t>
            </a:r>
          </a:p>
          <a:p>
            <a:pPr marL="0" indent="0" algn="l" eaLnBrk="1" hangingPunct="1">
              <a:spcBef>
                <a:spcPct val="0"/>
              </a:spcBef>
            </a:pP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dydaktyczno - wychowawczego, z uwzględnieniem    </a:t>
            </a:r>
          </a:p>
          <a:p>
            <a:pPr marL="0" indent="0" algn="l" eaLnBrk="1" hangingPunct="1">
              <a:spcBef>
                <a:spcPct val="0"/>
              </a:spcBef>
            </a:pP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zróżnicowanych potrzeb uczniów;</a:t>
            </a:r>
          </a:p>
          <a:p>
            <a:pPr marL="0" indent="0" algn="l" eaLnBrk="1" hangingPunct="1">
              <a:spcBef>
                <a:spcPct val="0"/>
              </a:spcBef>
            </a:pP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 opracowywaniu, doborze i adaptacji programów nauczania;</a:t>
            </a:r>
          </a:p>
          <a:p>
            <a:pPr marL="0" indent="0" algn="l" eaLnBrk="1" hangingPunct="1">
              <a:spcBef>
                <a:spcPct val="0"/>
              </a:spcBef>
            </a:pP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4) podejmowaniu działań innowacyjnych.</a:t>
            </a:r>
          </a:p>
          <a:p>
            <a:pPr marL="0" indent="0" algn="just" eaLnBrk="1" hangingPunct="1">
              <a:spcBef>
                <a:spcPct val="0"/>
              </a:spcBef>
            </a:pPr>
            <a:endParaRPr lang="pl-PL" altLang="pl-PL" sz="3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eaLnBrk="1" hangingPunct="1">
              <a:spcBef>
                <a:spcPct val="0"/>
              </a:spcBef>
            </a:pPr>
            <a:endParaRPr lang="pl-PL" altLang="pl-PL" sz="3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</a:pPr>
            <a:endParaRPr lang="pl-PL" altLang="pl-PL" smtClean="0"/>
          </a:p>
          <a:p>
            <a:pPr marL="0" indent="0" eaLnBrk="1" hangingPunct="1">
              <a:spcBef>
                <a:spcPct val="0"/>
              </a:spcBef>
            </a:pPr>
            <a:endParaRPr lang="pl-PL" altLang="pl-PL" smtClean="0"/>
          </a:p>
          <a:p>
            <a:pPr marL="0" indent="0" eaLnBrk="1" hangingPunct="1">
              <a:spcBef>
                <a:spcPct val="0"/>
              </a:spcBef>
            </a:pPr>
            <a:endParaRPr lang="pl-PL" altLang="pl-PL" sz="3000"/>
          </a:p>
        </p:txBody>
      </p:sp>
      <p:pic>
        <p:nvPicPr>
          <p:cNvPr id="66564" name="Picture 6" descr="http://ankiety.kuratorium.szczecin.pl/log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57200"/>
            <a:ext cx="131445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5158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  <a:t/>
            </a:r>
            <a:b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</a:br>
            <a:endParaRPr lang="pl-PL" altLang="pl-PL" b="1" smtClean="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67587" name="Symbol zastępczy zawartości 2"/>
          <p:cNvSpPr>
            <a:spLocks noGrp="1"/>
          </p:cNvSpPr>
          <p:nvPr>
            <p:ph idx="1"/>
          </p:nvPr>
        </p:nvSpPr>
        <p:spPr>
          <a:xfrm>
            <a:off x="914400" y="2171701"/>
            <a:ext cx="12096750" cy="6967538"/>
          </a:xfrm>
        </p:spPr>
        <p:txBody>
          <a:bodyPr/>
          <a:lstStyle/>
          <a:p>
            <a:pPr marL="0" indent="0" algn="l" eaLnBrk="1" hangingPunct="1">
              <a:spcBef>
                <a:spcPct val="0"/>
              </a:spcBef>
            </a:pPr>
            <a:endParaRPr lang="pl-PL" altLang="pl-PL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</a:pPr>
            <a:endParaRPr lang="pl-PL" altLang="pl-PL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</a:pP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§ 24. </a:t>
            </a:r>
          </a:p>
          <a:p>
            <a:pPr marL="0" indent="0" algn="l" eaLnBrk="1" hangingPunct="1">
              <a:spcBef>
                <a:spcPct val="0"/>
              </a:spcBef>
            </a:pPr>
            <a:endParaRPr lang="pl-PL" altLang="pl-PL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eaLnBrk="1" hangingPunct="1">
              <a:spcBef>
                <a:spcPct val="0"/>
              </a:spcBef>
            </a:pP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Nauczyciel - doradca metodyczny realizuje zadania przez:</a:t>
            </a:r>
          </a:p>
          <a:p>
            <a:pPr marL="0" indent="0" algn="l" eaLnBrk="1" hangingPunct="1">
              <a:spcBef>
                <a:spcPct val="0"/>
              </a:spcBef>
            </a:pPr>
            <a:endParaRPr lang="pl-PL" altLang="pl-PL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eaLnBrk="1" hangingPunct="1">
              <a:spcBef>
                <a:spcPct val="0"/>
              </a:spcBef>
            </a:pP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udzielanie indywidualnych konsultacji;</a:t>
            </a:r>
          </a:p>
          <a:p>
            <a:pPr marL="0" indent="0" algn="l" eaLnBrk="1" hangingPunct="1">
              <a:spcBef>
                <a:spcPct val="0"/>
              </a:spcBef>
            </a:pP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prowadzenie zajęć edukacyjnych, zajęć otwartych oraz zajęć    </a:t>
            </a:r>
          </a:p>
          <a:p>
            <a:pPr marL="0" indent="0" algn="l" eaLnBrk="1" hangingPunct="1">
              <a:spcBef>
                <a:spcPct val="0"/>
              </a:spcBef>
            </a:pP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warsztatowych;</a:t>
            </a:r>
          </a:p>
          <a:p>
            <a:pPr marL="0" indent="0" algn="l" eaLnBrk="1" hangingPunct="1">
              <a:spcBef>
                <a:spcPct val="0"/>
              </a:spcBef>
            </a:pP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 organizowanie innych form doskonalenia wspomagających    </a:t>
            </a:r>
          </a:p>
          <a:p>
            <a:pPr marL="0" indent="0" algn="l" eaLnBrk="1" hangingPunct="1">
              <a:spcBef>
                <a:spcPct val="0"/>
              </a:spcBef>
            </a:pP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pracę dydaktyczno - wychowawczą nauczycieli;</a:t>
            </a:r>
          </a:p>
          <a:p>
            <a:pPr marL="0" indent="0" algn="l" eaLnBrk="1" hangingPunct="1">
              <a:spcBef>
                <a:spcPct val="0"/>
              </a:spcBef>
            </a:pP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4) organizowanie i prowadzenie sieci współpracy                                      </a:t>
            </a:r>
          </a:p>
          <a:p>
            <a:pPr marL="0" indent="0" algn="l" eaLnBrk="1" hangingPunct="1">
              <a:spcBef>
                <a:spcPct val="0"/>
              </a:spcBef>
            </a:pP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i samokształcenia dla nauczycieli oraz dyrektorów szkół                 </a:t>
            </a:r>
          </a:p>
          <a:p>
            <a:pPr marL="0" indent="0" algn="l" eaLnBrk="1" hangingPunct="1">
              <a:spcBef>
                <a:spcPct val="0"/>
              </a:spcBef>
            </a:pP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i placówek, o której mowa w § 19 ust. 1 pkt 2.</a:t>
            </a:r>
          </a:p>
          <a:p>
            <a:pPr marL="0" indent="0" algn="just" eaLnBrk="1" hangingPunct="1">
              <a:spcBef>
                <a:spcPct val="0"/>
              </a:spcBef>
            </a:pPr>
            <a:endParaRPr lang="pl-PL" altLang="pl-PL" sz="3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eaLnBrk="1" hangingPunct="1">
              <a:spcBef>
                <a:spcPct val="0"/>
              </a:spcBef>
            </a:pPr>
            <a:endParaRPr lang="pl-PL" altLang="pl-PL" sz="3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</a:pPr>
            <a:endParaRPr lang="pl-PL" altLang="pl-PL" smtClean="0"/>
          </a:p>
          <a:p>
            <a:pPr marL="0" indent="0" eaLnBrk="1" hangingPunct="1">
              <a:spcBef>
                <a:spcPct val="0"/>
              </a:spcBef>
            </a:pPr>
            <a:endParaRPr lang="pl-PL" altLang="pl-PL" smtClean="0"/>
          </a:p>
          <a:p>
            <a:pPr marL="0" indent="0" eaLnBrk="1" hangingPunct="1">
              <a:spcBef>
                <a:spcPct val="0"/>
              </a:spcBef>
            </a:pPr>
            <a:endParaRPr lang="pl-PL" altLang="pl-PL" sz="3000"/>
          </a:p>
        </p:txBody>
      </p:sp>
      <p:pic>
        <p:nvPicPr>
          <p:cNvPr id="67588" name="Picture 6" descr="http://ankiety.kuratorium.szczecin.pl/log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57200"/>
            <a:ext cx="131445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04313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  <a:t/>
            </a:r>
            <a:b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</a:br>
            <a:endParaRPr lang="pl-PL" altLang="pl-PL" b="1" smtClean="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68611" name="Symbol zastępczy zawartości 2"/>
          <p:cNvSpPr>
            <a:spLocks noGrp="1"/>
          </p:cNvSpPr>
          <p:nvPr>
            <p:ph idx="1"/>
          </p:nvPr>
        </p:nvSpPr>
        <p:spPr>
          <a:xfrm>
            <a:off x="914400" y="2171701"/>
            <a:ext cx="12096750" cy="6967538"/>
          </a:xfrm>
        </p:spPr>
        <p:txBody>
          <a:bodyPr/>
          <a:lstStyle/>
          <a:p>
            <a:pPr marL="0" indent="0" algn="l" eaLnBrk="1" hangingPunct="1">
              <a:spcBef>
                <a:spcPct val="0"/>
              </a:spcBef>
            </a:pPr>
            <a:endParaRPr lang="pl-PL" altLang="pl-PL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</a:pPr>
            <a:endParaRPr lang="pl-PL" altLang="pl-PL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</a:pP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§ 24. </a:t>
            </a:r>
          </a:p>
          <a:p>
            <a:pPr marL="0" indent="0" algn="l" eaLnBrk="1" hangingPunct="1">
              <a:spcBef>
                <a:spcPct val="0"/>
              </a:spcBef>
            </a:pPr>
            <a:endParaRPr lang="pl-PL" altLang="pl-PL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eaLnBrk="1" hangingPunct="1">
              <a:spcBef>
                <a:spcPct val="0"/>
              </a:spcBef>
            </a:pP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Nauczyciel - doradca metodyczny planuje działania stosownie do     </a:t>
            </a:r>
          </a:p>
          <a:p>
            <a:pPr marL="0" indent="0" algn="l" eaLnBrk="1" hangingPunct="1">
              <a:spcBef>
                <a:spcPct val="0"/>
              </a:spcBef>
            </a:pP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potrzeb, we współpracy z: </a:t>
            </a:r>
          </a:p>
          <a:p>
            <a:pPr marL="0" indent="0" algn="l" eaLnBrk="1" hangingPunct="1">
              <a:spcBef>
                <a:spcPct val="0"/>
              </a:spcBef>
            </a:pPr>
            <a:endParaRPr lang="pl-PL" altLang="pl-PL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eaLnBrk="1" hangingPunct="1">
              <a:spcBef>
                <a:spcPct val="0"/>
              </a:spcBef>
            </a:pP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- placówkami doskonalenia, </a:t>
            </a:r>
          </a:p>
          <a:p>
            <a:pPr marL="0" indent="0" algn="l" eaLnBrk="1" hangingPunct="1">
              <a:spcBef>
                <a:spcPct val="0"/>
              </a:spcBef>
            </a:pP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- bibliotekami pedagogicznymi, </a:t>
            </a:r>
          </a:p>
          <a:p>
            <a:pPr marL="0" indent="0" algn="l" eaLnBrk="1" hangingPunct="1">
              <a:spcBef>
                <a:spcPct val="0"/>
              </a:spcBef>
            </a:pP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- bibliotekami szkolnymi, </a:t>
            </a:r>
          </a:p>
          <a:p>
            <a:pPr marL="0" indent="0" algn="l" eaLnBrk="1" hangingPunct="1">
              <a:spcBef>
                <a:spcPct val="0"/>
              </a:spcBef>
            </a:pP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- poradniami psychologiczno - pedagogicznymi, w tym poradniami </a:t>
            </a:r>
          </a:p>
          <a:p>
            <a:pPr marL="0" indent="0" algn="l" eaLnBrk="1" hangingPunct="1">
              <a:spcBef>
                <a:spcPct val="0"/>
              </a:spcBef>
            </a:pP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specjalistycznymi,</a:t>
            </a:r>
          </a:p>
          <a:p>
            <a:pPr marL="0" indent="0" algn="l" eaLnBrk="1" hangingPunct="1">
              <a:spcBef>
                <a:spcPct val="0"/>
              </a:spcBef>
            </a:pP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- kuratorem oświaty, który powierzył mu zadania doradcy   </a:t>
            </a:r>
          </a:p>
          <a:p>
            <a:pPr marL="0" indent="0" algn="l" eaLnBrk="1" hangingPunct="1">
              <a:spcBef>
                <a:spcPct val="0"/>
              </a:spcBef>
            </a:pP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metodycznego, z zastrzeżeniem § 26 i § 27.</a:t>
            </a:r>
            <a:endParaRPr lang="pl-PL" altLang="pl-PL" sz="3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eaLnBrk="1" hangingPunct="1">
              <a:spcBef>
                <a:spcPct val="0"/>
              </a:spcBef>
            </a:pPr>
            <a:endParaRPr lang="pl-PL" altLang="pl-PL" sz="3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</a:pPr>
            <a:endParaRPr lang="pl-PL" altLang="pl-PL" smtClean="0"/>
          </a:p>
          <a:p>
            <a:pPr marL="0" indent="0" eaLnBrk="1" hangingPunct="1">
              <a:spcBef>
                <a:spcPct val="0"/>
              </a:spcBef>
            </a:pPr>
            <a:endParaRPr lang="pl-PL" altLang="pl-PL" smtClean="0"/>
          </a:p>
          <a:p>
            <a:pPr marL="0" indent="0" eaLnBrk="1" hangingPunct="1">
              <a:spcBef>
                <a:spcPct val="0"/>
              </a:spcBef>
            </a:pPr>
            <a:endParaRPr lang="pl-PL" altLang="pl-PL" sz="3000"/>
          </a:p>
        </p:txBody>
      </p:sp>
      <p:pic>
        <p:nvPicPr>
          <p:cNvPr id="68612" name="Picture 6" descr="http://ankiety.kuratorium.szczecin.pl/log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57200"/>
            <a:ext cx="131445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18596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  <a:t/>
            </a:r>
            <a:b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</a:br>
            <a:endParaRPr lang="pl-PL" altLang="pl-PL" b="1" smtClean="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46083" name="Symbol zastępczy zawartości 2"/>
          <p:cNvSpPr>
            <a:spLocks noGrp="1"/>
          </p:cNvSpPr>
          <p:nvPr>
            <p:ph idx="1"/>
          </p:nvPr>
        </p:nvSpPr>
        <p:spPr>
          <a:xfrm>
            <a:off x="914400" y="2171701"/>
            <a:ext cx="12096750" cy="6967538"/>
          </a:xfrm>
        </p:spPr>
        <p:txBody>
          <a:bodyPr/>
          <a:lstStyle/>
          <a:p>
            <a:pPr marL="0" indent="0" algn="l" eaLnBrk="1" hangingPunct="1">
              <a:spcBef>
                <a:spcPct val="0"/>
              </a:spcBef>
              <a:defRPr/>
            </a:pPr>
            <a:endParaRPr lang="pl-PL" altLang="pl-PL" sz="33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defRPr/>
            </a:pPr>
            <a:r>
              <a:rPr lang="pl-PL" altLang="pl-PL" sz="3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projekcie rozporządzenia MEN ( z dnia 28.11.2018 r.)                                                                                 </a:t>
            </a:r>
            <a:r>
              <a:rPr lang="pl-PL" altLang="pl-PL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 sprawie placówek doskonalenia nauczycieli </a:t>
            </a:r>
          </a:p>
          <a:p>
            <a:pPr marL="0" indent="0" eaLnBrk="1" hangingPunct="1">
              <a:spcBef>
                <a:spcPct val="0"/>
              </a:spcBef>
              <a:defRPr/>
            </a:pPr>
            <a:r>
              <a:rPr lang="pl-PL" altLang="pl-PL" sz="3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określono </a:t>
            </a:r>
          </a:p>
          <a:p>
            <a:pPr marL="0" indent="0" eaLnBrk="1" hangingPunct="1">
              <a:spcBef>
                <a:spcPct val="0"/>
              </a:spcBef>
              <a:defRPr/>
            </a:pPr>
            <a:r>
              <a:rPr lang="pl-PL" altLang="pl-PL" sz="3300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warunki i tryb powierzania nauczycielowi zadań                             doradcy metodycznego</a:t>
            </a:r>
            <a:r>
              <a:rPr lang="pl-PL" altLang="pl-PL" sz="3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indent="0" algn="l" eaLnBrk="1" hangingPunct="1">
              <a:spcBef>
                <a:spcPct val="0"/>
              </a:spcBef>
              <a:defRPr/>
            </a:pPr>
            <a:endParaRPr lang="pl-PL" altLang="pl-PL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defRPr/>
            </a:pPr>
            <a:r>
              <a:rPr lang="pl-PL" altLang="pl-PL" sz="3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§ 25. </a:t>
            </a:r>
          </a:p>
          <a:p>
            <a:pPr marL="0" indent="0" algn="l" eaLnBrk="1" hangingPunct="1">
              <a:spcBef>
                <a:spcPct val="0"/>
              </a:spcBef>
              <a:defRPr/>
            </a:pPr>
            <a:endParaRPr lang="pl-PL" altLang="pl-PL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 eaLnBrk="1" hangingPunct="1">
              <a:spcBef>
                <a:spcPct val="0"/>
              </a:spcBef>
              <a:defRPr/>
            </a:pPr>
            <a:r>
              <a:rPr lang="pl-PL" altLang="pl-PL" sz="3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Zadania doradcy metodycznego </a:t>
            </a:r>
            <a:r>
              <a:rPr lang="pl-PL" altLang="pl-PL" sz="3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powierza</a:t>
            </a:r>
            <a:r>
              <a:rPr lang="pl-PL" altLang="pl-PL" sz="3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nauczycielowi kurator oświaty </a:t>
            </a:r>
            <a:r>
              <a:rPr lang="pl-PL" altLang="pl-PL" sz="3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 porozumieniu</a:t>
            </a:r>
            <a:r>
              <a:rPr lang="pl-PL" altLang="pl-PL" sz="33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altLang="pl-PL" sz="3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 dyrektorem publicznej placówki doskonalenia, w której doradca ma być zatrudniony, </a:t>
            </a:r>
            <a:r>
              <a:rPr lang="pl-PL" altLang="pl-PL" sz="3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 uzgodnieniu </a:t>
            </a:r>
            <a:r>
              <a:rPr lang="pl-PL" altLang="pl-PL" sz="3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 dyrektorem szkoły lub placówki, w której nauczyciel jest zatrudniony, z zastrzeżeniem § 26 i § 27  .</a:t>
            </a:r>
          </a:p>
          <a:p>
            <a:pPr marL="0" indent="0" eaLnBrk="1" hangingPunct="1">
              <a:spcBef>
                <a:spcPct val="0"/>
              </a:spcBef>
              <a:defRPr/>
            </a:pPr>
            <a:endParaRPr lang="pl-PL" altLang="pl-PL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eaLnBrk="1" hangingPunct="1">
              <a:spcBef>
                <a:spcPct val="0"/>
              </a:spcBef>
              <a:defRPr/>
            </a:pPr>
            <a:endParaRPr lang="pl-PL" altLang="pl-PL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defRPr/>
            </a:pPr>
            <a:endParaRPr lang="pl-PL" altLang="pl-PL" dirty="0" smtClean="0"/>
          </a:p>
          <a:p>
            <a:pPr marL="0" indent="0" eaLnBrk="1" hangingPunct="1">
              <a:spcBef>
                <a:spcPct val="0"/>
              </a:spcBef>
              <a:defRPr/>
            </a:pPr>
            <a:endParaRPr lang="pl-PL" altLang="pl-PL" dirty="0" smtClean="0"/>
          </a:p>
          <a:p>
            <a:pPr marL="0" indent="0" eaLnBrk="1" hangingPunct="1">
              <a:spcBef>
                <a:spcPct val="0"/>
              </a:spcBef>
              <a:defRPr/>
            </a:pPr>
            <a:endParaRPr lang="pl-PL" altLang="pl-PL" sz="3000" dirty="0"/>
          </a:p>
        </p:txBody>
      </p:sp>
      <p:pic>
        <p:nvPicPr>
          <p:cNvPr id="69636" name="Picture 6" descr="http://ankiety.kuratorium.szczecin.pl/logo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57200"/>
            <a:ext cx="131445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85107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  <a:t/>
            </a:r>
            <a:b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</a:br>
            <a:endParaRPr lang="pl-PL" altLang="pl-PL" b="1" smtClean="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15363" name="Symbol zastępczy zawartości 2"/>
          <p:cNvSpPr>
            <a:spLocks noGrp="1"/>
          </p:cNvSpPr>
          <p:nvPr>
            <p:ph idx="1"/>
          </p:nvPr>
        </p:nvSpPr>
        <p:spPr>
          <a:xfrm>
            <a:off x="914400" y="2171701"/>
            <a:ext cx="12096750" cy="6967538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</a:pPr>
            <a:endParaRPr lang="pl-PL" altLang="pl-PL" sz="24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</a:pP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§ 25. cd.</a:t>
            </a:r>
          </a:p>
          <a:p>
            <a:pPr marL="0" indent="0" algn="l" eaLnBrk="1" hangingPunct="1">
              <a:spcBef>
                <a:spcPct val="0"/>
              </a:spcBef>
            </a:pPr>
            <a:endParaRPr lang="pl-PL" altLang="pl-PL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 eaLnBrk="1" hangingPunct="1">
              <a:spcBef>
                <a:spcPct val="0"/>
              </a:spcBef>
            </a:pP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 Kurator oświaty może powierzyć zadania doradcy metodycznego </a:t>
            </a:r>
            <a:r>
              <a:rPr lang="pl-PL" altLang="pl-PL" sz="33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nauczycielowi zatrudnionemu w szkole lub placówce</a:t>
            </a: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który posiada:</a:t>
            </a:r>
          </a:p>
          <a:p>
            <a:pPr marL="0" indent="0" algn="just" eaLnBrk="1" hangingPunct="1">
              <a:spcBef>
                <a:spcPct val="0"/>
              </a:spcBef>
            </a:pPr>
            <a:endParaRPr lang="pl-PL" altLang="pl-PL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 eaLnBrk="1" hangingPunct="1">
              <a:spcBef>
                <a:spcPct val="0"/>
              </a:spcBef>
            </a:pP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kwalifikacje wymagane do zajmowania stanowiska nauczyciela </a:t>
            </a:r>
          </a:p>
          <a:p>
            <a:pPr marL="0" indent="0" algn="just" eaLnBrk="1" hangingPunct="1">
              <a:spcBef>
                <a:spcPct val="0"/>
              </a:spcBef>
            </a:pP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w placówce doskonalenia, określone w przepisach, o których    </a:t>
            </a:r>
          </a:p>
          <a:p>
            <a:pPr marL="0" indent="0" algn="just" eaLnBrk="1" hangingPunct="1">
              <a:spcBef>
                <a:spcPct val="0"/>
              </a:spcBef>
            </a:pP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mowa w § 8 ust. 1 pkt 1; </a:t>
            </a:r>
          </a:p>
          <a:p>
            <a:pPr marL="0" indent="0" algn="just" eaLnBrk="1" hangingPunct="1">
              <a:spcBef>
                <a:spcPct val="0"/>
              </a:spcBef>
            </a:pP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stopień nauczyciela mianowanego lub dyplomowanego;</a:t>
            </a:r>
          </a:p>
          <a:p>
            <a:pPr marL="0" indent="0" algn="just" eaLnBrk="1" hangingPunct="1">
              <a:spcBef>
                <a:spcPct val="0"/>
              </a:spcBef>
            </a:pP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 bardzo dobrą lub wyróżniającą ocenę pracy;</a:t>
            </a:r>
          </a:p>
          <a:p>
            <a:pPr marL="0" indent="0" algn="just" eaLnBrk="1" hangingPunct="1">
              <a:spcBef>
                <a:spcPct val="0"/>
              </a:spcBef>
            </a:pP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4) udokumentowane osiągnięcia zawodowe; </a:t>
            </a:r>
          </a:p>
          <a:p>
            <a:pPr marL="0" indent="0" algn="just" eaLnBrk="1" hangingPunct="1">
              <a:spcBef>
                <a:spcPct val="0"/>
              </a:spcBef>
            </a:pP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5) kompetencje społeczne, interpersonalne i komunikacyjne;</a:t>
            </a:r>
          </a:p>
          <a:p>
            <a:pPr marL="0" indent="0" algn="just" eaLnBrk="1" hangingPunct="1">
              <a:spcBef>
                <a:spcPct val="0"/>
              </a:spcBef>
            </a:pP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6) umiejętności z zakresu technologii informacyjno­‑komunikacyjnej.</a:t>
            </a:r>
          </a:p>
          <a:p>
            <a:pPr marL="0" indent="0" algn="l" eaLnBrk="1" hangingPunct="1">
              <a:spcBef>
                <a:spcPct val="0"/>
              </a:spcBef>
            </a:pPr>
            <a:endParaRPr lang="pl-PL" altLang="pl-PL" sz="3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eaLnBrk="1" hangingPunct="1">
              <a:spcBef>
                <a:spcPct val="0"/>
              </a:spcBef>
            </a:pPr>
            <a:endParaRPr lang="pl-PL" altLang="pl-PL" sz="3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</a:pPr>
            <a:endParaRPr lang="pl-PL" altLang="pl-PL" smtClean="0"/>
          </a:p>
          <a:p>
            <a:pPr marL="0" indent="0" eaLnBrk="1" hangingPunct="1">
              <a:spcBef>
                <a:spcPct val="0"/>
              </a:spcBef>
            </a:pPr>
            <a:endParaRPr lang="pl-PL" altLang="pl-PL" smtClean="0"/>
          </a:p>
          <a:p>
            <a:pPr marL="0" indent="0" eaLnBrk="1" hangingPunct="1">
              <a:spcBef>
                <a:spcPct val="0"/>
              </a:spcBef>
            </a:pPr>
            <a:endParaRPr lang="pl-PL" altLang="pl-PL" sz="3000"/>
          </a:p>
        </p:txBody>
      </p:sp>
      <p:pic>
        <p:nvPicPr>
          <p:cNvPr id="71684" name="Picture 6" descr="http://ankiety.kuratorium.szczecin.pl/log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57200"/>
            <a:ext cx="131445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74658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  <a:t/>
            </a:r>
            <a:b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</a:br>
            <a:endParaRPr lang="pl-PL" altLang="pl-PL" b="1" smtClean="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48131" name="Symbol zastępczy zawartości 2"/>
          <p:cNvSpPr>
            <a:spLocks noGrp="1"/>
          </p:cNvSpPr>
          <p:nvPr>
            <p:ph idx="1"/>
          </p:nvPr>
        </p:nvSpPr>
        <p:spPr>
          <a:xfrm>
            <a:off x="914400" y="2171701"/>
            <a:ext cx="12096750" cy="6967538"/>
          </a:xfrm>
        </p:spPr>
        <p:txBody>
          <a:bodyPr/>
          <a:lstStyle/>
          <a:p>
            <a:pPr marL="0" indent="0" algn="l" eaLnBrk="1" hangingPunct="1">
              <a:spcBef>
                <a:spcPct val="0"/>
              </a:spcBef>
              <a:defRPr/>
            </a:pPr>
            <a:endParaRPr lang="pl-PL" altLang="pl-PL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defRPr/>
            </a:pPr>
            <a:r>
              <a:rPr lang="pl-PL" altLang="pl-PL" sz="3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§ 25. cd.</a:t>
            </a:r>
          </a:p>
          <a:p>
            <a:pPr marL="0" indent="0" algn="l" eaLnBrk="1" hangingPunct="1">
              <a:spcBef>
                <a:spcPct val="0"/>
              </a:spcBef>
              <a:defRPr/>
            </a:pPr>
            <a:endParaRPr lang="pl-PL" altLang="pl-PL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 eaLnBrk="1" hangingPunct="1">
              <a:spcBef>
                <a:spcPct val="0"/>
              </a:spcBef>
              <a:defRPr/>
            </a:pPr>
            <a:r>
              <a:rPr lang="pl-PL" altLang="pl-PL" sz="3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pl-PL" altLang="pl-PL" sz="33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Zadania doradcy metodycznego są wykonywane przez nauczyciela </a:t>
            </a:r>
            <a:r>
              <a:rPr lang="pl-PL" altLang="pl-PL" sz="33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 ramach dodatkowej umowy o pracę </a:t>
            </a:r>
            <a:r>
              <a:rPr lang="pl-PL" altLang="pl-PL" sz="3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 publicznej placówce doskonalenia prowadzonej przez jednostkę samorządu terytorialnego.</a:t>
            </a:r>
          </a:p>
          <a:p>
            <a:pPr marL="0" indent="0" algn="just" eaLnBrk="1" hangingPunct="1">
              <a:spcBef>
                <a:spcPct val="0"/>
              </a:spcBef>
              <a:defRPr/>
            </a:pPr>
            <a:endParaRPr lang="pl-PL" altLang="pl-PL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 eaLnBrk="1" hangingPunct="1">
              <a:spcBef>
                <a:spcPct val="0"/>
              </a:spcBef>
              <a:defRPr/>
            </a:pPr>
            <a:r>
              <a:rPr lang="pl-PL" altLang="pl-PL" sz="3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pl-PL" altLang="pl-PL" sz="3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Łączny wymiar zatrudnienia nauczyciela </a:t>
            </a:r>
            <a:r>
              <a:rPr lang="pl-PL" altLang="pl-PL" sz="3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szkole lub placówce               i w publicznej placówce doskonalenia </a:t>
            </a:r>
            <a:r>
              <a:rPr lang="pl-PL" altLang="pl-PL" sz="33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nie może przekraczać 1 i 1/2 </a:t>
            </a:r>
            <a:r>
              <a:rPr lang="pl-PL" altLang="pl-PL" sz="3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tygodniowego obowiązkowego wymiaru godzin zajęć dydaktycznych, wychowawczych i opiekuńczych, określonego na podstawie art. 42 ustawy z dnia 26 stycznia 1982 r. – Karta Nauczyciela, dla stanowiska zgodnego ze specjalnością nauczyciela–doradcy metodycznego. </a:t>
            </a:r>
          </a:p>
          <a:p>
            <a:pPr marL="0" indent="0" algn="just" eaLnBrk="1" hangingPunct="1">
              <a:spcBef>
                <a:spcPct val="0"/>
              </a:spcBef>
              <a:defRPr/>
            </a:pPr>
            <a:endParaRPr lang="pl-PL" altLang="pl-PL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eaLnBrk="1" hangingPunct="1">
              <a:spcBef>
                <a:spcPct val="0"/>
              </a:spcBef>
              <a:defRPr/>
            </a:pPr>
            <a:endParaRPr lang="pl-PL" altLang="pl-PL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defRPr/>
            </a:pPr>
            <a:endParaRPr lang="pl-PL" altLang="pl-PL" dirty="0" smtClean="0"/>
          </a:p>
          <a:p>
            <a:pPr marL="0" indent="0" eaLnBrk="1" hangingPunct="1">
              <a:spcBef>
                <a:spcPct val="0"/>
              </a:spcBef>
              <a:defRPr/>
            </a:pPr>
            <a:endParaRPr lang="pl-PL" altLang="pl-PL" dirty="0" smtClean="0"/>
          </a:p>
          <a:p>
            <a:pPr marL="0" indent="0" eaLnBrk="1" hangingPunct="1">
              <a:spcBef>
                <a:spcPct val="0"/>
              </a:spcBef>
              <a:defRPr/>
            </a:pPr>
            <a:endParaRPr lang="pl-PL" altLang="pl-PL" sz="3000" dirty="0"/>
          </a:p>
        </p:txBody>
      </p:sp>
      <p:pic>
        <p:nvPicPr>
          <p:cNvPr id="72708" name="Picture 6" descr="http://ankiety.kuratorium.szczecin.pl/log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57200"/>
            <a:ext cx="131445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670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  <a:t/>
            </a:r>
            <a:b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</a:br>
            <a:endParaRPr lang="pl-PL" altLang="pl-PL" b="1" smtClean="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73731" name="Symbol zastępczy zawartości 2"/>
          <p:cNvSpPr>
            <a:spLocks noGrp="1"/>
          </p:cNvSpPr>
          <p:nvPr>
            <p:ph idx="1"/>
          </p:nvPr>
        </p:nvSpPr>
        <p:spPr>
          <a:xfrm>
            <a:off x="914400" y="2171701"/>
            <a:ext cx="12096750" cy="6967538"/>
          </a:xfrm>
        </p:spPr>
        <p:txBody>
          <a:bodyPr/>
          <a:lstStyle/>
          <a:p>
            <a:pPr marL="0" indent="0" algn="l" eaLnBrk="1" hangingPunct="1">
              <a:spcBef>
                <a:spcPct val="0"/>
              </a:spcBef>
            </a:pPr>
            <a:endParaRPr lang="pl-PL" altLang="pl-PL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</a:pPr>
            <a:endParaRPr lang="pl-PL" altLang="pl-PL" sz="3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</a:pPr>
            <a:r>
              <a:rPr lang="pl-PL" altLang="pl-PL"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§ 25. cd.</a:t>
            </a:r>
          </a:p>
          <a:p>
            <a:pPr marL="0" indent="0" algn="l" eaLnBrk="1" hangingPunct="1">
              <a:spcBef>
                <a:spcPct val="0"/>
              </a:spcBef>
            </a:pPr>
            <a:endParaRPr lang="pl-PL" altLang="pl-PL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 eaLnBrk="1" hangingPunct="1">
              <a:spcBef>
                <a:spcPct val="0"/>
              </a:spcBef>
            </a:pPr>
            <a:r>
              <a:rPr lang="pl-PL" altLang="pl-PL"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Kurator oświaty, powierzając nauczycielowi zadania doradcy metodycznego, wskazuje publiczną placówkę doskonalenia, w której nauczyciel–doradca metodyczny będzie zatrudniony i określa:</a:t>
            </a:r>
          </a:p>
          <a:p>
            <a:pPr marL="0" indent="0" algn="just" eaLnBrk="1" hangingPunct="1">
              <a:spcBef>
                <a:spcPct val="0"/>
              </a:spcBef>
            </a:pPr>
            <a:endParaRPr lang="pl-PL" altLang="pl-PL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 eaLnBrk="1" hangingPunct="1">
              <a:spcBef>
                <a:spcPct val="0"/>
              </a:spcBef>
            </a:pPr>
            <a:endParaRPr lang="pl-PL" altLang="pl-PL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 eaLnBrk="1" hangingPunct="1">
              <a:spcBef>
                <a:spcPct val="0"/>
              </a:spcBef>
            </a:pP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szczegółowy zakres zadań nauczyciela­ - doradcy metodycznego;</a:t>
            </a:r>
          </a:p>
          <a:p>
            <a:pPr marL="0" indent="0" algn="just" eaLnBrk="1" hangingPunct="1">
              <a:spcBef>
                <a:spcPct val="0"/>
              </a:spcBef>
            </a:pP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warunki wykonywania zadań nauczyciela­ - doradcy metodycznego, zgodnie z ust. 3.</a:t>
            </a:r>
          </a:p>
          <a:p>
            <a:pPr marL="0" indent="0" algn="just" eaLnBrk="1" hangingPunct="1">
              <a:spcBef>
                <a:spcPct val="0"/>
              </a:spcBef>
            </a:pPr>
            <a:endParaRPr lang="pl-PL" altLang="pl-PL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eaLnBrk="1" hangingPunct="1">
              <a:spcBef>
                <a:spcPct val="0"/>
              </a:spcBef>
            </a:pPr>
            <a:endParaRPr lang="pl-PL" altLang="pl-PL" sz="3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</a:pPr>
            <a:endParaRPr lang="pl-PL" altLang="pl-PL" smtClean="0"/>
          </a:p>
          <a:p>
            <a:pPr marL="0" indent="0" eaLnBrk="1" hangingPunct="1">
              <a:spcBef>
                <a:spcPct val="0"/>
              </a:spcBef>
            </a:pPr>
            <a:endParaRPr lang="pl-PL" altLang="pl-PL" smtClean="0"/>
          </a:p>
          <a:p>
            <a:pPr marL="0" indent="0" eaLnBrk="1" hangingPunct="1">
              <a:spcBef>
                <a:spcPct val="0"/>
              </a:spcBef>
            </a:pPr>
            <a:endParaRPr lang="pl-PL" altLang="pl-PL" sz="3000"/>
          </a:p>
        </p:txBody>
      </p:sp>
      <p:pic>
        <p:nvPicPr>
          <p:cNvPr id="73732" name="Picture 6" descr="http://ankiety.kuratorium.szczecin.pl/log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57200"/>
            <a:ext cx="131445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47154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  <a:t/>
            </a:r>
            <a:b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</a:br>
            <a:endParaRPr lang="pl-PL" altLang="pl-PL" b="1" smtClean="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74755" name="Symbol zastępczy zawartości 2"/>
          <p:cNvSpPr>
            <a:spLocks noGrp="1"/>
          </p:cNvSpPr>
          <p:nvPr>
            <p:ph idx="1"/>
          </p:nvPr>
        </p:nvSpPr>
        <p:spPr>
          <a:xfrm>
            <a:off x="914400" y="2171701"/>
            <a:ext cx="12096750" cy="6967538"/>
          </a:xfrm>
        </p:spPr>
        <p:txBody>
          <a:bodyPr/>
          <a:lstStyle/>
          <a:p>
            <a:pPr marL="0" indent="0" algn="l" eaLnBrk="1" hangingPunct="1">
              <a:spcBef>
                <a:spcPct val="0"/>
              </a:spcBef>
            </a:pPr>
            <a:endParaRPr lang="pl-PL" altLang="pl-PL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</a:pPr>
            <a:r>
              <a:rPr lang="pl-PL" altLang="pl-PL"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§ 25. cd.</a:t>
            </a:r>
          </a:p>
          <a:p>
            <a:pPr marL="0" indent="0" algn="l" eaLnBrk="1" hangingPunct="1">
              <a:spcBef>
                <a:spcPct val="0"/>
              </a:spcBef>
            </a:pPr>
            <a:endParaRPr lang="pl-PL" altLang="pl-PL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 eaLnBrk="1" hangingPunct="1">
              <a:spcBef>
                <a:spcPct val="0"/>
              </a:spcBef>
            </a:pPr>
            <a:endParaRPr lang="pl-PL" altLang="pl-PL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 eaLnBrk="1" hangingPunct="1">
              <a:spcBef>
                <a:spcPct val="0"/>
              </a:spcBef>
            </a:pP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 Zadania doradcy metodycznego powierza się </a:t>
            </a:r>
            <a:r>
              <a:rPr lang="pl-PL" altLang="pl-PL" sz="33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okres nie krótszy niż rok i nie dłuższy niż trzy lata</a:t>
            </a: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z możliwością przedłużenia powierzenia zadań na kolejny okres nie krótszy niż rok. </a:t>
            </a:r>
          </a:p>
          <a:p>
            <a:pPr marL="0" indent="0" algn="l" eaLnBrk="1" hangingPunct="1">
              <a:spcBef>
                <a:spcPct val="0"/>
              </a:spcBef>
            </a:pPr>
            <a:endParaRPr lang="pl-PL" altLang="pl-PL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eaLnBrk="1" hangingPunct="1">
              <a:spcBef>
                <a:spcPct val="0"/>
              </a:spcBef>
            </a:pP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 Przed przedłużeniem powierzenia zadań doradcy metodycznego kurator oświaty zasięga opinii dyrektora placówki doskonalenia, w której nauczyciel­ - doradca metodyczny jest zatrudniony. </a:t>
            </a:r>
            <a:r>
              <a:rPr lang="pl-PL" altLang="pl-PL" sz="33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Opinia zawiera: imię i nazwisko nauczyciel­a - doradcy metodycznego, ocenę  sposobu realizacji powierzonych mu zadań oraz okres ich realizacji.</a:t>
            </a:r>
          </a:p>
          <a:p>
            <a:pPr marL="0" indent="0" algn="l" eaLnBrk="1" hangingPunct="1">
              <a:spcBef>
                <a:spcPct val="0"/>
              </a:spcBef>
            </a:pPr>
            <a:endParaRPr lang="pl-PL" altLang="pl-PL" sz="3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</a:pPr>
            <a:endParaRPr lang="pl-PL" altLang="pl-PL" smtClean="0"/>
          </a:p>
          <a:p>
            <a:pPr marL="0" indent="0" eaLnBrk="1" hangingPunct="1">
              <a:spcBef>
                <a:spcPct val="0"/>
              </a:spcBef>
            </a:pPr>
            <a:endParaRPr lang="pl-PL" altLang="pl-PL" smtClean="0"/>
          </a:p>
          <a:p>
            <a:pPr marL="0" indent="0" eaLnBrk="1" hangingPunct="1">
              <a:spcBef>
                <a:spcPct val="0"/>
              </a:spcBef>
            </a:pPr>
            <a:endParaRPr lang="pl-PL" altLang="pl-PL" sz="3000"/>
          </a:p>
        </p:txBody>
      </p:sp>
      <p:pic>
        <p:nvPicPr>
          <p:cNvPr id="74756" name="Picture 6" descr="http://ankiety.kuratorium.szczecin.pl/log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57200"/>
            <a:ext cx="131445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31406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3046143" y="2453819"/>
            <a:ext cx="7437581" cy="1028820"/>
            <a:chOff x="540000" y="360000"/>
            <a:chExt cx="7437581" cy="1028820"/>
          </a:xfrm>
        </p:grpSpPr>
        <p:pic>
          <p:nvPicPr>
            <p:cNvPr id="4098" name="Obraz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000" y="360000"/>
              <a:ext cx="3106196" cy="102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9" name="Obraz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5380" y="360001"/>
              <a:ext cx="3252201" cy="102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pole tekstowe 10"/>
          <p:cNvSpPr txBox="1"/>
          <p:nvPr/>
        </p:nvSpPr>
        <p:spPr>
          <a:xfrm>
            <a:off x="783840" y="4780910"/>
            <a:ext cx="1232256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pl-PL" sz="6000" b="1" dirty="0" smtClean="0">
                <a:solidFill>
                  <a:srgbClr val="25AAE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ODBUDOWA </a:t>
            </a:r>
            <a:endParaRPr lang="pl-PL" sz="6000" b="1" dirty="0">
              <a:solidFill>
                <a:srgbClr val="25AAE1"/>
              </a:solidFill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algn="ctr">
              <a:lnSpc>
                <a:spcPts val="6000"/>
              </a:lnSpc>
            </a:pPr>
            <a:r>
              <a:rPr lang="pl-PL" sz="6000" b="1" dirty="0">
                <a:solidFill>
                  <a:srgbClr val="25AAE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DORADZTWA METODYCZNEGO</a:t>
            </a:r>
          </a:p>
          <a:p>
            <a:pPr algn="ctr">
              <a:lnSpc>
                <a:spcPts val="6000"/>
              </a:lnSpc>
            </a:pPr>
            <a:endParaRPr lang="pl-PL" sz="3200" b="1" dirty="0" smtClean="0">
              <a:solidFill>
                <a:srgbClr val="25AAE1"/>
              </a:solidFill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algn="ctr">
              <a:lnSpc>
                <a:spcPts val="6000"/>
              </a:lnSpc>
            </a:pPr>
            <a:r>
              <a:rPr lang="pl-PL" sz="3200" b="1" dirty="0" smtClean="0">
                <a:solidFill>
                  <a:srgbClr val="25AAE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Szczecin,  25 stycznia 2019 r. </a:t>
            </a:r>
          </a:p>
          <a:p>
            <a:pPr algn="ctr">
              <a:lnSpc>
                <a:spcPts val="6000"/>
              </a:lnSpc>
            </a:pPr>
            <a:endParaRPr lang="pl-PL" altLang="pl-PL" sz="7200" b="1" dirty="0">
              <a:solidFill>
                <a:srgbClr val="25AAE1"/>
              </a:solidFill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algn="ctr">
              <a:lnSpc>
                <a:spcPts val="6000"/>
              </a:lnSpc>
            </a:pPr>
            <a:endParaRPr lang="pl-PL" altLang="pl-PL" sz="7200" b="1" dirty="0">
              <a:solidFill>
                <a:srgbClr val="25AAE1"/>
              </a:solidFill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4" name="Symbol zastępczy numeru slajdu 7"/>
          <p:cNvSpPr>
            <a:spLocks noGrp="1"/>
          </p:cNvSpPr>
          <p:nvPr>
            <p:ph type="sldNum" sz="quarter" idx="12"/>
          </p:nvPr>
        </p:nvSpPr>
        <p:spPr>
          <a:xfrm>
            <a:off x="13106400" y="9489891"/>
            <a:ext cx="411480" cy="547688"/>
          </a:xfrm>
        </p:spPr>
        <p:txBody>
          <a:bodyPr/>
          <a:lstStyle/>
          <a:p>
            <a:pPr>
              <a:defRPr/>
            </a:pPr>
            <a:fld id="{D4C31E1D-B36F-49F7-A4FE-680AE070E0D6}" type="slidenum">
              <a:rPr lang="pl-PL" b="1" smtClean="0"/>
              <a:pPr>
                <a:defRPr/>
              </a:pPr>
              <a:t>2</a:t>
            </a:fld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25223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  <a:t/>
            </a:r>
            <a:b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</a:br>
            <a:endParaRPr lang="pl-PL" altLang="pl-PL" b="1" smtClean="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75779" name="Symbol zastępczy zawartości 2"/>
          <p:cNvSpPr>
            <a:spLocks noGrp="1"/>
          </p:cNvSpPr>
          <p:nvPr>
            <p:ph idx="1"/>
          </p:nvPr>
        </p:nvSpPr>
        <p:spPr>
          <a:xfrm>
            <a:off x="571500" y="2371726"/>
            <a:ext cx="12915900" cy="6967538"/>
          </a:xfrm>
        </p:spPr>
        <p:txBody>
          <a:bodyPr/>
          <a:lstStyle/>
          <a:p>
            <a:pPr marL="0" indent="0" algn="l" eaLnBrk="1" hangingPunct="1">
              <a:spcBef>
                <a:spcPct val="0"/>
              </a:spcBef>
            </a:pPr>
            <a:endParaRPr lang="pl-PL" altLang="pl-PL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</a:pP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§ 25. cd.</a:t>
            </a:r>
          </a:p>
          <a:p>
            <a:pPr marL="0" indent="0" algn="l" eaLnBrk="1" hangingPunct="1">
              <a:spcBef>
                <a:spcPct val="0"/>
              </a:spcBef>
            </a:pPr>
            <a:endParaRPr lang="pl-PL" altLang="pl-PL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 eaLnBrk="1" hangingPunct="1">
              <a:spcBef>
                <a:spcPct val="0"/>
              </a:spcBef>
            </a:pPr>
            <a:r>
              <a:rPr lang="pl-PL" altLang="pl-PL" sz="12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pl-PL" altLang="pl-PL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 eaLnBrk="1" hangingPunct="1">
              <a:spcBef>
                <a:spcPct val="0"/>
              </a:spcBef>
            </a:pP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 Nadzór pedagogiczny nad realizacją zadań przez nauczyciela­ - doradcę metodycznego sprawuje dyrektor placówki doskonalenia, w której nauczyciel jest zatrudniony. W ramach sprawowanego nadzoru uwzględnia się opinie nauczycieli korzystających z pomocy nauczyciela­‑doradcy metodycznego. </a:t>
            </a:r>
          </a:p>
          <a:p>
            <a:pPr marL="0" indent="0" algn="just" eaLnBrk="1" hangingPunct="1">
              <a:spcBef>
                <a:spcPct val="0"/>
              </a:spcBef>
            </a:pPr>
            <a:endParaRPr lang="pl-PL" altLang="pl-PL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eaLnBrk="1" hangingPunct="1">
              <a:spcBef>
                <a:spcPct val="0"/>
              </a:spcBef>
            </a:pP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9. </a:t>
            </a:r>
            <a:r>
              <a:rPr lang="pl-PL" altLang="pl-PL" sz="33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 przypadku niewywiązywania się nauczyciela z powierzonych mu zadań doradcy metodycznego </a:t>
            </a: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powierzenie zadań doradcy metodycznego może być cofnięte przez kuratora oświaty, na wniosek dyrektora placówki doskonalenia, w której nauczyciel jest zatrudniony.</a:t>
            </a:r>
          </a:p>
          <a:p>
            <a:pPr marL="0" indent="0" algn="l" eaLnBrk="1" hangingPunct="1">
              <a:spcBef>
                <a:spcPct val="0"/>
              </a:spcBef>
            </a:pPr>
            <a:endParaRPr lang="pl-PL" altLang="pl-PL" sz="33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eaLnBrk="1" hangingPunct="1">
              <a:spcBef>
                <a:spcPct val="0"/>
              </a:spcBef>
            </a:pPr>
            <a:endParaRPr lang="pl-PL" altLang="pl-PL" sz="3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</a:pPr>
            <a:endParaRPr lang="pl-PL" altLang="pl-PL" smtClean="0"/>
          </a:p>
          <a:p>
            <a:pPr marL="0" indent="0" eaLnBrk="1" hangingPunct="1">
              <a:spcBef>
                <a:spcPct val="0"/>
              </a:spcBef>
            </a:pPr>
            <a:endParaRPr lang="pl-PL" altLang="pl-PL" smtClean="0"/>
          </a:p>
          <a:p>
            <a:pPr marL="0" indent="0" eaLnBrk="1" hangingPunct="1">
              <a:spcBef>
                <a:spcPct val="0"/>
              </a:spcBef>
            </a:pPr>
            <a:endParaRPr lang="pl-PL" altLang="pl-PL" sz="3000"/>
          </a:p>
        </p:txBody>
      </p:sp>
      <p:pic>
        <p:nvPicPr>
          <p:cNvPr id="75780" name="Picture 6" descr="http://ankiety.kuratorium.szczecin.pl/log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57200"/>
            <a:ext cx="131445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50933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  <a:t/>
            </a:r>
            <a:b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</a:br>
            <a:endParaRPr lang="pl-PL" altLang="pl-PL" b="1" smtClean="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76803" name="Symbol zastępczy zawartości 2"/>
          <p:cNvSpPr>
            <a:spLocks noGrp="1"/>
          </p:cNvSpPr>
          <p:nvPr>
            <p:ph idx="1"/>
          </p:nvPr>
        </p:nvSpPr>
        <p:spPr>
          <a:xfrm>
            <a:off x="914400" y="2171701"/>
            <a:ext cx="12096750" cy="6967538"/>
          </a:xfrm>
        </p:spPr>
        <p:txBody>
          <a:bodyPr/>
          <a:lstStyle/>
          <a:p>
            <a:pPr marL="0" indent="0" algn="l" eaLnBrk="1" hangingPunct="1">
              <a:spcBef>
                <a:spcPct val="0"/>
              </a:spcBef>
            </a:pPr>
            <a:endParaRPr lang="pl-PL" altLang="pl-PL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</a:pPr>
            <a:endParaRPr lang="pl-PL" altLang="pl-PL" sz="33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</a:pPr>
            <a:endParaRPr lang="pl-PL" altLang="pl-PL" sz="33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</a:pP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§ 25. cd.</a:t>
            </a:r>
          </a:p>
          <a:p>
            <a:pPr marL="0" indent="0" algn="l" eaLnBrk="1" hangingPunct="1">
              <a:spcBef>
                <a:spcPct val="0"/>
              </a:spcBef>
            </a:pPr>
            <a:endParaRPr lang="pl-PL" altLang="pl-PL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 eaLnBrk="1" hangingPunct="1">
              <a:spcBef>
                <a:spcPct val="0"/>
              </a:spcBef>
            </a:pPr>
            <a:endParaRPr lang="pl-PL" altLang="pl-PL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 eaLnBrk="1" hangingPunct="1">
              <a:spcBef>
                <a:spcPct val="0"/>
              </a:spcBef>
            </a:pP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10. Kurator oświaty publikuje na stronie internetowej urzędu wykaz publicznych placówek doskonalenia na terenie województwa, w których nauczyciele realizują zadania doradcy metodycznego </a:t>
            </a:r>
            <a:r>
              <a:rPr lang="pl-PL" altLang="pl-PL" sz="33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 wskazaniem liczby nauczycieli i posiadanych specjalności</a:t>
            </a: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 algn="l" eaLnBrk="1" hangingPunct="1">
              <a:spcBef>
                <a:spcPct val="0"/>
              </a:spcBef>
            </a:pPr>
            <a:endParaRPr lang="pl-PL" altLang="pl-PL" sz="3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eaLnBrk="1" hangingPunct="1">
              <a:spcBef>
                <a:spcPct val="0"/>
              </a:spcBef>
            </a:pPr>
            <a:endParaRPr lang="pl-PL" altLang="pl-PL" sz="3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</a:pPr>
            <a:endParaRPr lang="pl-PL" altLang="pl-PL" smtClean="0"/>
          </a:p>
          <a:p>
            <a:pPr marL="0" indent="0" eaLnBrk="1" hangingPunct="1">
              <a:spcBef>
                <a:spcPct val="0"/>
              </a:spcBef>
            </a:pPr>
            <a:endParaRPr lang="pl-PL" altLang="pl-PL" smtClean="0"/>
          </a:p>
          <a:p>
            <a:pPr marL="0" indent="0" eaLnBrk="1" hangingPunct="1">
              <a:spcBef>
                <a:spcPct val="0"/>
              </a:spcBef>
            </a:pPr>
            <a:endParaRPr lang="pl-PL" altLang="pl-PL" sz="3000"/>
          </a:p>
        </p:txBody>
      </p:sp>
      <p:pic>
        <p:nvPicPr>
          <p:cNvPr id="76804" name="Picture 6" descr="http://ankiety.kuratorium.szczecin.pl/log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57200"/>
            <a:ext cx="131445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60420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  <a:t/>
            </a:r>
            <a:b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</a:br>
            <a:endParaRPr lang="pl-PL" altLang="pl-PL" b="1" smtClean="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77827" name="Symbol zastępczy zawartości 2"/>
          <p:cNvSpPr>
            <a:spLocks noGrp="1"/>
          </p:cNvSpPr>
          <p:nvPr>
            <p:ph idx="1"/>
          </p:nvPr>
        </p:nvSpPr>
        <p:spPr>
          <a:xfrm>
            <a:off x="914400" y="2171701"/>
            <a:ext cx="12096750" cy="6967538"/>
          </a:xfrm>
        </p:spPr>
        <p:txBody>
          <a:bodyPr/>
          <a:lstStyle/>
          <a:p>
            <a:pPr marL="0" indent="0" algn="l" eaLnBrk="1" hangingPunct="1">
              <a:spcBef>
                <a:spcPct val="0"/>
              </a:spcBef>
            </a:pPr>
            <a:endParaRPr lang="pl-PL" altLang="pl-PL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eaLnBrk="1" hangingPunct="1">
              <a:spcBef>
                <a:spcPct val="0"/>
              </a:spcBef>
            </a:pPr>
            <a:endParaRPr lang="pl-PL" altLang="pl-PL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eaLnBrk="1" hangingPunct="1">
              <a:spcBef>
                <a:spcPct val="0"/>
              </a:spcBef>
            </a:pPr>
            <a:endParaRPr lang="pl-PL" altLang="pl-PL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</a:pP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§ 25. cd.</a:t>
            </a:r>
          </a:p>
          <a:p>
            <a:pPr marL="0" indent="0" algn="l" eaLnBrk="1" hangingPunct="1">
              <a:spcBef>
                <a:spcPct val="0"/>
              </a:spcBef>
            </a:pPr>
            <a:endParaRPr lang="pl-PL" altLang="pl-PL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 eaLnBrk="1" hangingPunct="1">
              <a:spcBef>
                <a:spcPct val="0"/>
              </a:spcBef>
            </a:pP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11. </a:t>
            </a:r>
            <a:r>
              <a:rPr lang="pl-PL" altLang="pl-PL" sz="33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Przed powierzeniem lub przed przedłużeniem powierzenia nauczycielowi zadań doradcy metodycznego przez kuratora oświaty, wojewoda zawiera z organem prowadzącym publiczną placówkę doskonalenia, w której nauczyciel będzie realizował zadania doradcy metodycznego, porozumienie stanowiące podstawę do przekazania dotacji celowej na finansowanie </a:t>
            </a:r>
            <a:r>
              <a:rPr lang="pl-PL" altLang="pl-PL" sz="33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wydatków związanych z zatrudnieniem nauczycieli w celu realizacji zadań doradcy metodycznego w ramach umowy, o której mowa w ust. 3.</a:t>
            </a:r>
            <a:r>
              <a:rPr lang="pl-PL" altLang="pl-PL" sz="33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marL="0" indent="0" algn="just" eaLnBrk="1" hangingPunct="1">
              <a:spcBef>
                <a:spcPct val="0"/>
              </a:spcBef>
            </a:pPr>
            <a:endParaRPr lang="pl-PL" altLang="pl-PL" sz="3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eaLnBrk="1" hangingPunct="1">
              <a:spcBef>
                <a:spcPct val="0"/>
              </a:spcBef>
            </a:pPr>
            <a:endParaRPr lang="pl-PL" altLang="pl-PL" sz="3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</a:pPr>
            <a:endParaRPr lang="pl-PL" altLang="pl-PL" smtClean="0"/>
          </a:p>
          <a:p>
            <a:pPr marL="0" indent="0" eaLnBrk="1" hangingPunct="1">
              <a:spcBef>
                <a:spcPct val="0"/>
              </a:spcBef>
            </a:pPr>
            <a:endParaRPr lang="pl-PL" altLang="pl-PL" smtClean="0"/>
          </a:p>
          <a:p>
            <a:pPr marL="0" indent="0" eaLnBrk="1" hangingPunct="1">
              <a:spcBef>
                <a:spcPct val="0"/>
              </a:spcBef>
            </a:pPr>
            <a:endParaRPr lang="pl-PL" altLang="pl-PL" sz="3000"/>
          </a:p>
        </p:txBody>
      </p:sp>
      <p:pic>
        <p:nvPicPr>
          <p:cNvPr id="77828" name="Picture 6" descr="http://ankiety.kuratorium.szczecin.pl/log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57200"/>
            <a:ext cx="131445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50090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  <a:t/>
            </a:r>
            <a:b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</a:br>
            <a:endParaRPr lang="pl-PL" altLang="pl-PL" b="1" smtClean="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21507" name="Symbol zastępczy zawartości 2"/>
          <p:cNvSpPr>
            <a:spLocks noGrp="1"/>
          </p:cNvSpPr>
          <p:nvPr>
            <p:ph idx="1"/>
          </p:nvPr>
        </p:nvSpPr>
        <p:spPr>
          <a:xfrm>
            <a:off x="914400" y="2171701"/>
            <a:ext cx="12096750" cy="6967538"/>
          </a:xfrm>
        </p:spPr>
        <p:txBody>
          <a:bodyPr/>
          <a:lstStyle/>
          <a:p>
            <a:pPr marL="0" indent="0" algn="l" eaLnBrk="1" hangingPunct="1">
              <a:spcBef>
                <a:spcPct val="0"/>
              </a:spcBef>
              <a:defRPr/>
            </a:pPr>
            <a:endParaRPr lang="pl-PL" altLang="pl-PL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eaLnBrk="1" hangingPunct="1">
              <a:spcBef>
                <a:spcPct val="0"/>
              </a:spcBef>
              <a:defRPr/>
            </a:pPr>
            <a:endParaRPr lang="pl-PL" altLang="pl-PL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defRPr/>
            </a:pPr>
            <a:r>
              <a:rPr lang="pl-PL" altLang="pl-PL" sz="3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§ 25. cd.</a:t>
            </a:r>
          </a:p>
          <a:p>
            <a:pPr marL="0" indent="0" algn="l" eaLnBrk="1" hangingPunct="1">
              <a:spcBef>
                <a:spcPct val="0"/>
              </a:spcBef>
              <a:defRPr/>
            </a:pPr>
            <a:endParaRPr lang="pl-PL" altLang="pl-PL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 eaLnBrk="1" hangingPunct="1">
              <a:spcBef>
                <a:spcPct val="0"/>
              </a:spcBef>
              <a:defRPr/>
            </a:pPr>
            <a:r>
              <a:rPr lang="pl-PL" altLang="pl-PL" sz="3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12. Kurator oświaty w porozumieniu z dyrektorami publicznych placówek doskonalenia </a:t>
            </a:r>
            <a:r>
              <a:rPr lang="pl-PL" altLang="pl-PL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przygotowuje na każdy rok szkolny plan sieci doradztwa metodycznego</a:t>
            </a:r>
            <a:r>
              <a:rPr lang="pl-PL" altLang="pl-PL" sz="3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altLang="pl-PL" sz="3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terenie województwa biorąc pod uwagę:</a:t>
            </a:r>
          </a:p>
          <a:p>
            <a:pPr marL="0" indent="0" algn="just" eaLnBrk="1" hangingPunct="1">
              <a:spcBef>
                <a:spcPct val="0"/>
              </a:spcBef>
              <a:defRPr/>
            </a:pPr>
            <a:r>
              <a:rPr lang="pl-PL" altLang="pl-PL" sz="3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liczbę nauczycieli poszczególnych specjalności w województwie;</a:t>
            </a:r>
          </a:p>
          <a:p>
            <a:pPr marL="0" indent="0" algn="just" eaLnBrk="1" hangingPunct="1">
              <a:spcBef>
                <a:spcPct val="0"/>
              </a:spcBef>
              <a:defRPr/>
            </a:pPr>
            <a:r>
              <a:rPr lang="pl-PL" altLang="pl-PL" sz="3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potrzeby nauczycieli w zakresie doskonalenia zawodowego; </a:t>
            </a:r>
          </a:p>
          <a:p>
            <a:pPr marL="0" indent="0" algn="l" eaLnBrk="1" hangingPunct="1">
              <a:spcBef>
                <a:spcPct val="0"/>
              </a:spcBef>
              <a:defRPr/>
            </a:pPr>
            <a:r>
              <a:rPr lang="pl-PL" altLang="pl-PL" sz="3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 konieczność zapewnienia nauczycielom równego dostępu    </a:t>
            </a:r>
          </a:p>
          <a:p>
            <a:pPr marL="0" indent="0" algn="l" eaLnBrk="1" hangingPunct="1">
              <a:spcBef>
                <a:spcPct val="0"/>
              </a:spcBef>
              <a:defRPr/>
            </a:pPr>
            <a:r>
              <a:rPr lang="pl-PL" altLang="pl-PL" sz="3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terytorialnego i przedmiotowego do doradztwa metodycznego </a:t>
            </a:r>
          </a:p>
          <a:p>
            <a:pPr marL="0" indent="0" algn="l" eaLnBrk="1" hangingPunct="1">
              <a:spcBef>
                <a:spcPct val="0"/>
              </a:spcBef>
              <a:defRPr/>
            </a:pPr>
            <a:r>
              <a:rPr lang="pl-PL" altLang="pl-PL" sz="3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na terenie województwa. </a:t>
            </a:r>
          </a:p>
          <a:p>
            <a:pPr marL="0" indent="0" algn="l" eaLnBrk="1" hangingPunct="1">
              <a:spcBef>
                <a:spcPct val="0"/>
              </a:spcBef>
              <a:defRPr/>
            </a:pPr>
            <a:endParaRPr lang="pl-PL" altLang="pl-PL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defRPr/>
            </a:pPr>
            <a:endParaRPr lang="pl-PL" altLang="pl-PL" dirty="0" smtClean="0"/>
          </a:p>
          <a:p>
            <a:pPr marL="0" indent="0" eaLnBrk="1" hangingPunct="1">
              <a:spcBef>
                <a:spcPct val="0"/>
              </a:spcBef>
              <a:defRPr/>
            </a:pPr>
            <a:endParaRPr lang="pl-PL" altLang="pl-PL" dirty="0" smtClean="0"/>
          </a:p>
          <a:p>
            <a:pPr marL="0" indent="0" eaLnBrk="1" hangingPunct="1">
              <a:spcBef>
                <a:spcPct val="0"/>
              </a:spcBef>
              <a:defRPr/>
            </a:pPr>
            <a:endParaRPr lang="pl-PL" altLang="pl-PL" sz="3000" dirty="0"/>
          </a:p>
        </p:txBody>
      </p:sp>
      <p:pic>
        <p:nvPicPr>
          <p:cNvPr id="78852" name="Picture 6" descr="http://ankiety.kuratorium.szczecin.pl/log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57200"/>
            <a:ext cx="131445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28918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  <a:t/>
            </a:r>
            <a:b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</a:br>
            <a:endParaRPr lang="pl-PL" altLang="pl-PL" b="1" smtClean="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79875" name="Symbol zastępczy zawartości 2"/>
          <p:cNvSpPr>
            <a:spLocks noGrp="1"/>
          </p:cNvSpPr>
          <p:nvPr>
            <p:ph idx="1"/>
          </p:nvPr>
        </p:nvSpPr>
        <p:spPr>
          <a:xfrm>
            <a:off x="914400" y="2171701"/>
            <a:ext cx="12096750" cy="6967538"/>
          </a:xfrm>
        </p:spPr>
        <p:txBody>
          <a:bodyPr/>
          <a:lstStyle/>
          <a:p>
            <a:pPr marL="0" indent="0" algn="just" eaLnBrk="1" hangingPunct="1">
              <a:spcBef>
                <a:spcPct val="0"/>
              </a:spcBef>
            </a:pPr>
            <a:endParaRPr lang="pl-PL" altLang="pl-PL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</a:pP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§ 25. cd.</a:t>
            </a:r>
          </a:p>
          <a:p>
            <a:pPr marL="0" indent="0" algn="just" eaLnBrk="1" hangingPunct="1">
              <a:spcBef>
                <a:spcPct val="0"/>
              </a:spcBef>
            </a:pPr>
            <a:endParaRPr lang="pl-PL" altLang="pl-PL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 eaLnBrk="1" hangingPunct="1">
              <a:spcBef>
                <a:spcPct val="0"/>
              </a:spcBef>
            </a:pPr>
            <a:r>
              <a:rPr lang="pl-PL" altLang="pl-PL" sz="33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13. </a:t>
            </a:r>
            <a:r>
              <a:rPr lang="pl-PL" altLang="pl-PL" sz="33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 sieci doradztwa metodycznego</a:t>
            </a:r>
            <a:r>
              <a:rPr lang="pl-PL" altLang="pl-PL" sz="33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o którym mowa w ust. 12 zawiera wykaz specjalności nauczycieli-doradców metodycznych na terenie województwa, który stanowi podstawę dla kuratora oświaty do ogłoszenia naboru kandydatów na nauczycieli-doradców metodycznych określonej specjalności. </a:t>
            </a:r>
          </a:p>
          <a:p>
            <a:pPr marL="0" indent="0" algn="just" eaLnBrk="1" hangingPunct="1">
              <a:spcBef>
                <a:spcPct val="0"/>
              </a:spcBef>
            </a:pPr>
            <a:r>
              <a:rPr lang="pl-PL" altLang="pl-PL" sz="12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pl-PL" altLang="pl-PL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 eaLnBrk="1" hangingPunct="1">
              <a:spcBef>
                <a:spcPct val="0"/>
              </a:spcBef>
            </a:pPr>
            <a:r>
              <a:rPr lang="pl-PL" altLang="pl-PL" sz="33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14. </a:t>
            </a:r>
            <a:r>
              <a:rPr lang="pl-PL" altLang="pl-PL" sz="33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 sieci doradztwa metodycznego</a:t>
            </a:r>
            <a:r>
              <a:rPr lang="pl-PL" altLang="pl-PL" sz="33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o którym mowa  w ust. 12, uwzględnia również, stosownie do potrzeb, doradztwo metodyczne dla nauczycieli zatrudnionych </a:t>
            </a:r>
            <a:r>
              <a:rPr lang="pl-PL" altLang="pl-PL" sz="3300" u="sng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 szkołach z językiem nauczania mniejszości narodowych i etnicznych oraz językiem regionalnym.</a:t>
            </a:r>
          </a:p>
          <a:p>
            <a:pPr marL="0" indent="0" algn="just" eaLnBrk="1" hangingPunct="1">
              <a:spcBef>
                <a:spcPct val="0"/>
              </a:spcBef>
            </a:pPr>
            <a:endParaRPr lang="pl-PL" altLang="pl-PL" sz="3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eaLnBrk="1" hangingPunct="1">
              <a:spcBef>
                <a:spcPct val="0"/>
              </a:spcBef>
            </a:pPr>
            <a:endParaRPr lang="pl-PL" altLang="pl-PL" sz="3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</a:pPr>
            <a:endParaRPr lang="pl-PL" altLang="pl-PL" smtClean="0"/>
          </a:p>
          <a:p>
            <a:pPr marL="0" indent="0" eaLnBrk="1" hangingPunct="1">
              <a:spcBef>
                <a:spcPct val="0"/>
              </a:spcBef>
            </a:pPr>
            <a:endParaRPr lang="pl-PL" altLang="pl-PL" smtClean="0"/>
          </a:p>
          <a:p>
            <a:pPr marL="0" indent="0" eaLnBrk="1" hangingPunct="1">
              <a:spcBef>
                <a:spcPct val="0"/>
              </a:spcBef>
            </a:pPr>
            <a:endParaRPr lang="pl-PL" altLang="pl-PL" sz="3000"/>
          </a:p>
        </p:txBody>
      </p:sp>
      <p:pic>
        <p:nvPicPr>
          <p:cNvPr id="79876" name="Picture 6" descr="http://ankiety.kuratorium.szczecin.pl/log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57200"/>
            <a:ext cx="131445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49417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  <a:t/>
            </a:r>
            <a:b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</a:br>
            <a:endParaRPr lang="pl-PL" altLang="pl-PL" b="1" smtClean="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80899" name="Symbol zastępczy zawartości 2"/>
          <p:cNvSpPr>
            <a:spLocks noGrp="1"/>
          </p:cNvSpPr>
          <p:nvPr>
            <p:ph idx="1"/>
          </p:nvPr>
        </p:nvSpPr>
        <p:spPr>
          <a:xfrm>
            <a:off x="914400" y="2171701"/>
            <a:ext cx="12096750" cy="6967538"/>
          </a:xfrm>
        </p:spPr>
        <p:txBody>
          <a:bodyPr/>
          <a:lstStyle/>
          <a:p>
            <a:pPr marL="0" indent="0" algn="just" eaLnBrk="1" hangingPunct="1">
              <a:spcBef>
                <a:spcPct val="0"/>
              </a:spcBef>
            </a:pPr>
            <a:endParaRPr lang="pl-PL" altLang="pl-PL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 eaLnBrk="1" hangingPunct="1">
              <a:spcBef>
                <a:spcPct val="0"/>
              </a:spcBef>
            </a:pPr>
            <a:endParaRPr lang="pl-PL" altLang="pl-PL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 eaLnBrk="1" hangingPunct="1">
              <a:spcBef>
                <a:spcPct val="0"/>
              </a:spcBef>
            </a:pPr>
            <a:endParaRPr lang="pl-PL" altLang="pl-PL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 eaLnBrk="1" hangingPunct="1">
              <a:spcBef>
                <a:spcPct val="0"/>
              </a:spcBef>
            </a:pPr>
            <a:endParaRPr lang="pl-PL" altLang="pl-PL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 eaLnBrk="1" hangingPunct="1">
              <a:spcBef>
                <a:spcPct val="0"/>
              </a:spcBef>
            </a:pPr>
            <a:endParaRPr lang="pl-PL" altLang="pl-PL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</a:pP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§ 25. cd.</a:t>
            </a:r>
          </a:p>
          <a:p>
            <a:pPr marL="0" indent="0" algn="just" eaLnBrk="1" hangingPunct="1">
              <a:spcBef>
                <a:spcPct val="0"/>
              </a:spcBef>
            </a:pPr>
            <a:endParaRPr lang="pl-PL" altLang="pl-PL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 eaLnBrk="1" hangingPunct="1">
              <a:spcBef>
                <a:spcPct val="0"/>
              </a:spcBef>
            </a:pP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15. W zakresie, o którym mowa w ust. 13, kurator oświaty współpracuje z organizacjami mniejszości narodowych i etnicznych oraz społeczności posługującej się językiem regionalnym.</a:t>
            </a:r>
          </a:p>
          <a:p>
            <a:pPr marL="0" indent="0" algn="just" eaLnBrk="1" hangingPunct="1">
              <a:spcBef>
                <a:spcPct val="0"/>
              </a:spcBef>
            </a:pPr>
            <a:endParaRPr lang="pl-PL" altLang="pl-PL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 eaLnBrk="1" hangingPunct="1">
              <a:spcBef>
                <a:spcPct val="0"/>
              </a:spcBef>
            </a:pP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16. Kurator oświaty może na stronie internetowej urzędu ogłaszać informację o naborze kandydatów do realizacji zadań doradcy metodycznego określonej specjalności. </a:t>
            </a:r>
          </a:p>
          <a:p>
            <a:pPr marL="0" indent="0" algn="l" eaLnBrk="1" hangingPunct="1">
              <a:spcBef>
                <a:spcPct val="0"/>
              </a:spcBef>
            </a:pPr>
            <a:endParaRPr lang="pl-PL" altLang="pl-PL" sz="3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eaLnBrk="1" hangingPunct="1">
              <a:spcBef>
                <a:spcPct val="0"/>
              </a:spcBef>
            </a:pPr>
            <a:endParaRPr lang="pl-PL" altLang="pl-PL" sz="3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</a:pPr>
            <a:endParaRPr lang="pl-PL" altLang="pl-PL" smtClean="0"/>
          </a:p>
          <a:p>
            <a:pPr marL="0" indent="0" eaLnBrk="1" hangingPunct="1">
              <a:spcBef>
                <a:spcPct val="0"/>
              </a:spcBef>
            </a:pPr>
            <a:endParaRPr lang="pl-PL" altLang="pl-PL" smtClean="0"/>
          </a:p>
          <a:p>
            <a:pPr marL="0" indent="0" eaLnBrk="1" hangingPunct="1">
              <a:spcBef>
                <a:spcPct val="0"/>
              </a:spcBef>
            </a:pPr>
            <a:endParaRPr lang="pl-PL" altLang="pl-PL" sz="3000"/>
          </a:p>
        </p:txBody>
      </p:sp>
      <p:pic>
        <p:nvPicPr>
          <p:cNvPr id="80900" name="Picture 6" descr="http://ankiety.kuratorium.szczecin.pl/log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57200"/>
            <a:ext cx="131445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66416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  <a:t/>
            </a:r>
            <a:b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</a:br>
            <a:endParaRPr lang="pl-PL" altLang="pl-PL" b="1" smtClean="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81923" name="Symbol zastępczy zawartości 2"/>
          <p:cNvSpPr>
            <a:spLocks noGrp="1"/>
          </p:cNvSpPr>
          <p:nvPr>
            <p:ph idx="1"/>
          </p:nvPr>
        </p:nvSpPr>
        <p:spPr>
          <a:xfrm>
            <a:off x="914400" y="2171701"/>
            <a:ext cx="12096750" cy="6967538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</a:pPr>
            <a:r>
              <a:rPr lang="pl-PL" altLang="pl-PL" sz="36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Przepisy przejściowe</a:t>
            </a:r>
          </a:p>
          <a:p>
            <a:pPr marL="0" indent="0" algn="just" eaLnBrk="1" hangingPunct="1">
              <a:spcBef>
                <a:spcPct val="0"/>
              </a:spcBef>
            </a:pPr>
            <a:endParaRPr lang="pl-PL" altLang="pl-PL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 eaLnBrk="1" hangingPunct="1">
              <a:spcBef>
                <a:spcPct val="0"/>
              </a:spcBef>
            </a:pP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§ 36. Nauczyciele, którym jednostki samorządu terytorialnego powierzyły zadania doradcy metodycznego, realizują te zadania na dotychczasowych warunkach, do końca okresu, na jaki zostały one powierzone.</a:t>
            </a:r>
          </a:p>
          <a:p>
            <a:pPr marL="0" indent="0" algn="just" eaLnBrk="1" hangingPunct="1">
              <a:spcBef>
                <a:spcPct val="0"/>
              </a:spcBef>
            </a:pPr>
            <a:endParaRPr lang="pl-PL" altLang="pl-PL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 eaLnBrk="1" hangingPunct="1">
              <a:spcBef>
                <a:spcPct val="0"/>
              </a:spcBef>
            </a:pP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§ 38. Plan sieci doradztwa metodycznego na terenie województwa, o którym mowa w § 25 ust. 12, na rok szkolny 2018/2019 kurator oświaty przygotowuje w terminie do dnia 31 marca 2019 r. </a:t>
            </a:r>
          </a:p>
          <a:p>
            <a:pPr marL="0" indent="0" algn="just" eaLnBrk="1" hangingPunct="1">
              <a:spcBef>
                <a:spcPct val="0"/>
              </a:spcBef>
            </a:pPr>
            <a:endParaRPr lang="pl-PL" altLang="pl-PL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 eaLnBrk="1" hangingPunct="1">
              <a:spcBef>
                <a:spcPct val="0"/>
              </a:spcBef>
            </a:pPr>
            <a:r>
              <a:rPr lang="pl-PL" altLang="pl-PL" sz="3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§ 32. W planie sieci doradztwa metodycznego na terenie województwa, o którym mowa w § 25 ust. 11, na dany rok szkolny, uwzględnia się nauczycieli­–doradców metodycznych, o których mowa w § 36.</a:t>
            </a:r>
          </a:p>
          <a:p>
            <a:pPr marL="0" indent="0" eaLnBrk="1" hangingPunct="1">
              <a:spcBef>
                <a:spcPct val="0"/>
              </a:spcBef>
            </a:pPr>
            <a:r>
              <a:rPr lang="pl-PL" altLang="pl-PL"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marL="0" indent="0" eaLnBrk="1" hangingPunct="1">
              <a:spcBef>
                <a:spcPct val="0"/>
              </a:spcBef>
            </a:pPr>
            <a:endParaRPr lang="pl-PL" altLang="pl-PL" sz="3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eaLnBrk="1" hangingPunct="1">
              <a:spcBef>
                <a:spcPct val="0"/>
              </a:spcBef>
            </a:pPr>
            <a:endParaRPr lang="pl-PL" altLang="pl-PL" sz="3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</a:pPr>
            <a:endParaRPr lang="pl-PL" altLang="pl-PL" smtClean="0"/>
          </a:p>
          <a:p>
            <a:pPr marL="0" indent="0" eaLnBrk="1" hangingPunct="1">
              <a:spcBef>
                <a:spcPct val="0"/>
              </a:spcBef>
            </a:pPr>
            <a:endParaRPr lang="pl-PL" altLang="pl-PL" smtClean="0"/>
          </a:p>
          <a:p>
            <a:pPr marL="0" indent="0" eaLnBrk="1" hangingPunct="1">
              <a:spcBef>
                <a:spcPct val="0"/>
              </a:spcBef>
            </a:pPr>
            <a:endParaRPr lang="pl-PL" altLang="pl-PL" sz="3000"/>
          </a:p>
        </p:txBody>
      </p:sp>
      <p:pic>
        <p:nvPicPr>
          <p:cNvPr id="81924" name="Picture 6" descr="http://ankiety.kuratorium.szczecin.pl/log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57200"/>
            <a:ext cx="131445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3328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  <a:t/>
            </a:r>
            <a:b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</a:br>
            <a:endParaRPr lang="pl-PL" altLang="pl-PL" b="1" smtClean="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56323" name="Symbol zastępczy zawartości 2"/>
          <p:cNvSpPr>
            <a:spLocks noGrp="1"/>
          </p:cNvSpPr>
          <p:nvPr>
            <p:ph idx="1"/>
          </p:nvPr>
        </p:nvSpPr>
        <p:spPr>
          <a:xfrm>
            <a:off x="914400" y="2171701"/>
            <a:ext cx="12096750" cy="6967538"/>
          </a:xfrm>
        </p:spPr>
        <p:txBody>
          <a:bodyPr/>
          <a:lstStyle/>
          <a:p>
            <a:pPr marL="0" indent="0" algn="just" eaLnBrk="1" hangingPunct="1">
              <a:spcBef>
                <a:spcPct val="0"/>
              </a:spcBef>
              <a:defRPr/>
            </a:pPr>
            <a:endParaRPr lang="pl-PL" altLang="pl-PL" sz="33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defRPr/>
            </a:pPr>
            <a:r>
              <a:rPr lang="pl-PL" altLang="pl-PL" sz="3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projekcie rozporządzenia MEN (z dnia 15.11.2018 r.)                                                                          </a:t>
            </a:r>
            <a:r>
              <a:rPr lang="pl-PL" altLang="pl-PL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 sprawie dofinasowania doskonalenia zawodowego nauczycieli </a:t>
            </a:r>
          </a:p>
          <a:p>
            <a:pPr marL="0" indent="0" algn="just" eaLnBrk="1" hangingPunct="1">
              <a:spcBef>
                <a:spcPct val="0"/>
              </a:spcBef>
              <a:defRPr/>
            </a:pPr>
            <a:endParaRPr lang="pl-PL" altLang="pl-PL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 eaLnBrk="1" hangingPunct="1">
              <a:spcBef>
                <a:spcPct val="0"/>
              </a:spcBef>
              <a:defRPr/>
            </a:pPr>
            <a:r>
              <a:rPr lang="pl-PL" altLang="pl-PL" sz="3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uregulowano kwestie dofinasowania (w części lub w całości) kosztów podróży służbowych, w tym kosztów przejazdu, zakwaterowania i wyżywienia nauczycieli i specjalistów oraz doradców metodycznych organizujących i prowadzących daną formę doskonalenia zawodowego nauczycieli. </a:t>
            </a:r>
          </a:p>
          <a:p>
            <a:pPr marL="0" indent="0" algn="just" eaLnBrk="1" hangingPunct="1">
              <a:spcBef>
                <a:spcPct val="0"/>
              </a:spcBef>
              <a:defRPr/>
            </a:pPr>
            <a:endParaRPr lang="pl-PL" altLang="pl-PL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 eaLnBrk="1" hangingPunct="1">
              <a:spcBef>
                <a:spcPct val="0"/>
              </a:spcBef>
              <a:defRPr/>
            </a:pPr>
            <a:r>
              <a:rPr lang="pl-PL" altLang="pl-PL" sz="3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Koszty te tak jak dotychczas będą mogły być dofinansowane ze środków wyodrębnianych przez organy prowadzące szkoły zgodnie                 z art. 70a ust. 1 ustawy – Karta Nauczyciela.</a:t>
            </a:r>
          </a:p>
          <a:p>
            <a:pPr marL="0" indent="0" eaLnBrk="1" hangingPunct="1">
              <a:spcBef>
                <a:spcPct val="0"/>
              </a:spcBef>
              <a:defRPr/>
            </a:pPr>
            <a:endParaRPr lang="pl-PL" altLang="pl-PL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eaLnBrk="1" hangingPunct="1">
              <a:spcBef>
                <a:spcPct val="0"/>
              </a:spcBef>
              <a:defRPr/>
            </a:pPr>
            <a:endParaRPr lang="pl-PL" altLang="pl-PL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defRPr/>
            </a:pPr>
            <a:endParaRPr lang="pl-PL" altLang="pl-PL" dirty="0" smtClean="0"/>
          </a:p>
          <a:p>
            <a:pPr marL="0" indent="0" eaLnBrk="1" hangingPunct="1">
              <a:spcBef>
                <a:spcPct val="0"/>
              </a:spcBef>
              <a:defRPr/>
            </a:pPr>
            <a:endParaRPr lang="pl-PL" altLang="pl-PL" dirty="0" smtClean="0"/>
          </a:p>
          <a:p>
            <a:pPr marL="0" indent="0" eaLnBrk="1" hangingPunct="1">
              <a:spcBef>
                <a:spcPct val="0"/>
              </a:spcBef>
              <a:defRPr/>
            </a:pPr>
            <a:endParaRPr lang="pl-PL" altLang="pl-PL" sz="3000" dirty="0"/>
          </a:p>
        </p:txBody>
      </p:sp>
      <p:pic>
        <p:nvPicPr>
          <p:cNvPr id="82948" name="Picture 6" descr="http://ankiety.kuratorium.szczecin.pl/log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57200"/>
            <a:ext cx="131445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198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B7D3ED"/>
            </a:gs>
            <a:gs pos="3000">
              <a:srgbClr val="B7D3ED"/>
            </a:gs>
            <a:gs pos="57001">
              <a:srgbClr val="D2E2F2"/>
            </a:gs>
            <a:gs pos="100000">
              <a:srgbClr val="E9F0F8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ytuł 1"/>
          <p:cNvSpPr>
            <a:spLocks noGrp="1"/>
          </p:cNvSpPr>
          <p:nvPr>
            <p:ph type="title"/>
          </p:nvPr>
        </p:nvSpPr>
        <p:spPr>
          <a:xfrm>
            <a:off x="919163" y="342900"/>
            <a:ext cx="12230100" cy="1485900"/>
          </a:xfrm>
        </p:spPr>
        <p:txBody>
          <a:bodyPr/>
          <a:lstStyle/>
          <a:p>
            <a:endParaRPr lang="pl-PL" altLang="pl-PL" smtClean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571501" y="2400300"/>
            <a:ext cx="12577763" cy="7658100"/>
          </a:xfrm>
        </p:spPr>
        <p:txBody>
          <a:bodyPr>
            <a:normAutofit/>
          </a:bodyPr>
          <a:lstStyle/>
          <a:p>
            <a:pPr marL="0" indent="0" algn="ctr" fontAlgn="auto">
              <a:spcAft>
                <a:spcPts val="0"/>
              </a:spcAft>
              <a:buNone/>
              <a:defRPr/>
            </a:pPr>
            <a:endParaRPr lang="pl-PL" sz="2400" i="1" dirty="0">
              <a:solidFill>
                <a:srgbClr val="0066FF"/>
              </a:solidFill>
            </a:endParaRPr>
          </a:p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pl-PL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Propozycje                                                                                                          planu sieci doradztwa metodycznego                                                  ustalone na podstawie: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pl-PL" sz="2400" dirty="0">
              <a:solidFill>
                <a:srgbClr val="0066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pl-PL" sz="3300" dirty="0">
                <a:latin typeface="Calibri" panose="020F0502020204030204" pitchFamily="34" charset="0"/>
                <a:cs typeface="Calibri" panose="020F0502020204030204" pitchFamily="34" charset="0"/>
              </a:rPr>
              <a:t>a) liczby nauczycieli poszczególnych specjalności;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pl-PL" sz="3300" dirty="0">
                <a:latin typeface="Calibri" panose="020F0502020204030204" pitchFamily="34" charset="0"/>
                <a:cs typeface="Calibri" panose="020F0502020204030204" pitchFamily="34" charset="0"/>
              </a:rPr>
              <a:t>b) potrzeb nauczycieli w zakresie doradztwa;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pl-PL" sz="3300" dirty="0">
                <a:latin typeface="Calibri" panose="020F0502020204030204" pitchFamily="34" charset="0"/>
                <a:cs typeface="Calibri" panose="020F0502020204030204" pitchFamily="34" charset="0"/>
              </a:rPr>
              <a:t>c) konieczności zapewnienia nauczycielom równego dostępu   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pl-PL" sz="3300" dirty="0">
                <a:latin typeface="Calibri" panose="020F0502020204030204" pitchFamily="34" charset="0"/>
                <a:cs typeface="Calibri" panose="020F0502020204030204" pitchFamily="34" charset="0"/>
              </a:rPr>
              <a:t>    terytorialnego i przedmiotowego do doradztwa metodycznego.</a:t>
            </a:r>
          </a:p>
          <a:p>
            <a:pPr marL="771525" indent="-771525" algn="just" fontAlgn="auto">
              <a:spcAft>
                <a:spcPts val="0"/>
              </a:spcAft>
              <a:buFont typeface="Wingdings"/>
              <a:buAutoNum type="arabicPeriod"/>
              <a:defRPr/>
            </a:pPr>
            <a:endParaRPr lang="pl-PL" dirty="0" smtClean="0"/>
          </a:p>
          <a:p>
            <a:pPr marL="0" indent="0" algn="just" fontAlgn="auto">
              <a:spcAft>
                <a:spcPts val="0"/>
              </a:spcAft>
              <a:buNone/>
              <a:defRPr/>
            </a:pPr>
            <a:endParaRPr lang="pl-PL" dirty="0"/>
          </a:p>
        </p:txBody>
      </p:sp>
      <p:pic>
        <p:nvPicPr>
          <p:cNvPr id="83972" name="Picture 6" descr="http://ankiety.kuratorium.szczecin.pl/log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82" y="295275"/>
            <a:ext cx="131445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221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B7D3ED"/>
            </a:gs>
            <a:gs pos="3000">
              <a:srgbClr val="B7D3ED"/>
            </a:gs>
            <a:gs pos="57001">
              <a:srgbClr val="D2E2F2"/>
            </a:gs>
            <a:gs pos="100000">
              <a:srgbClr val="E9F0F8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AutoShape 3"/>
          <p:cNvSpPr>
            <a:spLocks noChangeAspect="1" noChangeArrowheads="1" noTextEdit="1"/>
          </p:cNvSpPr>
          <p:nvPr/>
        </p:nvSpPr>
        <p:spPr bwMode="auto">
          <a:xfrm>
            <a:off x="1595438" y="292895"/>
            <a:ext cx="10579895" cy="989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sz="120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84995" name="Grupa 1"/>
          <p:cNvGrpSpPr>
            <a:grpSpLocks/>
          </p:cNvGrpSpPr>
          <p:nvPr/>
        </p:nvGrpSpPr>
        <p:grpSpPr bwMode="auto">
          <a:xfrm>
            <a:off x="1026320" y="550070"/>
            <a:ext cx="11432381" cy="9434513"/>
            <a:chOff x="-219561" y="282575"/>
            <a:chExt cx="7112486" cy="6289798"/>
          </a:xfrm>
        </p:grpSpPr>
        <p:sp>
          <p:nvSpPr>
            <p:cNvPr id="84996" name="Tytuł 1"/>
            <p:cNvSpPr txBox="1">
              <a:spLocks/>
            </p:cNvSpPr>
            <p:nvPr/>
          </p:nvSpPr>
          <p:spPr bwMode="auto">
            <a:xfrm>
              <a:off x="-219561" y="418336"/>
              <a:ext cx="4564316" cy="743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36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Sieć doradztwa metodycznego 2019 r.</a:t>
              </a:r>
            </a:p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27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 propozycja )</a:t>
              </a:r>
            </a:p>
          </p:txBody>
        </p:sp>
        <p:sp>
          <p:nvSpPr>
            <p:cNvPr id="84997" name="Freeform 5"/>
            <p:cNvSpPr>
              <a:spLocks/>
            </p:cNvSpPr>
            <p:nvPr/>
          </p:nvSpPr>
          <p:spPr bwMode="auto">
            <a:xfrm>
              <a:off x="1063625" y="282575"/>
              <a:ext cx="5829300" cy="6286500"/>
            </a:xfrm>
            <a:custGeom>
              <a:avLst/>
              <a:gdLst>
                <a:gd name="T0" fmla="*/ 409575 w 612"/>
                <a:gd name="T1" fmla="*/ 2095500 h 660"/>
                <a:gd name="T2" fmla="*/ 485775 w 612"/>
                <a:gd name="T3" fmla="*/ 2600325 h 660"/>
                <a:gd name="T4" fmla="*/ 504825 w 612"/>
                <a:gd name="T5" fmla="*/ 2876550 h 660"/>
                <a:gd name="T6" fmla="*/ 523875 w 612"/>
                <a:gd name="T7" fmla="*/ 3143250 h 660"/>
                <a:gd name="T8" fmla="*/ 600075 w 612"/>
                <a:gd name="T9" fmla="*/ 3467100 h 660"/>
                <a:gd name="T10" fmla="*/ 676275 w 612"/>
                <a:gd name="T11" fmla="*/ 3848100 h 660"/>
                <a:gd name="T12" fmla="*/ 723900 w 612"/>
                <a:gd name="T13" fmla="*/ 4114800 h 660"/>
                <a:gd name="T14" fmla="*/ 581025 w 612"/>
                <a:gd name="T15" fmla="*/ 4514850 h 660"/>
                <a:gd name="T16" fmla="*/ 266700 w 612"/>
                <a:gd name="T17" fmla="*/ 4991100 h 660"/>
                <a:gd name="T18" fmla="*/ 9525 w 612"/>
                <a:gd name="T19" fmla="*/ 5448300 h 660"/>
                <a:gd name="T20" fmla="*/ 361950 w 612"/>
                <a:gd name="T21" fmla="*/ 5762625 h 660"/>
                <a:gd name="T22" fmla="*/ 685800 w 612"/>
                <a:gd name="T23" fmla="*/ 6143625 h 660"/>
                <a:gd name="T24" fmla="*/ 942975 w 612"/>
                <a:gd name="T25" fmla="*/ 6143625 h 660"/>
                <a:gd name="T26" fmla="*/ 1123950 w 612"/>
                <a:gd name="T27" fmla="*/ 6153150 h 660"/>
                <a:gd name="T28" fmla="*/ 1314450 w 612"/>
                <a:gd name="T29" fmla="*/ 6019800 h 660"/>
                <a:gd name="T30" fmla="*/ 1381125 w 612"/>
                <a:gd name="T31" fmla="*/ 5753100 h 660"/>
                <a:gd name="T32" fmla="*/ 1533525 w 612"/>
                <a:gd name="T33" fmla="*/ 5514975 h 660"/>
                <a:gd name="T34" fmla="*/ 1609725 w 612"/>
                <a:gd name="T35" fmla="*/ 5372100 h 660"/>
                <a:gd name="T36" fmla="*/ 1771650 w 612"/>
                <a:gd name="T37" fmla="*/ 5495925 h 660"/>
                <a:gd name="T38" fmla="*/ 1981200 w 612"/>
                <a:gd name="T39" fmla="*/ 5514975 h 660"/>
                <a:gd name="T40" fmla="*/ 2305050 w 612"/>
                <a:gd name="T41" fmla="*/ 5372100 h 660"/>
                <a:gd name="T42" fmla="*/ 2362200 w 612"/>
                <a:gd name="T43" fmla="*/ 5181600 h 660"/>
                <a:gd name="T44" fmla="*/ 2609850 w 612"/>
                <a:gd name="T45" fmla="*/ 5086350 h 660"/>
                <a:gd name="T46" fmla="*/ 2952750 w 612"/>
                <a:gd name="T47" fmla="*/ 5057775 h 660"/>
                <a:gd name="T48" fmla="*/ 3200400 w 612"/>
                <a:gd name="T49" fmla="*/ 5067300 h 660"/>
                <a:gd name="T50" fmla="*/ 3324225 w 612"/>
                <a:gd name="T51" fmla="*/ 4991100 h 660"/>
                <a:gd name="T52" fmla="*/ 3400425 w 612"/>
                <a:gd name="T53" fmla="*/ 4857750 h 660"/>
                <a:gd name="T54" fmla="*/ 3562350 w 612"/>
                <a:gd name="T55" fmla="*/ 4733925 h 660"/>
                <a:gd name="T56" fmla="*/ 3800475 w 612"/>
                <a:gd name="T57" fmla="*/ 4695825 h 660"/>
                <a:gd name="T58" fmla="*/ 3781425 w 612"/>
                <a:gd name="T59" fmla="*/ 4886325 h 660"/>
                <a:gd name="T60" fmla="*/ 3962400 w 612"/>
                <a:gd name="T61" fmla="*/ 5019675 h 660"/>
                <a:gd name="T62" fmla="*/ 4381500 w 612"/>
                <a:gd name="T63" fmla="*/ 4914900 h 660"/>
                <a:gd name="T64" fmla="*/ 4581525 w 612"/>
                <a:gd name="T65" fmla="*/ 4819650 h 660"/>
                <a:gd name="T66" fmla="*/ 4581525 w 612"/>
                <a:gd name="T67" fmla="*/ 4629150 h 660"/>
                <a:gd name="T68" fmla="*/ 4714875 w 612"/>
                <a:gd name="T69" fmla="*/ 4505325 h 660"/>
                <a:gd name="T70" fmla="*/ 4895850 w 612"/>
                <a:gd name="T71" fmla="*/ 4381500 h 660"/>
                <a:gd name="T72" fmla="*/ 5086350 w 612"/>
                <a:gd name="T73" fmla="*/ 4381500 h 660"/>
                <a:gd name="T74" fmla="*/ 5086350 w 612"/>
                <a:gd name="T75" fmla="*/ 4229100 h 660"/>
                <a:gd name="T76" fmla="*/ 5153025 w 612"/>
                <a:gd name="T77" fmla="*/ 4057650 h 660"/>
                <a:gd name="T78" fmla="*/ 4838700 w 612"/>
                <a:gd name="T79" fmla="*/ 3905250 h 660"/>
                <a:gd name="T80" fmla="*/ 4838700 w 612"/>
                <a:gd name="T81" fmla="*/ 3609975 h 660"/>
                <a:gd name="T82" fmla="*/ 5257800 w 612"/>
                <a:gd name="T83" fmla="*/ 3533775 h 660"/>
                <a:gd name="T84" fmla="*/ 5372100 w 612"/>
                <a:gd name="T85" fmla="*/ 3276600 h 660"/>
                <a:gd name="T86" fmla="*/ 5572125 w 612"/>
                <a:gd name="T87" fmla="*/ 3162300 h 660"/>
                <a:gd name="T88" fmla="*/ 5648325 w 612"/>
                <a:gd name="T89" fmla="*/ 2857500 h 660"/>
                <a:gd name="T90" fmla="*/ 5743575 w 612"/>
                <a:gd name="T91" fmla="*/ 2581275 h 660"/>
                <a:gd name="T92" fmla="*/ 5610225 w 612"/>
                <a:gd name="T93" fmla="*/ 2438400 h 660"/>
                <a:gd name="T94" fmla="*/ 5810250 w 612"/>
                <a:gd name="T95" fmla="*/ 2286000 h 660"/>
                <a:gd name="T96" fmla="*/ 5648325 w 612"/>
                <a:gd name="T97" fmla="*/ 2038350 h 660"/>
                <a:gd name="T98" fmla="*/ 5486400 w 612"/>
                <a:gd name="T99" fmla="*/ 1933575 h 660"/>
                <a:gd name="T100" fmla="*/ 5524500 w 612"/>
                <a:gd name="T101" fmla="*/ 1647825 h 660"/>
                <a:gd name="T102" fmla="*/ 5410200 w 612"/>
                <a:gd name="T103" fmla="*/ 1333500 h 660"/>
                <a:gd name="T104" fmla="*/ 5381625 w 612"/>
                <a:gd name="T105" fmla="*/ 1104900 h 660"/>
                <a:gd name="T106" fmla="*/ 5629275 w 612"/>
                <a:gd name="T107" fmla="*/ 866775 h 660"/>
                <a:gd name="T108" fmla="*/ 5591175 w 612"/>
                <a:gd name="T109" fmla="*/ 457200 h 660"/>
                <a:gd name="T110" fmla="*/ 5457825 w 612"/>
                <a:gd name="T111" fmla="*/ 114300 h 660"/>
                <a:gd name="T112" fmla="*/ 5010150 w 612"/>
                <a:gd name="T113" fmla="*/ 95250 h 660"/>
                <a:gd name="T114" fmla="*/ 4610100 w 612"/>
                <a:gd name="T115" fmla="*/ 561975 h 660"/>
                <a:gd name="T116" fmla="*/ 3933825 w 612"/>
                <a:gd name="T117" fmla="*/ 1000125 h 660"/>
                <a:gd name="T118" fmla="*/ 3152775 w 612"/>
                <a:gd name="T119" fmla="*/ 1171575 h 660"/>
                <a:gd name="T120" fmla="*/ 2219325 w 612"/>
                <a:gd name="T121" fmla="*/ 1400175 h 660"/>
                <a:gd name="T122" fmla="*/ 1238250 w 612"/>
                <a:gd name="T123" fmla="*/ 1724025 h 660"/>
                <a:gd name="T124" fmla="*/ 685800 w 612"/>
                <a:gd name="T125" fmla="*/ 1971675 h 66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12" h="660">
                  <a:moveTo>
                    <a:pt x="46" y="199"/>
                  </a:moveTo>
                  <a:lnTo>
                    <a:pt x="45" y="201"/>
                  </a:lnTo>
                  <a:lnTo>
                    <a:pt x="44" y="203"/>
                  </a:lnTo>
                  <a:lnTo>
                    <a:pt x="43" y="203"/>
                  </a:lnTo>
                  <a:lnTo>
                    <a:pt x="41" y="203"/>
                  </a:lnTo>
                  <a:lnTo>
                    <a:pt x="39" y="203"/>
                  </a:lnTo>
                  <a:lnTo>
                    <a:pt x="41" y="206"/>
                  </a:lnTo>
                  <a:lnTo>
                    <a:pt x="43" y="208"/>
                  </a:lnTo>
                  <a:lnTo>
                    <a:pt x="44" y="211"/>
                  </a:lnTo>
                  <a:lnTo>
                    <a:pt x="43" y="216"/>
                  </a:lnTo>
                  <a:lnTo>
                    <a:pt x="43" y="220"/>
                  </a:lnTo>
                  <a:lnTo>
                    <a:pt x="45" y="223"/>
                  </a:lnTo>
                  <a:lnTo>
                    <a:pt x="47" y="231"/>
                  </a:lnTo>
                  <a:lnTo>
                    <a:pt x="55" y="254"/>
                  </a:lnTo>
                  <a:lnTo>
                    <a:pt x="54" y="255"/>
                  </a:lnTo>
                  <a:lnTo>
                    <a:pt x="53" y="257"/>
                  </a:lnTo>
                  <a:lnTo>
                    <a:pt x="52" y="258"/>
                  </a:lnTo>
                  <a:lnTo>
                    <a:pt x="50" y="260"/>
                  </a:lnTo>
                  <a:lnTo>
                    <a:pt x="51" y="262"/>
                  </a:lnTo>
                  <a:lnTo>
                    <a:pt x="51" y="265"/>
                  </a:lnTo>
                  <a:lnTo>
                    <a:pt x="51" y="269"/>
                  </a:lnTo>
                  <a:lnTo>
                    <a:pt x="51" y="273"/>
                  </a:lnTo>
                  <a:lnTo>
                    <a:pt x="50" y="277"/>
                  </a:lnTo>
                  <a:lnTo>
                    <a:pt x="50" y="279"/>
                  </a:lnTo>
                  <a:lnTo>
                    <a:pt x="51" y="281"/>
                  </a:lnTo>
                  <a:lnTo>
                    <a:pt x="53" y="284"/>
                  </a:lnTo>
                  <a:lnTo>
                    <a:pt x="53" y="286"/>
                  </a:lnTo>
                  <a:lnTo>
                    <a:pt x="53" y="287"/>
                  </a:lnTo>
                  <a:lnTo>
                    <a:pt x="52" y="288"/>
                  </a:lnTo>
                  <a:lnTo>
                    <a:pt x="50" y="290"/>
                  </a:lnTo>
                  <a:lnTo>
                    <a:pt x="53" y="294"/>
                  </a:lnTo>
                  <a:lnTo>
                    <a:pt x="53" y="299"/>
                  </a:lnTo>
                  <a:lnTo>
                    <a:pt x="53" y="302"/>
                  </a:lnTo>
                  <a:lnTo>
                    <a:pt x="54" y="305"/>
                  </a:lnTo>
                  <a:lnTo>
                    <a:pt x="56" y="306"/>
                  </a:lnTo>
                  <a:lnTo>
                    <a:pt x="57" y="308"/>
                  </a:lnTo>
                  <a:lnTo>
                    <a:pt x="58" y="309"/>
                  </a:lnTo>
                  <a:lnTo>
                    <a:pt x="58" y="312"/>
                  </a:lnTo>
                  <a:lnTo>
                    <a:pt x="58" y="317"/>
                  </a:lnTo>
                  <a:lnTo>
                    <a:pt x="57" y="322"/>
                  </a:lnTo>
                  <a:lnTo>
                    <a:pt x="57" y="326"/>
                  </a:lnTo>
                  <a:lnTo>
                    <a:pt x="56" y="327"/>
                  </a:lnTo>
                  <a:lnTo>
                    <a:pt x="55" y="329"/>
                  </a:lnTo>
                  <a:lnTo>
                    <a:pt x="55" y="330"/>
                  </a:lnTo>
                  <a:lnTo>
                    <a:pt x="55" y="332"/>
                  </a:lnTo>
                  <a:lnTo>
                    <a:pt x="55" y="334"/>
                  </a:lnTo>
                  <a:lnTo>
                    <a:pt x="56" y="336"/>
                  </a:lnTo>
                  <a:lnTo>
                    <a:pt x="57" y="338"/>
                  </a:lnTo>
                  <a:lnTo>
                    <a:pt x="57" y="339"/>
                  </a:lnTo>
                  <a:lnTo>
                    <a:pt x="57" y="343"/>
                  </a:lnTo>
                  <a:lnTo>
                    <a:pt x="58" y="346"/>
                  </a:lnTo>
                  <a:lnTo>
                    <a:pt x="58" y="348"/>
                  </a:lnTo>
                  <a:lnTo>
                    <a:pt x="60" y="349"/>
                  </a:lnTo>
                  <a:lnTo>
                    <a:pt x="63" y="351"/>
                  </a:lnTo>
                  <a:lnTo>
                    <a:pt x="63" y="364"/>
                  </a:lnTo>
                  <a:lnTo>
                    <a:pt x="66" y="365"/>
                  </a:lnTo>
                  <a:lnTo>
                    <a:pt x="67" y="366"/>
                  </a:lnTo>
                  <a:lnTo>
                    <a:pt x="67" y="370"/>
                  </a:lnTo>
                  <a:lnTo>
                    <a:pt x="65" y="376"/>
                  </a:lnTo>
                  <a:lnTo>
                    <a:pt x="66" y="381"/>
                  </a:lnTo>
                  <a:lnTo>
                    <a:pt x="67" y="385"/>
                  </a:lnTo>
                  <a:lnTo>
                    <a:pt x="69" y="391"/>
                  </a:lnTo>
                  <a:lnTo>
                    <a:pt x="69" y="394"/>
                  </a:lnTo>
                  <a:lnTo>
                    <a:pt x="69" y="398"/>
                  </a:lnTo>
                  <a:lnTo>
                    <a:pt x="68" y="401"/>
                  </a:lnTo>
                  <a:lnTo>
                    <a:pt x="71" y="404"/>
                  </a:lnTo>
                  <a:lnTo>
                    <a:pt x="71" y="406"/>
                  </a:lnTo>
                  <a:lnTo>
                    <a:pt x="71" y="410"/>
                  </a:lnTo>
                  <a:lnTo>
                    <a:pt x="72" y="413"/>
                  </a:lnTo>
                  <a:lnTo>
                    <a:pt x="71" y="416"/>
                  </a:lnTo>
                  <a:lnTo>
                    <a:pt x="72" y="422"/>
                  </a:lnTo>
                  <a:lnTo>
                    <a:pt x="72" y="424"/>
                  </a:lnTo>
                  <a:lnTo>
                    <a:pt x="73" y="424"/>
                  </a:lnTo>
                  <a:lnTo>
                    <a:pt x="73" y="425"/>
                  </a:lnTo>
                  <a:lnTo>
                    <a:pt x="73" y="428"/>
                  </a:lnTo>
                  <a:lnTo>
                    <a:pt x="75" y="430"/>
                  </a:lnTo>
                  <a:lnTo>
                    <a:pt x="76" y="432"/>
                  </a:lnTo>
                  <a:lnTo>
                    <a:pt x="76" y="436"/>
                  </a:lnTo>
                  <a:lnTo>
                    <a:pt x="74" y="440"/>
                  </a:lnTo>
                  <a:lnTo>
                    <a:pt x="71" y="443"/>
                  </a:lnTo>
                  <a:lnTo>
                    <a:pt x="69" y="446"/>
                  </a:lnTo>
                  <a:lnTo>
                    <a:pt x="68" y="449"/>
                  </a:lnTo>
                  <a:lnTo>
                    <a:pt x="66" y="452"/>
                  </a:lnTo>
                  <a:lnTo>
                    <a:pt x="62" y="453"/>
                  </a:lnTo>
                  <a:lnTo>
                    <a:pt x="60" y="458"/>
                  </a:lnTo>
                  <a:lnTo>
                    <a:pt x="59" y="464"/>
                  </a:lnTo>
                  <a:lnTo>
                    <a:pt x="60" y="469"/>
                  </a:lnTo>
                  <a:lnTo>
                    <a:pt x="61" y="474"/>
                  </a:lnTo>
                  <a:lnTo>
                    <a:pt x="61" y="478"/>
                  </a:lnTo>
                  <a:lnTo>
                    <a:pt x="60" y="484"/>
                  </a:lnTo>
                  <a:lnTo>
                    <a:pt x="59" y="488"/>
                  </a:lnTo>
                  <a:lnTo>
                    <a:pt x="58" y="491"/>
                  </a:lnTo>
                  <a:lnTo>
                    <a:pt x="56" y="497"/>
                  </a:lnTo>
                  <a:lnTo>
                    <a:pt x="54" y="501"/>
                  </a:lnTo>
                  <a:lnTo>
                    <a:pt x="50" y="506"/>
                  </a:lnTo>
                  <a:lnTo>
                    <a:pt x="47" y="510"/>
                  </a:lnTo>
                  <a:lnTo>
                    <a:pt x="38" y="517"/>
                  </a:lnTo>
                  <a:lnTo>
                    <a:pt x="32" y="521"/>
                  </a:lnTo>
                  <a:lnTo>
                    <a:pt x="28" y="524"/>
                  </a:lnTo>
                  <a:lnTo>
                    <a:pt x="22" y="526"/>
                  </a:lnTo>
                  <a:lnTo>
                    <a:pt x="14" y="528"/>
                  </a:lnTo>
                  <a:lnTo>
                    <a:pt x="10" y="530"/>
                  </a:lnTo>
                  <a:lnTo>
                    <a:pt x="6" y="536"/>
                  </a:lnTo>
                  <a:lnTo>
                    <a:pt x="5" y="540"/>
                  </a:lnTo>
                  <a:lnTo>
                    <a:pt x="7" y="547"/>
                  </a:lnTo>
                  <a:lnTo>
                    <a:pt x="8" y="554"/>
                  </a:lnTo>
                  <a:lnTo>
                    <a:pt x="9" y="560"/>
                  </a:lnTo>
                  <a:lnTo>
                    <a:pt x="7" y="564"/>
                  </a:lnTo>
                  <a:lnTo>
                    <a:pt x="3" y="569"/>
                  </a:lnTo>
                  <a:lnTo>
                    <a:pt x="1" y="572"/>
                  </a:lnTo>
                  <a:lnTo>
                    <a:pt x="0" y="575"/>
                  </a:lnTo>
                  <a:lnTo>
                    <a:pt x="1" y="578"/>
                  </a:lnTo>
                  <a:lnTo>
                    <a:pt x="3" y="581"/>
                  </a:lnTo>
                  <a:lnTo>
                    <a:pt x="7" y="582"/>
                  </a:lnTo>
                  <a:lnTo>
                    <a:pt x="12" y="582"/>
                  </a:lnTo>
                  <a:lnTo>
                    <a:pt x="16" y="584"/>
                  </a:lnTo>
                  <a:lnTo>
                    <a:pt x="20" y="586"/>
                  </a:lnTo>
                  <a:lnTo>
                    <a:pt x="23" y="590"/>
                  </a:lnTo>
                  <a:lnTo>
                    <a:pt x="27" y="597"/>
                  </a:lnTo>
                  <a:lnTo>
                    <a:pt x="32" y="601"/>
                  </a:lnTo>
                  <a:lnTo>
                    <a:pt x="38" y="605"/>
                  </a:lnTo>
                  <a:lnTo>
                    <a:pt x="45" y="610"/>
                  </a:lnTo>
                  <a:lnTo>
                    <a:pt x="48" y="616"/>
                  </a:lnTo>
                  <a:lnTo>
                    <a:pt x="54" y="622"/>
                  </a:lnTo>
                  <a:lnTo>
                    <a:pt x="58" y="628"/>
                  </a:lnTo>
                  <a:lnTo>
                    <a:pt x="61" y="633"/>
                  </a:lnTo>
                  <a:lnTo>
                    <a:pt x="62" y="636"/>
                  </a:lnTo>
                  <a:lnTo>
                    <a:pt x="65" y="637"/>
                  </a:lnTo>
                  <a:lnTo>
                    <a:pt x="66" y="638"/>
                  </a:lnTo>
                  <a:lnTo>
                    <a:pt x="67" y="640"/>
                  </a:lnTo>
                  <a:lnTo>
                    <a:pt x="68" y="642"/>
                  </a:lnTo>
                  <a:lnTo>
                    <a:pt x="72" y="645"/>
                  </a:lnTo>
                  <a:lnTo>
                    <a:pt x="76" y="649"/>
                  </a:lnTo>
                  <a:lnTo>
                    <a:pt x="79" y="651"/>
                  </a:lnTo>
                  <a:lnTo>
                    <a:pt x="84" y="655"/>
                  </a:lnTo>
                  <a:lnTo>
                    <a:pt x="88" y="659"/>
                  </a:lnTo>
                  <a:lnTo>
                    <a:pt x="91" y="660"/>
                  </a:lnTo>
                  <a:lnTo>
                    <a:pt x="93" y="660"/>
                  </a:lnTo>
                  <a:lnTo>
                    <a:pt x="94" y="657"/>
                  </a:lnTo>
                  <a:lnTo>
                    <a:pt x="94" y="652"/>
                  </a:lnTo>
                  <a:cubicBezTo>
                    <a:pt x="94" y="652"/>
                    <a:pt x="96" y="650"/>
                    <a:pt x="96" y="649"/>
                  </a:cubicBezTo>
                  <a:cubicBezTo>
                    <a:pt x="96" y="648"/>
                    <a:pt x="97" y="646"/>
                    <a:pt x="97" y="646"/>
                  </a:cubicBezTo>
                  <a:lnTo>
                    <a:pt x="99" y="645"/>
                  </a:lnTo>
                  <a:cubicBezTo>
                    <a:pt x="99" y="645"/>
                    <a:pt x="99" y="644"/>
                    <a:pt x="100" y="643"/>
                  </a:cubicBezTo>
                  <a:cubicBezTo>
                    <a:pt x="101" y="642"/>
                    <a:pt x="101" y="642"/>
                    <a:pt x="103" y="641"/>
                  </a:cubicBezTo>
                  <a:cubicBezTo>
                    <a:pt x="105" y="640"/>
                    <a:pt x="106" y="639"/>
                    <a:pt x="106" y="639"/>
                  </a:cubicBezTo>
                  <a:lnTo>
                    <a:pt x="108" y="638"/>
                  </a:lnTo>
                  <a:lnTo>
                    <a:pt x="111" y="638"/>
                  </a:lnTo>
                  <a:lnTo>
                    <a:pt x="112" y="638"/>
                  </a:lnTo>
                  <a:lnTo>
                    <a:pt x="114" y="638"/>
                  </a:lnTo>
                  <a:lnTo>
                    <a:pt x="114" y="641"/>
                  </a:lnTo>
                  <a:lnTo>
                    <a:pt x="115" y="643"/>
                  </a:lnTo>
                  <a:lnTo>
                    <a:pt x="117" y="645"/>
                  </a:lnTo>
                  <a:cubicBezTo>
                    <a:pt x="117" y="645"/>
                    <a:pt x="117" y="646"/>
                    <a:pt x="118" y="646"/>
                  </a:cubicBezTo>
                  <a:cubicBezTo>
                    <a:pt x="119" y="646"/>
                    <a:pt x="124" y="646"/>
                    <a:pt x="124" y="646"/>
                  </a:cubicBezTo>
                  <a:cubicBezTo>
                    <a:pt x="124" y="646"/>
                    <a:pt x="124" y="646"/>
                    <a:pt x="126" y="646"/>
                  </a:cubicBezTo>
                  <a:cubicBezTo>
                    <a:pt x="128" y="646"/>
                    <a:pt x="128" y="645"/>
                    <a:pt x="129" y="645"/>
                  </a:cubicBezTo>
                  <a:cubicBezTo>
                    <a:pt x="130" y="644"/>
                    <a:pt x="132" y="643"/>
                    <a:pt x="132" y="643"/>
                  </a:cubicBezTo>
                  <a:cubicBezTo>
                    <a:pt x="132" y="643"/>
                    <a:pt x="133" y="642"/>
                    <a:pt x="133" y="641"/>
                  </a:cubicBezTo>
                  <a:cubicBezTo>
                    <a:pt x="133" y="640"/>
                    <a:pt x="133" y="639"/>
                    <a:pt x="133" y="639"/>
                  </a:cubicBezTo>
                  <a:cubicBezTo>
                    <a:pt x="133" y="639"/>
                    <a:pt x="133" y="639"/>
                    <a:pt x="133" y="638"/>
                  </a:cubicBezTo>
                  <a:cubicBezTo>
                    <a:pt x="133" y="637"/>
                    <a:pt x="133" y="636"/>
                    <a:pt x="133" y="636"/>
                  </a:cubicBezTo>
                  <a:cubicBezTo>
                    <a:pt x="133" y="636"/>
                    <a:pt x="133" y="635"/>
                    <a:pt x="134" y="634"/>
                  </a:cubicBezTo>
                  <a:cubicBezTo>
                    <a:pt x="135" y="634"/>
                    <a:pt x="134" y="634"/>
                    <a:pt x="136" y="633"/>
                  </a:cubicBezTo>
                  <a:cubicBezTo>
                    <a:pt x="137" y="632"/>
                    <a:pt x="137" y="632"/>
                    <a:pt x="138" y="632"/>
                  </a:cubicBezTo>
                  <a:cubicBezTo>
                    <a:pt x="139" y="631"/>
                    <a:pt x="140" y="631"/>
                    <a:pt x="140" y="631"/>
                  </a:cubicBezTo>
                  <a:lnTo>
                    <a:pt x="142" y="629"/>
                  </a:lnTo>
                  <a:lnTo>
                    <a:pt x="142" y="625"/>
                  </a:lnTo>
                  <a:lnTo>
                    <a:pt x="143" y="624"/>
                  </a:lnTo>
                  <a:cubicBezTo>
                    <a:pt x="143" y="624"/>
                    <a:pt x="142" y="623"/>
                    <a:pt x="143" y="622"/>
                  </a:cubicBezTo>
                  <a:cubicBezTo>
                    <a:pt x="144" y="621"/>
                    <a:pt x="144" y="621"/>
                    <a:pt x="144" y="620"/>
                  </a:cubicBezTo>
                  <a:cubicBezTo>
                    <a:pt x="144" y="619"/>
                    <a:pt x="144" y="617"/>
                    <a:pt x="144" y="617"/>
                  </a:cubicBezTo>
                  <a:lnTo>
                    <a:pt x="144" y="613"/>
                  </a:lnTo>
                  <a:lnTo>
                    <a:pt x="144" y="609"/>
                  </a:lnTo>
                  <a:lnTo>
                    <a:pt x="144" y="607"/>
                  </a:lnTo>
                  <a:lnTo>
                    <a:pt x="145" y="604"/>
                  </a:lnTo>
                  <a:lnTo>
                    <a:pt x="147" y="601"/>
                  </a:lnTo>
                  <a:lnTo>
                    <a:pt x="150" y="601"/>
                  </a:lnTo>
                  <a:lnTo>
                    <a:pt x="154" y="599"/>
                  </a:lnTo>
                  <a:lnTo>
                    <a:pt x="156" y="597"/>
                  </a:lnTo>
                  <a:lnTo>
                    <a:pt x="159" y="593"/>
                  </a:lnTo>
                  <a:cubicBezTo>
                    <a:pt x="159" y="593"/>
                    <a:pt x="160" y="590"/>
                    <a:pt x="160" y="590"/>
                  </a:cubicBezTo>
                  <a:cubicBezTo>
                    <a:pt x="160" y="589"/>
                    <a:pt x="160" y="587"/>
                    <a:pt x="160" y="587"/>
                  </a:cubicBezTo>
                  <a:lnTo>
                    <a:pt x="158" y="585"/>
                  </a:lnTo>
                  <a:lnTo>
                    <a:pt x="159" y="583"/>
                  </a:lnTo>
                  <a:lnTo>
                    <a:pt x="159" y="581"/>
                  </a:lnTo>
                  <a:lnTo>
                    <a:pt x="161" y="579"/>
                  </a:lnTo>
                  <a:lnTo>
                    <a:pt x="161" y="578"/>
                  </a:lnTo>
                  <a:lnTo>
                    <a:pt x="166" y="578"/>
                  </a:lnTo>
                  <a:lnTo>
                    <a:pt x="170" y="578"/>
                  </a:lnTo>
                  <a:lnTo>
                    <a:pt x="170" y="576"/>
                  </a:lnTo>
                  <a:lnTo>
                    <a:pt x="171" y="574"/>
                  </a:lnTo>
                  <a:cubicBezTo>
                    <a:pt x="170" y="573"/>
                    <a:pt x="170" y="573"/>
                    <a:pt x="169" y="572"/>
                  </a:cubicBezTo>
                  <a:cubicBezTo>
                    <a:pt x="168" y="572"/>
                    <a:pt x="167" y="571"/>
                    <a:pt x="167" y="571"/>
                  </a:cubicBezTo>
                  <a:lnTo>
                    <a:pt x="167" y="570"/>
                  </a:lnTo>
                  <a:lnTo>
                    <a:pt x="167" y="568"/>
                  </a:lnTo>
                  <a:lnTo>
                    <a:pt x="168" y="566"/>
                  </a:lnTo>
                  <a:lnTo>
                    <a:pt x="169" y="564"/>
                  </a:lnTo>
                  <a:lnTo>
                    <a:pt x="170" y="563"/>
                  </a:lnTo>
                  <a:lnTo>
                    <a:pt x="172" y="563"/>
                  </a:lnTo>
                  <a:lnTo>
                    <a:pt x="174" y="565"/>
                  </a:lnTo>
                  <a:lnTo>
                    <a:pt x="176" y="568"/>
                  </a:lnTo>
                  <a:lnTo>
                    <a:pt x="178" y="569"/>
                  </a:lnTo>
                  <a:lnTo>
                    <a:pt x="180" y="571"/>
                  </a:lnTo>
                  <a:lnTo>
                    <a:pt x="182" y="571"/>
                  </a:lnTo>
                  <a:lnTo>
                    <a:pt x="183" y="573"/>
                  </a:lnTo>
                  <a:lnTo>
                    <a:pt x="184" y="574"/>
                  </a:lnTo>
                  <a:lnTo>
                    <a:pt x="185" y="577"/>
                  </a:lnTo>
                  <a:lnTo>
                    <a:pt x="186" y="577"/>
                  </a:lnTo>
                  <a:lnTo>
                    <a:pt x="188" y="576"/>
                  </a:lnTo>
                  <a:cubicBezTo>
                    <a:pt x="188" y="576"/>
                    <a:pt x="188" y="575"/>
                    <a:pt x="189" y="575"/>
                  </a:cubicBezTo>
                  <a:cubicBezTo>
                    <a:pt x="190" y="574"/>
                    <a:pt x="192" y="573"/>
                    <a:pt x="192" y="573"/>
                  </a:cubicBezTo>
                  <a:cubicBezTo>
                    <a:pt x="192" y="573"/>
                    <a:pt x="192" y="573"/>
                    <a:pt x="193" y="573"/>
                  </a:cubicBezTo>
                  <a:cubicBezTo>
                    <a:pt x="194" y="573"/>
                    <a:pt x="195" y="573"/>
                    <a:pt x="195" y="573"/>
                  </a:cubicBezTo>
                  <a:lnTo>
                    <a:pt x="197" y="576"/>
                  </a:lnTo>
                  <a:lnTo>
                    <a:pt x="198" y="578"/>
                  </a:lnTo>
                  <a:lnTo>
                    <a:pt x="198" y="580"/>
                  </a:lnTo>
                  <a:cubicBezTo>
                    <a:pt x="198" y="580"/>
                    <a:pt x="199" y="581"/>
                    <a:pt x="200" y="581"/>
                  </a:cubicBezTo>
                  <a:cubicBezTo>
                    <a:pt x="201" y="581"/>
                    <a:pt x="202" y="581"/>
                    <a:pt x="202" y="581"/>
                  </a:cubicBezTo>
                  <a:lnTo>
                    <a:pt x="208" y="579"/>
                  </a:lnTo>
                  <a:lnTo>
                    <a:pt x="211" y="577"/>
                  </a:lnTo>
                  <a:lnTo>
                    <a:pt x="216" y="577"/>
                  </a:lnTo>
                  <a:cubicBezTo>
                    <a:pt x="216" y="577"/>
                    <a:pt x="217" y="576"/>
                    <a:pt x="218" y="576"/>
                  </a:cubicBezTo>
                  <a:cubicBezTo>
                    <a:pt x="219" y="575"/>
                    <a:pt x="221" y="575"/>
                    <a:pt x="222" y="574"/>
                  </a:cubicBezTo>
                  <a:cubicBezTo>
                    <a:pt x="223" y="574"/>
                    <a:pt x="225" y="573"/>
                    <a:pt x="225" y="573"/>
                  </a:cubicBezTo>
                  <a:cubicBezTo>
                    <a:pt x="225" y="573"/>
                    <a:pt x="225" y="573"/>
                    <a:pt x="227" y="572"/>
                  </a:cubicBezTo>
                  <a:cubicBezTo>
                    <a:pt x="228" y="571"/>
                    <a:pt x="229" y="571"/>
                    <a:pt x="230" y="570"/>
                  </a:cubicBezTo>
                  <a:cubicBezTo>
                    <a:pt x="231" y="570"/>
                    <a:pt x="230" y="570"/>
                    <a:pt x="232" y="569"/>
                  </a:cubicBezTo>
                  <a:cubicBezTo>
                    <a:pt x="234" y="568"/>
                    <a:pt x="236" y="567"/>
                    <a:pt x="236" y="567"/>
                  </a:cubicBezTo>
                  <a:cubicBezTo>
                    <a:pt x="236" y="567"/>
                    <a:pt x="237" y="567"/>
                    <a:pt x="238" y="566"/>
                  </a:cubicBezTo>
                  <a:cubicBezTo>
                    <a:pt x="239" y="566"/>
                    <a:pt x="242" y="564"/>
                    <a:pt x="242" y="564"/>
                  </a:cubicBezTo>
                  <a:cubicBezTo>
                    <a:pt x="242" y="564"/>
                    <a:pt x="243" y="564"/>
                    <a:pt x="244" y="563"/>
                  </a:cubicBezTo>
                  <a:cubicBezTo>
                    <a:pt x="246" y="562"/>
                    <a:pt x="247" y="562"/>
                    <a:pt x="247" y="562"/>
                  </a:cubicBezTo>
                  <a:cubicBezTo>
                    <a:pt x="247" y="562"/>
                    <a:pt x="247" y="561"/>
                    <a:pt x="249" y="561"/>
                  </a:cubicBezTo>
                  <a:cubicBezTo>
                    <a:pt x="251" y="560"/>
                    <a:pt x="252" y="559"/>
                    <a:pt x="252" y="559"/>
                  </a:cubicBezTo>
                  <a:lnTo>
                    <a:pt x="253" y="558"/>
                  </a:lnTo>
                  <a:lnTo>
                    <a:pt x="253" y="556"/>
                  </a:lnTo>
                  <a:lnTo>
                    <a:pt x="252" y="552"/>
                  </a:lnTo>
                  <a:lnTo>
                    <a:pt x="251" y="549"/>
                  </a:lnTo>
                  <a:lnTo>
                    <a:pt x="251" y="547"/>
                  </a:lnTo>
                  <a:lnTo>
                    <a:pt x="250" y="546"/>
                  </a:lnTo>
                  <a:lnTo>
                    <a:pt x="248" y="544"/>
                  </a:lnTo>
                  <a:lnTo>
                    <a:pt x="248" y="543"/>
                  </a:lnTo>
                  <a:lnTo>
                    <a:pt x="249" y="541"/>
                  </a:lnTo>
                  <a:lnTo>
                    <a:pt x="253" y="541"/>
                  </a:lnTo>
                  <a:lnTo>
                    <a:pt x="256" y="542"/>
                  </a:lnTo>
                  <a:lnTo>
                    <a:pt x="258" y="543"/>
                  </a:lnTo>
                  <a:lnTo>
                    <a:pt x="261" y="545"/>
                  </a:lnTo>
                  <a:lnTo>
                    <a:pt x="264" y="545"/>
                  </a:lnTo>
                  <a:lnTo>
                    <a:pt x="266" y="542"/>
                  </a:lnTo>
                  <a:lnTo>
                    <a:pt x="267" y="539"/>
                  </a:lnTo>
                  <a:lnTo>
                    <a:pt x="269" y="537"/>
                  </a:lnTo>
                  <a:lnTo>
                    <a:pt x="274" y="534"/>
                  </a:lnTo>
                  <a:lnTo>
                    <a:pt x="279" y="532"/>
                  </a:lnTo>
                  <a:cubicBezTo>
                    <a:pt x="279" y="532"/>
                    <a:pt x="280" y="530"/>
                    <a:pt x="281" y="530"/>
                  </a:cubicBezTo>
                  <a:cubicBezTo>
                    <a:pt x="282" y="530"/>
                    <a:pt x="287" y="528"/>
                    <a:pt x="287" y="528"/>
                  </a:cubicBezTo>
                  <a:lnTo>
                    <a:pt x="293" y="526"/>
                  </a:lnTo>
                  <a:lnTo>
                    <a:pt x="297" y="525"/>
                  </a:lnTo>
                  <a:lnTo>
                    <a:pt x="302" y="524"/>
                  </a:lnTo>
                  <a:lnTo>
                    <a:pt x="304" y="524"/>
                  </a:lnTo>
                  <a:lnTo>
                    <a:pt x="305" y="526"/>
                  </a:lnTo>
                  <a:lnTo>
                    <a:pt x="306" y="528"/>
                  </a:lnTo>
                  <a:lnTo>
                    <a:pt x="307" y="530"/>
                  </a:lnTo>
                  <a:lnTo>
                    <a:pt x="310" y="531"/>
                  </a:lnTo>
                  <a:lnTo>
                    <a:pt x="311" y="533"/>
                  </a:lnTo>
                  <a:lnTo>
                    <a:pt x="312" y="536"/>
                  </a:lnTo>
                  <a:lnTo>
                    <a:pt x="314" y="538"/>
                  </a:lnTo>
                  <a:lnTo>
                    <a:pt x="317" y="538"/>
                  </a:lnTo>
                  <a:lnTo>
                    <a:pt x="320" y="538"/>
                  </a:lnTo>
                  <a:lnTo>
                    <a:pt x="322" y="540"/>
                  </a:lnTo>
                  <a:lnTo>
                    <a:pt x="324" y="540"/>
                  </a:lnTo>
                  <a:lnTo>
                    <a:pt x="328" y="537"/>
                  </a:lnTo>
                  <a:lnTo>
                    <a:pt x="331" y="534"/>
                  </a:lnTo>
                  <a:lnTo>
                    <a:pt x="333" y="534"/>
                  </a:lnTo>
                  <a:lnTo>
                    <a:pt x="336" y="532"/>
                  </a:lnTo>
                  <a:lnTo>
                    <a:pt x="337" y="533"/>
                  </a:lnTo>
                  <a:lnTo>
                    <a:pt x="339" y="534"/>
                  </a:lnTo>
                  <a:lnTo>
                    <a:pt x="341" y="536"/>
                  </a:lnTo>
                  <a:lnTo>
                    <a:pt x="342" y="536"/>
                  </a:lnTo>
                  <a:lnTo>
                    <a:pt x="346" y="534"/>
                  </a:lnTo>
                  <a:lnTo>
                    <a:pt x="349" y="532"/>
                  </a:lnTo>
                  <a:lnTo>
                    <a:pt x="349" y="531"/>
                  </a:lnTo>
                  <a:lnTo>
                    <a:pt x="351" y="529"/>
                  </a:lnTo>
                  <a:lnTo>
                    <a:pt x="350" y="528"/>
                  </a:lnTo>
                  <a:lnTo>
                    <a:pt x="349" y="526"/>
                  </a:lnTo>
                  <a:lnTo>
                    <a:pt x="349" y="524"/>
                  </a:lnTo>
                  <a:lnTo>
                    <a:pt x="349" y="522"/>
                  </a:lnTo>
                  <a:lnTo>
                    <a:pt x="350" y="521"/>
                  </a:lnTo>
                  <a:lnTo>
                    <a:pt x="353" y="521"/>
                  </a:lnTo>
                  <a:lnTo>
                    <a:pt x="354" y="520"/>
                  </a:lnTo>
                  <a:lnTo>
                    <a:pt x="356" y="518"/>
                  </a:lnTo>
                  <a:lnTo>
                    <a:pt x="356" y="517"/>
                  </a:lnTo>
                  <a:lnTo>
                    <a:pt x="355" y="514"/>
                  </a:lnTo>
                  <a:cubicBezTo>
                    <a:pt x="355" y="514"/>
                    <a:pt x="354" y="514"/>
                    <a:pt x="354" y="513"/>
                  </a:cubicBezTo>
                  <a:cubicBezTo>
                    <a:pt x="354" y="512"/>
                    <a:pt x="354" y="511"/>
                    <a:pt x="354" y="511"/>
                  </a:cubicBezTo>
                  <a:lnTo>
                    <a:pt x="355" y="510"/>
                  </a:lnTo>
                  <a:lnTo>
                    <a:pt x="357" y="510"/>
                  </a:lnTo>
                  <a:lnTo>
                    <a:pt x="360" y="510"/>
                  </a:lnTo>
                  <a:lnTo>
                    <a:pt x="362" y="509"/>
                  </a:lnTo>
                  <a:lnTo>
                    <a:pt x="364" y="508"/>
                  </a:lnTo>
                  <a:lnTo>
                    <a:pt x="365" y="506"/>
                  </a:lnTo>
                  <a:lnTo>
                    <a:pt x="365" y="505"/>
                  </a:lnTo>
                  <a:lnTo>
                    <a:pt x="363" y="503"/>
                  </a:lnTo>
                  <a:lnTo>
                    <a:pt x="366" y="501"/>
                  </a:lnTo>
                  <a:lnTo>
                    <a:pt x="368" y="501"/>
                  </a:lnTo>
                  <a:lnTo>
                    <a:pt x="372" y="500"/>
                  </a:lnTo>
                  <a:cubicBezTo>
                    <a:pt x="372" y="500"/>
                    <a:pt x="371" y="499"/>
                    <a:pt x="372" y="498"/>
                  </a:cubicBezTo>
                  <a:cubicBezTo>
                    <a:pt x="373" y="498"/>
                    <a:pt x="374" y="497"/>
                    <a:pt x="374" y="497"/>
                  </a:cubicBezTo>
                  <a:lnTo>
                    <a:pt x="375" y="495"/>
                  </a:lnTo>
                  <a:lnTo>
                    <a:pt x="374" y="494"/>
                  </a:lnTo>
                  <a:lnTo>
                    <a:pt x="374" y="491"/>
                  </a:lnTo>
                  <a:cubicBezTo>
                    <a:pt x="374" y="489"/>
                    <a:pt x="374" y="489"/>
                    <a:pt x="374" y="489"/>
                  </a:cubicBezTo>
                  <a:lnTo>
                    <a:pt x="376" y="489"/>
                  </a:lnTo>
                  <a:lnTo>
                    <a:pt x="380" y="489"/>
                  </a:lnTo>
                  <a:lnTo>
                    <a:pt x="382" y="489"/>
                  </a:lnTo>
                  <a:lnTo>
                    <a:pt x="385" y="489"/>
                  </a:lnTo>
                  <a:lnTo>
                    <a:pt x="388" y="489"/>
                  </a:lnTo>
                  <a:lnTo>
                    <a:pt x="392" y="490"/>
                  </a:lnTo>
                  <a:lnTo>
                    <a:pt x="399" y="493"/>
                  </a:lnTo>
                  <a:lnTo>
                    <a:pt x="400" y="494"/>
                  </a:lnTo>
                  <a:lnTo>
                    <a:pt x="401" y="498"/>
                  </a:lnTo>
                  <a:lnTo>
                    <a:pt x="402" y="499"/>
                  </a:lnTo>
                  <a:lnTo>
                    <a:pt x="404" y="500"/>
                  </a:lnTo>
                  <a:lnTo>
                    <a:pt x="404" y="503"/>
                  </a:lnTo>
                  <a:lnTo>
                    <a:pt x="403" y="505"/>
                  </a:lnTo>
                  <a:lnTo>
                    <a:pt x="402" y="506"/>
                  </a:lnTo>
                  <a:lnTo>
                    <a:pt x="401" y="508"/>
                  </a:lnTo>
                  <a:lnTo>
                    <a:pt x="399" y="509"/>
                  </a:lnTo>
                  <a:lnTo>
                    <a:pt x="397" y="511"/>
                  </a:lnTo>
                  <a:lnTo>
                    <a:pt x="397" y="513"/>
                  </a:lnTo>
                  <a:lnTo>
                    <a:pt x="396" y="515"/>
                  </a:lnTo>
                  <a:lnTo>
                    <a:pt x="396" y="517"/>
                  </a:lnTo>
                  <a:lnTo>
                    <a:pt x="397" y="518"/>
                  </a:lnTo>
                  <a:lnTo>
                    <a:pt x="398" y="520"/>
                  </a:lnTo>
                  <a:lnTo>
                    <a:pt x="400" y="522"/>
                  </a:lnTo>
                  <a:lnTo>
                    <a:pt x="403" y="523"/>
                  </a:lnTo>
                  <a:lnTo>
                    <a:pt x="406" y="522"/>
                  </a:lnTo>
                  <a:lnTo>
                    <a:pt x="408" y="522"/>
                  </a:lnTo>
                  <a:lnTo>
                    <a:pt x="410" y="524"/>
                  </a:lnTo>
                  <a:lnTo>
                    <a:pt x="413" y="526"/>
                  </a:lnTo>
                  <a:lnTo>
                    <a:pt x="416" y="527"/>
                  </a:lnTo>
                  <a:lnTo>
                    <a:pt x="420" y="529"/>
                  </a:lnTo>
                  <a:lnTo>
                    <a:pt x="425" y="530"/>
                  </a:lnTo>
                  <a:lnTo>
                    <a:pt x="427" y="531"/>
                  </a:lnTo>
                  <a:lnTo>
                    <a:pt x="430" y="530"/>
                  </a:lnTo>
                  <a:lnTo>
                    <a:pt x="435" y="527"/>
                  </a:lnTo>
                  <a:lnTo>
                    <a:pt x="439" y="525"/>
                  </a:lnTo>
                  <a:lnTo>
                    <a:pt x="444" y="523"/>
                  </a:lnTo>
                  <a:lnTo>
                    <a:pt x="448" y="521"/>
                  </a:lnTo>
                  <a:lnTo>
                    <a:pt x="453" y="519"/>
                  </a:lnTo>
                  <a:lnTo>
                    <a:pt x="456" y="517"/>
                  </a:lnTo>
                  <a:lnTo>
                    <a:pt x="460" y="516"/>
                  </a:lnTo>
                  <a:lnTo>
                    <a:pt x="462" y="518"/>
                  </a:lnTo>
                  <a:lnTo>
                    <a:pt x="463" y="520"/>
                  </a:lnTo>
                  <a:lnTo>
                    <a:pt x="465" y="520"/>
                  </a:lnTo>
                  <a:lnTo>
                    <a:pt x="468" y="520"/>
                  </a:lnTo>
                  <a:lnTo>
                    <a:pt x="469" y="520"/>
                  </a:lnTo>
                  <a:lnTo>
                    <a:pt x="471" y="518"/>
                  </a:lnTo>
                  <a:lnTo>
                    <a:pt x="471" y="515"/>
                  </a:lnTo>
                  <a:lnTo>
                    <a:pt x="474" y="513"/>
                  </a:lnTo>
                  <a:lnTo>
                    <a:pt x="476" y="511"/>
                  </a:lnTo>
                  <a:lnTo>
                    <a:pt x="479" y="509"/>
                  </a:lnTo>
                  <a:lnTo>
                    <a:pt x="481" y="506"/>
                  </a:lnTo>
                  <a:lnTo>
                    <a:pt x="481" y="504"/>
                  </a:lnTo>
                  <a:lnTo>
                    <a:pt x="482" y="502"/>
                  </a:lnTo>
                  <a:lnTo>
                    <a:pt x="482" y="500"/>
                  </a:lnTo>
                  <a:lnTo>
                    <a:pt x="480" y="497"/>
                  </a:lnTo>
                  <a:lnTo>
                    <a:pt x="478" y="496"/>
                  </a:lnTo>
                  <a:lnTo>
                    <a:pt x="480" y="494"/>
                  </a:lnTo>
                  <a:lnTo>
                    <a:pt x="480" y="492"/>
                  </a:lnTo>
                  <a:lnTo>
                    <a:pt x="481" y="490"/>
                  </a:lnTo>
                  <a:lnTo>
                    <a:pt x="481" y="489"/>
                  </a:lnTo>
                  <a:lnTo>
                    <a:pt x="479" y="487"/>
                  </a:lnTo>
                  <a:lnTo>
                    <a:pt x="481" y="486"/>
                  </a:lnTo>
                  <a:lnTo>
                    <a:pt x="482" y="485"/>
                  </a:lnTo>
                  <a:lnTo>
                    <a:pt x="484" y="484"/>
                  </a:lnTo>
                  <a:lnTo>
                    <a:pt x="485" y="484"/>
                  </a:lnTo>
                  <a:lnTo>
                    <a:pt x="486" y="482"/>
                  </a:lnTo>
                  <a:lnTo>
                    <a:pt x="486" y="479"/>
                  </a:lnTo>
                  <a:lnTo>
                    <a:pt x="486" y="477"/>
                  </a:lnTo>
                  <a:cubicBezTo>
                    <a:pt x="486" y="477"/>
                    <a:pt x="485" y="476"/>
                    <a:pt x="486" y="475"/>
                  </a:cubicBezTo>
                  <a:cubicBezTo>
                    <a:pt x="486" y="474"/>
                    <a:pt x="486" y="473"/>
                    <a:pt x="486" y="473"/>
                  </a:cubicBezTo>
                  <a:cubicBezTo>
                    <a:pt x="486" y="473"/>
                    <a:pt x="487" y="473"/>
                    <a:pt x="488" y="473"/>
                  </a:cubicBezTo>
                  <a:cubicBezTo>
                    <a:pt x="489" y="473"/>
                    <a:pt x="491" y="473"/>
                    <a:pt x="491" y="473"/>
                  </a:cubicBezTo>
                  <a:lnTo>
                    <a:pt x="495" y="473"/>
                  </a:lnTo>
                  <a:lnTo>
                    <a:pt x="497" y="473"/>
                  </a:lnTo>
                  <a:lnTo>
                    <a:pt x="499" y="471"/>
                  </a:lnTo>
                  <a:lnTo>
                    <a:pt x="503" y="471"/>
                  </a:lnTo>
                  <a:cubicBezTo>
                    <a:pt x="503" y="471"/>
                    <a:pt x="504" y="471"/>
                    <a:pt x="505" y="471"/>
                  </a:cubicBezTo>
                  <a:cubicBezTo>
                    <a:pt x="506" y="471"/>
                    <a:pt x="509" y="471"/>
                    <a:pt x="509" y="471"/>
                  </a:cubicBezTo>
                  <a:lnTo>
                    <a:pt x="511" y="471"/>
                  </a:lnTo>
                  <a:lnTo>
                    <a:pt x="512" y="469"/>
                  </a:lnTo>
                  <a:lnTo>
                    <a:pt x="512" y="467"/>
                  </a:lnTo>
                  <a:lnTo>
                    <a:pt x="513" y="465"/>
                  </a:lnTo>
                  <a:lnTo>
                    <a:pt x="513" y="462"/>
                  </a:lnTo>
                  <a:lnTo>
                    <a:pt x="514" y="460"/>
                  </a:lnTo>
                  <a:lnTo>
                    <a:pt x="515" y="457"/>
                  </a:lnTo>
                  <a:lnTo>
                    <a:pt x="516" y="457"/>
                  </a:lnTo>
                  <a:lnTo>
                    <a:pt x="517" y="457"/>
                  </a:lnTo>
                  <a:lnTo>
                    <a:pt x="519" y="457"/>
                  </a:lnTo>
                  <a:lnTo>
                    <a:pt x="521" y="456"/>
                  </a:lnTo>
                  <a:cubicBezTo>
                    <a:pt x="522" y="455"/>
                    <a:pt x="524" y="455"/>
                    <a:pt x="524" y="455"/>
                  </a:cubicBezTo>
                  <a:lnTo>
                    <a:pt x="526" y="456"/>
                  </a:lnTo>
                  <a:lnTo>
                    <a:pt x="529" y="458"/>
                  </a:lnTo>
                  <a:lnTo>
                    <a:pt x="530" y="460"/>
                  </a:lnTo>
                  <a:lnTo>
                    <a:pt x="532" y="460"/>
                  </a:lnTo>
                  <a:lnTo>
                    <a:pt x="534" y="460"/>
                  </a:lnTo>
                  <a:lnTo>
                    <a:pt x="536" y="459"/>
                  </a:lnTo>
                  <a:cubicBezTo>
                    <a:pt x="536" y="459"/>
                    <a:pt x="536" y="459"/>
                    <a:pt x="536" y="458"/>
                  </a:cubicBezTo>
                  <a:cubicBezTo>
                    <a:pt x="536" y="457"/>
                    <a:pt x="537" y="457"/>
                    <a:pt x="536" y="456"/>
                  </a:cubicBezTo>
                  <a:cubicBezTo>
                    <a:pt x="535" y="454"/>
                    <a:pt x="535" y="454"/>
                    <a:pt x="534" y="453"/>
                  </a:cubicBezTo>
                  <a:cubicBezTo>
                    <a:pt x="533" y="453"/>
                    <a:pt x="532" y="453"/>
                    <a:pt x="532" y="453"/>
                  </a:cubicBezTo>
                  <a:lnTo>
                    <a:pt x="532" y="451"/>
                  </a:lnTo>
                  <a:lnTo>
                    <a:pt x="533" y="450"/>
                  </a:lnTo>
                  <a:cubicBezTo>
                    <a:pt x="533" y="450"/>
                    <a:pt x="534" y="450"/>
                    <a:pt x="534" y="448"/>
                  </a:cubicBezTo>
                  <a:cubicBezTo>
                    <a:pt x="534" y="447"/>
                    <a:pt x="534" y="447"/>
                    <a:pt x="534" y="447"/>
                  </a:cubicBezTo>
                  <a:lnTo>
                    <a:pt x="534" y="446"/>
                  </a:lnTo>
                  <a:lnTo>
                    <a:pt x="534" y="444"/>
                  </a:lnTo>
                  <a:cubicBezTo>
                    <a:pt x="534" y="444"/>
                    <a:pt x="533" y="443"/>
                    <a:pt x="535" y="443"/>
                  </a:cubicBezTo>
                  <a:cubicBezTo>
                    <a:pt x="536" y="443"/>
                    <a:pt x="538" y="442"/>
                    <a:pt x="538" y="442"/>
                  </a:cubicBezTo>
                  <a:lnTo>
                    <a:pt x="540" y="440"/>
                  </a:lnTo>
                  <a:lnTo>
                    <a:pt x="544" y="440"/>
                  </a:lnTo>
                  <a:lnTo>
                    <a:pt x="545" y="438"/>
                  </a:lnTo>
                  <a:cubicBezTo>
                    <a:pt x="545" y="438"/>
                    <a:pt x="547" y="436"/>
                    <a:pt x="548" y="436"/>
                  </a:cubicBezTo>
                  <a:cubicBezTo>
                    <a:pt x="549" y="436"/>
                    <a:pt x="551" y="436"/>
                    <a:pt x="551" y="436"/>
                  </a:cubicBezTo>
                  <a:lnTo>
                    <a:pt x="551" y="434"/>
                  </a:lnTo>
                  <a:lnTo>
                    <a:pt x="549" y="431"/>
                  </a:lnTo>
                  <a:lnTo>
                    <a:pt x="547" y="429"/>
                  </a:lnTo>
                  <a:lnTo>
                    <a:pt x="541" y="426"/>
                  </a:lnTo>
                  <a:lnTo>
                    <a:pt x="536" y="422"/>
                  </a:lnTo>
                  <a:lnTo>
                    <a:pt x="533" y="421"/>
                  </a:lnTo>
                  <a:lnTo>
                    <a:pt x="530" y="420"/>
                  </a:lnTo>
                  <a:lnTo>
                    <a:pt x="529" y="419"/>
                  </a:lnTo>
                  <a:lnTo>
                    <a:pt x="527" y="418"/>
                  </a:lnTo>
                  <a:lnTo>
                    <a:pt x="525" y="416"/>
                  </a:lnTo>
                  <a:lnTo>
                    <a:pt x="520" y="418"/>
                  </a:lnTo>
                  <a:lnTo>
                    <a:pt x="519" y="417"/>
                  </a:lnTo>
                  <a:lnTo>
                    <a:pt x="517" y="415"/>
                  </a:lnTo>
                  <a:lnTo>
                    <a:pt x="513" y="412"/>
                  </a:lnTo>
                  <a:lnTo>
                    <a:pt x="508" y="410"/>
                  </a:lnTo>
                  <a:lnTo>
                    <a:pt x="504" y="410"/>
                  </a:lnTo>
                  <a:lnTo>
                    <a:pt x="503" y="407"/>
                  </a:lnTo>
                  <a:lnTo>
                    <a:pt x="502" y="400"/>
                  </a:lnTo>
                  <a:lnTo>
                    <a:pt x="501" y="394"/>
                  </a:lnTo>
                  <a:lnTo>
                    <a:pt x="501" y="390"/>
                  </a:lnTo>
                  <a:lnTo>
                    <a:pt x="497" y="387"/>
                  </a:lnTo>
                  <a:lnTo>
                    <a:pt x="498" y="384"/>
                  </a:lnTo>
                  <a:lnTo>
                    <a:pt x="499" y="382"/>
                  </a:lnTo>
                  <a:lnTo>
                    <a:pt x="501" y="380"/>
                  </a:lnTo>
                  <a:lnTo>
                    <a:pt x="504" y="378"/>
                  </a:lnTo>
                  <a:lnTo>
                    <a:pt x="508" y="379"/>
                  </a:lnTo>
                  <a:lnTo>
                    <a:pt x="510" y="382"/>
                  </a:lnTo>
                  <a:cubicBezTo>
                    <a:pt x="510" y="382"/>
                    <a:pt x="510" y="382"/>
                    <a:pt x="512" y="382"/>
                  </a:cubicBezTo>
                  <a:cubicBezTo>
                    <a:pt x="514" y="382"/>
                    <a:pt x="515" y="381"/>
                    <a:pt x="516" y="381"/>
                  </a:cubicBezTo>
                  <a:cubicBezTo>
                    <a:pt x="517" y="381"/>
                    <a:pt x="522" y="380"/>
                    <a:pt x="522" y="380"/>
                  </a:cubicBezTo>
                  <a:lnTo>
                    <a:pt x="527" y="379"/>
                  </a:lnTo>
                  <a:lnTo>
                    <a:pt x="531" y="379"/>
                  </a:lnTo>
                  <a:lnTo>
                    <a:pt x="538" y="379"/>
                  </a:lnTo>
                  <a:lnTo>
                    <a:pt x="543" y="379"/>
                  </a:lnTo>
                  <a:lnTo>
                    <a:pt x="546" y="377"/>
                  </a:lnTo>
                  <a:lnTo>
                    <a:pt x="548" y="374"/>
                  </a:lnTo>
                  <a:lnTo>
                    <a:pt x="552" y="371"/>
                  </a:lnTo>
                  <a:lnTo>
                    <a:pt x="554" y="368"/>
                  </a:lnTo>
                  <a:lnTo>
                    <a:pt x="559" y="368"/>
                  </a:lnTo>
                  <a:lnTo>
                    <a:pt x="560" y="366"/>
                  </a:lnTo>
                  <a:lnTo>
                    <a:pt x="560" y="363"/>
                  </a:lnTo>
                  <a:lnTo>
                    <a:pt x="559" y="362"/>
                  </a:lnTo>
                  <a:lnTo>
                    <a:pt x="560" y="359"/>
                  </a:lnTo>
                  <a:lnTo>
                    <a:pt x="561" y="356"/>
                  </a:lnTo>
                  <a:lnTo>
                    <a:pt x="562" y="352"/>
                  </a:lnTo>
                  <a:lnTo>
                    <a:pt x="564" y="350"/>
                  </a:lnTo>
                  <a:lnTo>
                    <a:pt x="564" y="347"/>
                  </a:lnTo>
                  <a:lnTo>
                    <a:pt x="564" y="344"/>
                  </a:lnTo>
                  <a:lnTo>
                    <a:pt x="565" y="340"/>
                  </a:lnTo>
                  <a:lnTo>
                    <a:pt x="567" y="339"/>
                  </a:lnTo>
                  <a:lnTo>
                    <a:pt x="568" y="336"/>
                  </a:lnTo>
                  <a:cubicBezTo>
                    <a:pt x="568" y="336"/>
                    <a:pt x="570" y="336"/>
                    <a:pt x="571" y="335"/>
                  </a:cubicBezTo>
                  <a:cubicBezTo>
                    <a:pt x="573" y="334"/>
                    <a:pt x="576" y="333"/>
                    <a:pt x="576" y="333"/>
                  </a:cubicBezTo>
                  <a:lnTo>
                    <a:pt x="577" y="332"/>
                  </a:lnTo>
                  <a:lnTo>
                    <a:pt x="580" y="330"/>
                  </a:lnTo>
                  <a:lnTo>
                    <a:pt x="582" y="328"/>
                  </a:lnTo>
                  <a:lnTo>
                    <a:pt x="582" y="331"/>
                  </a:lnTo>
                  <a:lnTo>
                    <a:pt x="583" y="332"/>
                  </a:lnTo>
                  <a:lnTo>
                    <a:pt x="585" y="332"/>
                  </a:lnTo>
                  <a:cubicBezTo>
                    <a:pt x="585" y="332"/>
                    <a:pt x="585" y="330"/>
                    <a:pt x="587" y="330"/>
                  </a:cubicBezTo>
                  <a:cubicBezTo>
                    <a:pt x="588" y="330"/>
                    <a:pt x="589" y="328"/>
                    <a:pt x="589" y="328"/>
                  </a:cubicBezTo>
                  <a:cubicBezTo>
                    <a:pt x="589" y="328"/>
                    <a:pt x="589" y="327"/>
                    <a:pt x="591" y="326"/>
                  </a:cubicBezTo>
                  <a:cubicBezTo>
                    <a:pt x="592" y="326"/>
                    <a:pt x="593" y="326"/>
                    <a:pt x="593" y="326"/>
                  </a:cubicBezTo>
                  <a:lnTo>
                    <a:pt x="593" y="324"/>
                  </a:lnTo>
                  <a:cubicBezTo>
                    <a:pt x="593" y="324"/>
                    <a:pt x="591" y="324"/>
                    <a:pt x="592" y="323"/>
                  </a:cubicBezTo>
                  <a:cubicBezTo>
                    <a:pt x="594" y="322"/>
                    <a:pt x="594" y="323"/>
                    <a:pt x="595" y="322"/>
                  </a:cubicBezTo>
                  <a:cubicBezTo>
                    <a:pt x="595" y="320"/>
                    <a:pt x="596" y="315"/>
                    <a:pt x="596" y="315"/>
                  </a:cubicBezTo>
                  <a:lnTo>
                    <a:pt x="595" y="311"/>
                  </a:lnTo>
                  <a:lnTo>
                    <a:pt x="594" y="306"/>
                  </a:lnTo>
                  <a:lnTo>
                    <a:pt x="593" y="300"/>
                  </a:lnTo>
                  <a:lnTo>
                    <a:pt x="591" y="297"/>
                  </a:lnTo>
                  <a:lnTo>
                    <a:pt x="591" y="292"/>
                  </a:lnTo>
                  <a:lnTo>
                    <a:pt x="589" y="289"/>
                  </a:lnTo>
                  <a:lnTo>
                    <a:pt x="588" y="287"/>
                  </a:lnTo>
                  <a:lnTo>
                    <a:pt x="590" y="284"/>
                  </a:lnTo>
                  <a:lnTo>
                    <a:pt x="594" y="282"/>
                  </a:lnTo>
                  <a:lnTo>
                    <a:pt x="597" y="280"/>
                  </a:lnTo>
                  <a:lnTo>
                    <a:pt x="599" y="278"/>
                  </a:lnTo>
                  <a:lnTo>
                    <a:pt x="602" y="276"/>
                  </a:lnTo>
                  <a:lnTo>
                    <a:pt x="602" y="274"/>
                  </a:lnTo>
                  <a:lnTo>
                    <a:pt x="603" y="271"/>
                  </a:lnTo>
                  <a:lnTo>
                    <a:pt x="603" y="269"/>
                  </a:lnTo>
                  <a:lnTo>
                    <a:pt x="604" y="268"/>
                  </a:lnTo>
                  <a:lnTo>
                    <a:pt x="600" y="268"/>
                  </a:lnTo>
                  <a:lnTo>
                    <a:pt x="598" y="268"/>
                  </a:lnTo>
                  <a:lnTo>
                    <a:pt x="597" y="267"/>
                  </a:lnTo>
                  <a:cubicBezTo>
                    <a:pt x="597" y="267"/>
                    <a:pt x="596" y="267"/>
                    <a:pt x="596" y="266"/>
                  </a:cubicBezTo>
                  <a:cubicBezTo>
                    <a:pt x="596" y="265"/>
                    <a:pt x="596" y="264"/>
                    <a:pt x="596" y="264"/>
                  </a:cubicBezTo>
                  <a:lnTo>
                    <a:pt x="596" y="261"/>
                  </a:lnTo>
                  <a:cubicBezTo>
                    <a:pt x="596" y="261"/>
                    <a:pt x="596" y="262"/>
                    <a:pt x="595" y="260"/>
                  </a:cubicBezTo>
                  <a:cubicBezTo>
                    <a:pt x="593" y="258"/>
                    <a:pt x="593" y="258"/>
                    <a:pt x="592" y="258"/>
                  </a:cubicBezTo>
                  <a:cubicBezTo>
                    <a:pt x="591" y="257"/>
                    <a:pt x="590" y="258"/>
                    <a:pt x="589" y="256"/>
                  </a:cubicBezTo>
                  <a:cubicBezTo>
                    <a:pt x="589" y="255"/>
                    <a:pt x="588" y="255"/>
                    <a:pt x="587" y="254"/>
                  </a:cubicBezTo>
                  <a:cubicBezTo>
                    <a:pt x="587" y="253"/>
                    <a:pt x="587" y="254"/>
                    <a:pt x="587" y="252"/>
                  </a:cubicBezTo>
                  <a:cubicBezTo>
                    <a:pt x="587" y="250"/>
                    <a:pt x="587" y="249"/>
                    <a:pt x="587" y="249"/>
                  </a:cubicBezTo>
                  <a:cubicBezTo>
                    <a:pt x="587" y="249"/>
                    <a:pt x="588" y="248"/>
                    <a:pt x="590" y="247"/>
                  </a:cubicBezTo>
                  <a:cubicBezTo>
                    <a:pt x="591" y="245"/>
                    <a:pt x="591" y="245"/>
                    <a:pt x="592" y="244"/>
                  </a:cubicBezTo>
                  <a:cubicBezTo>
                    <a:pt x="593" y="244"/>
                    <a:pt x="592" y="244"/>
                    <a:pt x="594" y="244"/>
                  </a:cubicBezTo>
                  <a:cubicBezTo>
                    <a:pt x="596" y="244"/>
                    <a:pt x="596" y="244"/>
                    <a:pt x="598" y="244"/>
                  </a:cubicBezTo>
                  <a:cubicBezTo>
                    <a:pt x="599" y="244"/>
                    <a:pt x="600" y="244"/>
                    <a:pt x="602" y="243"/>
                  </a:cubicBezTo>
                  <a:cubicBezTo>
                    <a:pt x="604" y="243"/>
                    <a:pt x="605" y="242"/>
                    <a:pt x="606" y="242"/>
                  </a:cubicBezTo>
                  <a:cubicBezTo>
                    <a:pt x="608" y="242"/>
                    <a:pt x="607" y="242"/>
                    <a:pt x="608" y="241"/>
                  </a:cubicBezTo>
                  <a:cubicBezTo>
                    <a:pt x="610" y="241"/>
                    <a:pt x="608" y="242"/>
                    <a:pt x="610" y="240"/>
                  </a:cubicBezTo>
                  <a:cubicBezTo>
                    <a:pt x="611" y="239"/>
                    <a:pt x="611" y="239"/>
                    <a:pt x="612" y="238"/>
                  </a:cubicBezTo>
                  <a:cubicBezTo>
                    <a:pt x="612" y="236"/>
                    <a:pt x="612" y="235"/>
                    <a:pt x="612" y="234"/>
                  </a:cubicBezTo>
                  <a:cubicBezTo>
                    <a:pt x="612" y="233"/>
                    <a:pt x="612" y="231"/>
                    <a:pt x="612" y="231"/>
                  </a:cubicBezTo>
                  <a:lnTo>
                    <a:pt x="611" y="227"/>
                  </a:lnTo>
                  <a:lnTo>
                    <a:pt x="610" y="225"/>
                  </a:lnTo>
                  <a:cubicBezTo>
                    <a:pt x="610" y="225"/>
                    <a:pt x="610" y="224"/>
                    <a:pt x="609" y="224"/>
                  </a:cubicBezTo>
                  <a:cubicBezTo>
                    <a:pt x="607" y="223"/>
                    <a:pt x="604" y="223"/>
                    <a:pt x="604" y="223"/>
                  </a:cubicBezTo>
                  <a:lnTo>
                    <a:pt x="600" y="220"/>
                  </a:lnTo>
                  <a:cubicBezTo>
                    <a:pt x="600" y="220"/>
                    <a:pt x="599" y="219"/>
                    <a:pt x="598" y="218"/>
                  </a:cubicBezTo>
                  <a:cubicBezTo>
                    <a:pt x="597" y="217"/>
                    <a:pt x="595" y="216"/>
                    <a:pt x="595" y="216"/>
                  </a:cubicBezTo>
                  <a:cubicBezTo>
                    <a:pt x="595" y="216"/>
                    <a:pt x="594" y="216"/>
                    <a:pt x="593" y="214"/>
                  </a:cubicBezTo>
                  <a:cubicBezTo>
                    <a:pt x="593" y="213"/>
                    <a:pt x="589" y="209"/>
                    <a:pt x="589" y="209"/>
                  </a:cubicBezTo>
                  <a:cubicBezTo>
                    <a:pt x="589" y="209"/>
                    <a:pt x="589" y="208"/>
                    <a:pt x="589" y="206"/>
                  </a:cubicBezTo>
                  <a:cubicBezTo>
                    <a:pt x="590" y="205"/>
                    <a:pt x="590" y="201"/>
                    <a:pt x="590" y="201"/>
                  </a:cubicBezTo>
                  <a:lnTo>
                    <a:pt x="589" y="198"/>
                  </a:lnTo>
                  <a:lnTo>
                    <a:pt x="585" y="197"/>
                  </a:lnTo>
                  <a:lnTo>
                    <a:pt x="584" y="203"/>
                  </a:lnTo>
                  <a:lnTo>
                    <a:pt x="583" y="206"/>
                  </a:lnTo>
                  <a:lnTo>
                    <a:pt x="581" y="208"/>
                  </a:lnTo>
                  <a:lnTo>
                    <a:pt x="579" y="208"/>
                  </a:lnTo>
                  <a:lnTo>
                    <a:pt x="577" y="206"/>
                  </a:lnTo>
                  <a:cubicBezTo>
                    <a:pt x="577" y="206"/>
                    <a:pt x="577" y="205"/>
                    <a:pt x="576" y="203"/>
                  </a:cubicBezTo>
                  <a:cubicBezTo>
                    <a:pt x="576" y="201"/>
                    <a:pt x="575" y="201"/>
                    <a:pt x="575" y="200"/>
                  </a:cubicBezTo>
                  <a:cubicBezTo>
                    <a:pt x="574" y="199"/>
                    <a:pt x="573" y="195"/>
                    <a:pt x="573" y="195"/>
                  </a:cubicBezTo>
                  <a:lnTo>
                    <a:pt x="573" y="193"/>
                  </a:lnTo>
                  <a:lnTo>
                    <a:pt x="574" y="190"/>
                  </a:lnTo>
                  <a:lnTo>
                    <a:pt x="576" y="187"/>
                  </a:lnTo>
                  <a:lnTo>
                    <a:pt x="574" y="185"/>
                  </a:lnTo>
                  <a:cubicBezTo>
                    <a:pt x="574" y="185"/>
                    <a:pt x="573" y="183"/>
                    <a:pt x="575" y="183"/>
                  </a:cubicBezTo>
                  <a:cubicBezTo>
                    <a:pt x="577" y="183"/>
                    <a:pt x="577" y="182"/>
                    <a:pt x="577" y="182"/>
                  </a:cubicBezTo>
                  <a:cubicBezTo>
                    <a:pt x="577" y="182"/>
                    <a:pt x="578" y="181"/>
                    <a:pt x="579" y="180"/>
                  </a:cubicBezTo>
                  <a:cubicBezTo>
                    <a:pt x="580" y="179"/>
                    <a:pt x="580" y="179"/>
                    <a:pt x="580" y="178"/>
                  </a:cubicBezTo>
                  <a:cubicBezTo>
                    <a:pt x="580" y="177"/>
                    <a:pt x="581" y="174"/>
                    <a:pt x="580" y="173"/>
                  </a:cubicBezTo>
                  <a:cubicBezTo>
                    <a:pt x="579" y="172"/>
                    <a:pt x="578" y="173"/>
                    <a:pt x="578" y="172"/>
                  </a:cubicBezTo>
                  <a:cubicBezTo>
                    <a:pt x="578" y="170"/>
                    <a:pt x="577" y="170"/>
                    <a:pt x="577" y="168"/>
                  </a:cubicBezTo>
                  <a:cubicBezTo>
                    <a:pt x="577" y="167"/>
                    <a:pt x="578" y="168"/>
                    <a:pt x="577" y="166"/>
                  </a:cubicBezTo>
                  <a:cubicBezTo>
                    <a:pt x="577" y="165"/>
                    <a:pt x="578" y="165"/>
                    <a:pt x="576" y="163"/>
                  </a:cubicBezTo>
                  <a:cubicBezTo>
                    <a:pt x="575" y="161"/>
                    <a:pt x="574" y="160"/>
                    <a:pt x="574" y="160"/>
                  </a:cubicBezTo>
                  <a:lnTo>
                    <a:pt x="573" y="157"/>
                  </a:lnTo>
                  <a:lnTo>
                    <a:pt x="572" y="155"/>
                  </a:lnTo>
                  <a:lnTo>
                    <a:pt x="572" y="152"/>
                  </a:lnTo>
                  <a:lnTo>
                    <a:pt x="569" y="145"/>
                  </a:lnTo>
                  <a:lnTo>
                    <a:pt x="568" y="142"/>
                  </a:lnTo>
                  <a:cubicBezTo>
                    <a:pt x="568" y="142"/>
                    <a:pt x="569" y="141"/>
                    <a:pt x="568" y="140"/>
                  </a:cubicBezTo>
                  <a:cubicBezTo>
                    <a:pt x="567" y="139"/>
                    <a:pt x="567" y="139"/>
                    <a:pt x="566" y="138"/>
                  </a:cubicBezTo>
                  <a:cubicBezTo>
                    <a:pt x="566" y="137"/>
                    <a:pt x="566" y="138"/>
                    <a:pt x="566" y="137"/>
                  </a:cubicBezTo>
                  <a:cubicBezTo>
                    <a:pt x="566" y="135"/>
                    <a:pt x="565" y="134"/>
                    <a:pt x="565" y="134"/>
                  </a:cubicBezTo>
                  <a:lnTo>
                    <a:pt x="565" y="131"/>
                  </a:lnTo>
                  <a:lnTo>
                    <a:pt x="565" y="130"/>
                  </a:lnTo>
                  <a:lnTo>
                    <a:pt x="564" y="127"/>
                  </a:lnTo>
                  <a:lnTo>
                    <a:pt x="563" y="126"/>
                  </a:lnTo>
                  <a:cubicBezTo>
                    <a:pt x="563" y="126"/>
                    <a:pt x="562" y="124"/>
                    <a:pt x="562" y="123"/>
                  </a:cubicBezTo>
                  <a:cubicBezTo>
                    <a:pt x="562" y="122"/>
                    <a:pt x="562" y="121"/>
                    <a:pt x="563" y="120"/>
                  </a:cubicBezTo>
                  <a:cubicBezTo>
                    <a:pt x="563" y="119"/>
                    <a:pt x="564" y="119"/>
                    <a:pt x="564" y="118"/>
                  </a:cubicBezTo>
                  <a:cubicBezTo>
                    <a:pt x="565" y="117"/>
                    <a:pt x="565" y="117"/>
                    <a:pt x="565" y="116"/>
                  </a:cubicBezTo>
                  <a:cubicBezTo>
                    <a:pt x="565" y="115"/>
                    <a:pt x="565" y="113"/>
                    <a:pt x="565" y="113"/>
                  </a:cubicBezTo>
                  <a:lnTo>
                    <a:pt x="565" y="110"/>
                  </a:lnTo>
                  <a:lnTo>
                    <a:pt x="569" y="108"/>
                  </a:lnTo>
                  <a:lnTo>
                    <a:pt x="571" y="106"/>
                  </a:lnTo>
                  <a:cubicBezTo>
                    <a:pt x="571" y="106"/>
                    <a:pt x="575" y="107"/>
                    <a:pt x="576" y="107"/>
                  </a:cubicBezTo>
                  <a:cubicBezTo>
                    <a:pt x="578" y="107"/>
                    <a:pt x="580" y="106"/>
                    <a:pt x="580" y="106"/>
                  </a:cubicBezTo>
                  <a:lnTo>
                    <a:pt x="583" y="105"/>
                  </a:lnTo>
                  <a:lnTo>
                    <a:pt x="587" y="102"/>
                  </a:lnTo>
                  <a:lnTo>
                    <a:pt x="590" y="100"/>
                  </a:lnTo>
                  <a:lnTo>
                    <a:pt x="593" y="97"/>
                  </a:lnTo>
                  <a:lnTo>
                    <a:pt x="591" y="91"/>
                  </a:lnTo>
                  <a:lnTo>
                    <a:pt x="589" y="83"/>
                  </a:lnTo>
                  <a:lnTo>
                    <a:pt x="580" y="80"/>
                  </a:lnTo>
                  <a:lnTo>
                    <a:pt x="586" y="71"/>
                  </a:lnTo>
                  <a:lnTo>
                    <a:pt x="583" y="67"/>
                  </a:lnTo>
                  <a:lnTo>
                    <a:pt x="582" y="64"/>
                  </a:lnTo>
                  <a:cubicBezTo>
                    <a:pt x="582" y="64"/>
                    <a:pt x="581" y="62"/>
                    <a:pt x="583" y="62"/>
                  </a:cubicBezTo>
                  <a:cubicBezTo>
                    <a:pt x="584" y="62"/>
                    <a:pt x="587" y="62"/>
                    <a:pt x="587" y="62"/>
                  </a:cubicBezTo>
                  <a:lnTo>
                    <a:pt x="590" y="61"/>
                  </a:lnTo>
                  <a:cubicBezTo>
                    <a:pt x="590" y="61"/>
                    <a:pt x="589" y="58"/>
                    <a:pt x="589" y="57"/>
                  </a:cubicBezTo>
                  <a:cubicBezTo>
                    <a:pt x="589" y="56"/>
                    <a:pt x="588" y="51"/>
                    <a:pt x="588" y="51"/>
                  </a:cubicBezTo>
                  <a:lnTo>
                    <a:pt x="587" y="48"/>
                  </a:lnTo>
                  <a:lnTo>
                    <a:pt x="587" y="44"/>
                  </a:lnTo>
                  <a:lnTo>
                    <a:pt x="589" y="41"/>
                  </a:lnTo>
                  <a:lnTo>
                    <a:pt x="590" y="38"/>
                  </a:lnTo>
                  <a:lnTo>
                    <a:pt x="588" y="36"/>
                  </a:lnTo>
                  <a:lnTo>
                    <a:pt x="587" y="33"/>
                  </a:lnTo>
                  <a:lnTo>
                    <a:pt x="588" y="29"/>
                  </a:lnTo>
                  <a:lnTo>
                    <a:pt x="585" y="26"/>
                  </a:lnTo>
                  <a:lnTo>
                    <a:pt x="581" y="23"/>
                  </a:lnTo>
                  <a:lnTo>
                    <a:pt x="577" y="24"/>
                  </a:lnTo>
                  <a:cubicBezTo>
                    <a:pt x="577" y="24"/>
                    <a:pt x="575" y="23"/>
                    <a:pt x="575" y="22"/>
                  </a:cubicBezTo>
                  <a:cubicBezTo>
                    <a:pt x="575" y="21"/>
                    <a:pt x="573" y="12"/>
                    <a:pt x="573" y="12"/>
                  </a:cubicBezTo>
                  <a:cubicBezTo>
                    <a:pt x="573" y="12"/>
                    <a:pt x="571" y="6"/>
                    <a:pt x="571" y="5"/>
                  </a:cubicBezTo>
                  <a:cubicBezTo>
                    <a:pt x="571" y="4"/>
                    <a:pt x="571" y="3"/>
                    <a:pt x="571" y="1"/>
                  </a:cubicBezTo>
                  <a:lnTo>
                    <a:pt x="570" y="1"/>
                  </a:lnTo>
                  <a:lnTo>
                    <a:pt x="563" y="1"/>
                  </a:lnTo>
                  <a:lnTo>
                    <a:pt x="558" y="0"/>
                  </a:lnTo>
                  <a:lnTo>
                    <a:pt x="554" y="2"/>
                  </a:lnTo>
                  <a:lnTo>
                    <a:pt x="549" y="3"/>
                  </a:lnTo>
                  <a:lnTo>
                    <a:pt x="538" y="5"/>
                  </a:lnTo>
                  <a:lnTo>
                    <a:pt x="534" y="8"/>
                  </a:lnTo>
                  <a:lnTo>
                    <a:pt x="529" y="9"/>
                  </a:lnTo>
                  <a:lnTo>
                    <a:pt x="526" y="10"/>
                  </a:lnTo>
                  <a:lnTo>
                    <a:pt x="524" y="12"/>
                  </a:lnTo>
                  <a:lnTo>
                    <a:pt x="521" y="14"/>
                  </a:lnTo>
                  <a:lnTo>
                    <a:pt x="515" y="19"/>
                  </a:lnTo>
                  <a:lnTo>
                    <a:pt x="511" y="23"/>
                  </a:lnTo>
                  <a:lnTo>
                    <a:pt x="506" y="30"/>
                  </a:lnTo>
                  <a:lnTo>
                    <a:pt x="502" y="37"/>
                  </a:lnTo>
                  <a:lnTo>
                    <a:pt x="499" y="41"/>
                  </a:lnTo>
                  <a:lnTo>
                    <a:pt x="494" y="45"/>
                  </a:lnTo>
                  <a:lnTo>
                    <a:pt x="492" y="48"/>
                  </a:lnTo>
                  <a:lnTo>
                    <a:pt x="488" y="53"/>
                  </a:lnTo>
                  <a:lnTo>
                    <a:pt x="484" y="59"/>
                  </a:lnTo>
                  <a:lnTo>
                    <a:pt x="480" y="65"/>
                  </a:lnTo>
                  <a:lnTo>
                    <a:pt x="472" y="73"/>
                  </a:lnTo>
                  <a:lnTo>
                    <a:pt x="467" y="77"/>
                  </a:lnTo>
                  <a:lnTo>
                    <a:pt x="462" y="81"/>
                  </a:lnTo>
                  <a:lnTo>
                    <a:pt x="457" y="87"/>
                  </a:lnTo>
                  <a:lnTo>
                    <a:pt x="452" y="91"/>
                  </a:lnTo>
                  <a:lnTo>
                    <a:pt x="446" y="94"/>
                  </a:lnTo>
                  <a:lnTo>
                    <a:pt x="440" y="97"/>
                  </a:lnTo>
                  <a:lnTo>
                    <a:pt x="431" y="100"/>
                  </a:lnTo>
                  <a:lnTo>
                    <a:pt x="426" y="102"/>
                  </a:lnTo>
                  <a:lnTo>
                    <a:pt x="413" y="105"/>
                  </a:lnTo>
                  <a:lnTo>
                    <a:pt x="403" y="106"/>
                  </a:lnTo>
                  <a:lnTo>
                    <a:pt x="394" y="107"/>
                  </a:lnTo>
                  <a:lnTo>
                    <a:pt x="390" y="107"/>
                  </a:lnTo>
                  <a:lnTo>
                    <a:pt x="381" y="109"/>
                  </a:lnTo>
                  <a:lnTo>
                    <a:pt x="377" y="110"/>
                  </a:lnTo>
                  <a:lnTo>
                    <a:pt x="369" y="114"/>
                  </a:lnTo>
                  <a:lnTo>
                    <a:pt x="363" y="116"/>
                  </a:lnTo>
                  <a:lnTo>
                    <a:pt x="357" y="118"/>
                  </a:lnTo>
                  <a:lnTo>
                    <a:pt x="349" y="120"/>
                  </a:lnTo>
                  <a:lnTo>
                    <a:pt x="340" y="122"/>
                  </a:lnTo>
                  <a:lnTo>
                    <a:pt x="331" y="123"/>
                  </a:lnTo>
                  <a:lnTo>
                    <a:pt x="324" y="124"/>
                  </a:lnTo>
                  <a:lnTo>
                    <a:pt x="320" y="127"/>
                  </a:lnTo>
                  <a:lnTo>
                    <a:pt x="313" y="129"/>
                  </a:lnTo>
                  <a:cubicBezTo>
                    <a:pt x="313" y="129"/>
                    <a:pt x="305" y="130"/>
                    <a:pt x="304" y="130"/>
                  </a:cubicBezTo>
                  <a:cubicBezTo>
                    <a:pt x="303" y="130"/>
                    <a:pt x="300" y="130"/>
                    <a:pt x="300" y="130"/>
                  </a:cubicBezTo>
                  <a:lnTo>
                    <a:pt x="290" y="132"/>
                  </a:lnTo>
                  <a:cubicBezTo>
                    <a:pt x="290" y="132"/>
                    <a:pt x="283" y="133"/>
                    <a:pt x="281" y="133"/>
                  </a:cubicBezTo>
                  <a:cubicBezTo>
                    <a:pt x="280" y="133"/>
                    <a:pt x="270" y="136"/>
                    <a:pt x="270" y="136"/>
                  </a:cubicBezTo>
                  <a:lnTo>
                    <a:pt x="259" y="140"/>
                  </a:lnTo>
                  <a:lnTo>
                    <a:pt x="242" y="144"/>
                  </a:lnTo>
                  <a:lnTo>
                    <a:pt x="233" y="147"/>
                  </a:lnTo>
                  <a:lnTo>
                    <a:pt x="225" y="149"/>
                  </a:lnTo>
                  <a:lnTo>
                    <a:pt x="215" y="152"/>
                  </a:lnTo>
                  <a:lnTo>
                    <a:pt x="207" y="156"/>
                  </a:lnTo>
                  <a:lnTo>
                    <a:pt x="190" y="162"/>
                  </a:lnTo>
                  <a:lnTo>
                    <a:pt x="181" y="165"/>
                  </a:lnTo>
                  <a:lnTo>
                    <a:pt x="168" y="168"/>
                  </a:lnTo>
                  <a:lnTo>
                    <a:pt x="153" y="173"/>
                  </a:lnTo>
                  <a:lnTo>
                    <a:pt x="147" y="175"/>
                  </a:lnTo>
                  <a:lnTo>
                    <a:pt x="144" y="176"/>
                  </a:lnTo>
                  <a:lnTo>
                    <a:pt x="138" y="179"/>
                  </a:lnTo>
                  <a:lnTo>
                    <a:pt x="130" y="181"/>
                  </a:lnTo>
                  <a:lnTo>
                    <a:pt x="121" y="184"/>
                  </a:lnTo>
                  <a:lnTo>
                    <a:pt x="114" y="186"/>
                  </a:lnTo>
                  <a:lnTo>
                    <a:pt x="107" y="188"/>
                  </a:lnTo>
                  <a:lnTo>
                    <a:pt x="102" y="190"/>
                  </a:lnTo>
                  <a:lnTo>
                    <a:pt x="99" y="194"/>
                  </a:lnTo>
                  <a:lnTo>
                    <a:pt x="94" y="199"/>
                  </a:lnTo>
                  <a:lnTo>
                    <a:pt x="89" y="201"/>
                  </a:lnTo>
                  <a:lnTo>
                    <a:pt x="86" y="203"/>
                  </a:lnTo>
                  <a:lnTo>
                    <a:pt x="79" y="205"/>
                  </a:lnTo>
                  <a:lnTo>
                    <a:pt x="72" y="207"/>
                  </a:lnTo>
                  <a:lnTo>
                    <a:pt x="64" y="204"/>
                  </a:lnTo>
                  <a:lnTo>
                    <a:pt x="53" y="201"/>
                  </a:lnTo>
                  <a:lnTo>
                    <a:pt x="46" y="199"/>
                  </a:lnTo>
                  <a:close/>
                </a:path>
              </a:pathLst>
            </a:custGeom>
            <a:noFill/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l-PL" sz="120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4998" name="Freeform 6"/>
            <p:cNvSpPr>
              <a:spLocks/>
            </p:cNvSpPr>
            <p:nvPr/>
          </p:nvSpPr>
          <p:spPr bwMode="auto">
            <a:xfrm>
              <a:off x="1063625" y="4083050"/>
              <a:ext cx="1609725" cy="2276475"/>
            </a:xfrm>
            <a:custGeom>
              <a:avLst/>
              <a:gdLst>
                <a:gd name="T0" fmla="*/ 552450 w 169"/>
                <a:gd name="T1" fmla="*/ 2190750 h 239"/>
                <a:gd name="T2" fmla="*/ 457200 w 169"/>
                <a:gd name="T3" fmla="*/ 2066925 h 239"/>
                <a:gd name="T4" fmla="*/ 352425 w 169"/>
                <a:gd name="T5" fmla="*/ 1952625 h 239"/>
                <a:gd name="T6" fmla="*/ 238125 w 169"/>
                <a:gd name="T7" fmla="*/ 1857375 h 239"/>
                <a:gd name="T8" fmla="*/ 180975 w 169"/>
                <a:gd name="T9" fmla="*/ 1781175 h 239"/>
                <a:gd name="T10" fmla="*/ 114300 w 169"/>
                <a:gd name="T11" fmla="*/ 1743075 h 239"/>
                <a:gd name="T12" fmla="*/ 0 w 169"/>
                <a:gd name="T13" fmla="*/ 1676400 h 239"/>
                <a:gd name="T14" fmla="*/ 66675 w 169"/>
                <a:gd name="T15" fmla="*/ 1571625 h 239"/>
                <a:gd name="T16" fmla="*/ 57150 w 169"/>
                <a:gd name="T17" fmla="*/ 1400175 h 239"/>
                <a:gd name="T18" fmla="*/ 133350 w 169"/>
                <a:gd name="T19" fmla="*/ 1228725 h 239"/>
                <a:gd name="T20" fmla="*/ 266700 w 169"/>
                <a:gd name="T21" fmla="*/ 1190625 h 239"/>
                <a:gd name="T22" fmla="*/ 400050 w 169"/>
                <a:gd name="T23" fmla="*/ 1085850 h 239"/>
                <a:gd name="T24" fmla="*/ 495300 w 169"/>
                <a:gd name="T25" fmla="*/ 990600 h 239"/>
                <a:gd name="T26" fmla="*/ 552450 w 169"/>
                <a:gd name="T27" fmla="*/ 857250 h 239"/>
                <a:gd name="T28" fmla="*/ 571500 w 169"/>
                <a:gd name="T29" fmla="*/ 723900 h 239"/>
                <a:gd name="T30" fmla="*/ 571500 w 169"/>
                <a:gd name="T31" fmla="*/ 561975 h 239"/>
                <a:gd name="T32" fmla="*/ 657225 w 169"/>
                <a:gd name="T33" fmla="*/ 447675 h 239"/>
                <a:gd name="T34" fmla="*/ 723900 w 169"/>
                <a:gd name="T35" fmla="*/ 314325 h 239"/>
                <a:gd name="T36" fmla="*/ 838200 w 169"/>
                <a:gd name="T37" fmla="*/ 123825 h 239"/>
                <a:gd name="T38" fmla="*/ 933450 w 169"/>
                <a:gd name="T39" fmla="*/ 9525 h 239"/>
                <a:gd name="T40" fmla="*/ 952500 w 169"/>
                <a:gd name="T41" fmla="*/ 38100 h 239"/>
                <a:gd name="T42" fmla="*/ 1000125 w 169"/>
                <a:gd name="T43" fmla="*/ 76200 h 239"/>
                <a:gd name="T44" fmla="*/ 1114425 w 169"/>
                <a:gd name="T45" fmla="*/ 0 h 239"/>
                <a:gd name="T46" fmla="*/ 1209675 w 169"/>
                <a:gd name="T47" fmla="*/ 28575 h 239"/>
                <a:gd name="T48" fmla="*/ 1266825 w 169"/>
                <a:gd name="T49" fmla="*/ 57150 h 239"/>
                <a:gd name="T50" fmla="*/ 1323975 w 169"/>
                <a:gd name="T51" fmla="*/ 85725 h 239"/>
                <a:gd name="T52" fmla="*/ 1381125 w 169"/>
                <a:gd name="T53" fmla="*/ 133350 h 239"/>
                <a:gd name="T54" fmla="*/ 1457325 w 169"/>
                <a:gd name="T55" fmla="*/ 180975 h 239"/>
                <a:gd name="T56" fmla="*/ 1552575 w 169"/>
                <a:gd name="T57" fmla="*/ 209550 h 239"/>
                <a:gd name="T58" fmla="*/ 1600200 w 169"/>
                <a:gd name="T59" fmla="*/ 285750 h 239"/>
                <a:gd name="T60" fmla="*/ 1562100 w 169"/>
                <a:gd name="T61" fmla="*/ 428625 h 239"/>
                <a:gd name="T62" fmla="*/ 1438275 w 169"/>
                <a:gd name="T63" fmla="*/ 428625 h 239"/>
                <a:gd name="T64" fmla="*/ 1323975 w 169"/>
                <a:gd name="T65" fmla="*/ 352425 h 239"/>
                <a:gd name="T66" fmla="*/ 1266825 w 169"/>
                <a:gd name="T67" fmla="*/ 438150 h 239"/>
                <a:gd name="T68" fmla="*/ 1295400 w 169"/>
                <a:gd name="T69" fmla="*/ 542925 h 239"/>
                <a:gd name="T70" fmla="*/ 1228725 w 169"/>
                <a:gd name="T71" fmla="*/ 581025 h 239"/>
                <a:gd name="T72" fmla="*/ 1219200 w 169"/>
                <a:gd name="T73" fmla="*/ 704850 h 239"/>
                <a:gd name="T74" fmla="*/ 1285875 w 169"/>
                <a:gd name="T75" fmla="*/ 771525 h 239"/>
                <a:gd name="T76" fmla="*/ 1304925 w 169"/>
                <a:gd name="T77" fmla="*/ 923925 h 239"/>
                <a:gd name="T78" fmla="*/ 1352550 w 169"/>
                <a:gd name="T79" fmla="*/ 1028700 h 239"/>
                <a:gd name="T80" fmla="*/ 1276350 w 169"/>
                <a:gd name="T81" fmla="*/ 1143000 h 239"/>
                <a:gd name="T82" fmla="*/ 1247775 w 169"/>
                <a:gd name="T83" fmla="*/ 1219200 h 239"/>
                <a:gd name="T84" fmla="*/ 1304925 w 169"/>
                <a:gd name="T85" fmla="*/ 1371600 h 239"/>
                <a:gd name="T86" fmla="*/ 1333500 w 169"/>
                <a:gd name="T87" fmla="*/ 1447800 h 239"/>
                <a:gd name="T88" fmla="*/ 1266825 w 169"/>
                <a:gd name="T89" fmla="*/ 1419225 h 239"/>
                <a:gd name="T90" fmla="*/ 1190625 w 169"/>
                <a:gd name="T91" fmla="*/ 1533525 h 239"/>
                <a:gd name="T92" fmla="*/ 1152525 w 169"/>
                <a:gd name="T93" fmla="*/ 1590675 h 239"/>
                <a:gd name="T94" fmla="*/ 1104900 w 169"/>
                <a:gd name="T95" fmla="*/ 1657350 h 239"/>
                <a:gd name="T96" fmla="*/ 1152525 w 169"/>
                <a:gd name="T97" fmla="*/ 1704975 h 239"/>
                <a:gd name="T98" fmla="*/ 1095375 w 169"/>
                <a:gd name="T99" fmla="*/ 1752600 h 239"/>
                <a:gd name="T100" fmla="*/ 1028700 w 169"/>
                <a:gd name="T101" fmla="*/ 1828800 h 239"/>
                <a:gd name="T102" fmla="*/ 1038225 w 169"/>
                <a:gd name="T103" fmla="*/ 1933575 h 239"/>
                <a:gd name="T104" fmla="*/ 971550 w 169"/>
                <a:gd name="T105" fmla="*/ 1981200 h 239"/>
                <a:gd name="T106" fmla="*/ 895350 w 169"/>
                <a:gd name="T107" fmla="*/ 2028825 h 239"/>
                <a:gd name="T108" fmla="*/ 790575 w 169"/>
                <a:gd name="T109" fmla="*/ 2095500 h 239"/>
                <a:gd name="T110" fmla="*/ 695325 w 169"/>
                <a:gd name="T111" fmla="*/ 2200275 h 239"/>
                <a:gd name="T112" fmla="*/ 609600 w 169"/>
                <a:gd name="T113" fmla="*/ 2266950 h 23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69" h="239">
                  <a:moveTo>
                    <a:pt x="64" y="238"/>
                  </a:moveTo>
                  <a:lnTo>
                    <a:pt x="62" y="237"/>
                  </a:lnTo>
                  <a:lnTo>
                    <a:pt x="60" y="233"/>
                  </a:lnTo>
                  <a:lnTo>
                    <a:pt x="58" y="230"/>
                  </a:lnTo>
                  <a:lnTo>
                    <a:pt x="55" y="226"/>
                  </a:lnTo>
                  <a:lnTo>
                    <a:pt x="53" y="222"/>
                  </a:lnTo>
                  <a:lnTo>
                    <a:pt x="51" y="220"/>
                  </a:lnTo>
                  <a:lnTo>
                    <a:pt x="48" y="217"/>
                  </a:lnTo>
                  <a:lnTo>
                    <a:pt x="45" y="211"/>
                  </a:lnTo>
                  <a:lnTo>
                    <a:pt x="41" y="208"/>
                  </a:lnTo>
                  <a:lnTo>
                    <a:pt x="37" y="205"/>
                  </a:lnTo>
                  <a:lnTo>
                    <a:pt x="33" y="203"/>
                  </a:lnTo>
                  <a:lnTo>
                    <a:pt x="29" y="200"/>
                  </a:lnTo>
                  <a:lnTo>
                    <a:pt x="27" y="198"/>
                  </a:lnTo>
                  <a:lnTo>
                    <a:pt x="25" y="195"/>
                  </a:lnTo>
                  <a:lnTo>
                    <a:pt x="23" y="192"/>
                  </a:lnTo>
                  <a:lnTo>
                    <a:pt x="21" y="190"/>
                  </a:lnTo>
                  <a:lnTo>
                    <a:pt x="20" y="188"/>
                  </a:lnTo>
                  <a:lnTo>
                    <a:pt x="19" y="187"/>
                  </a:lnTo>
                  <a:lnTo>
                    <a:pt x="17" y="186"/>
                  </a:lnTo>
                  <a:lnTo>
                    <a:pt x="16" y="185"/>
                  </a:lnTo>
                  <a:lnTo>
                    <a:pt x="14" y="184"/>
                  </a:lnTo>
                  <a:lnTo>
                    <a:pt x="12" y="183"/>
                  </a:lnTo>
                  <a:lnTo>
                    <a:pt x="7" y="183"/>
                  </a:lnTo>
                  <a:lnTo>
                    <a:pt x="3" y="182"/>
                  </a:lnTo>
                  <a:lnTo>
                    <a:pt x="0" y="179"/>
                  </a:lnTo>
                  <a:lnTo>
                    <a:pt x="0" y="176"/>
                  </a:lnTo>
                  <a:lnTo>
                    <a:pt x="1" y="173"/>
                  </a:lnTo>
                  <a:lnTo>
                    <a:pt x="3" y="170"/>
                  </a:lnTo>
                  <a:lnTo>
                    <a:pt x="5" y="168"/>
                  </a:lnTo>
                  <a:lnTo>
                    <a:pt x="7" y="165"/>
                  </a:lnTo>
                  <a:lnTo>
                    <a:pt x="8" y="161"/>
                  </a:lnTo>
                  <a:lnTo>
                    <a:pt x="8" y="155"/>
                  </a:lnTo>
                  <a:lnTo>
                    <a:pt x="7" y="152"/>
                  </a:lnTo>
                  <a:lnTo>
                    <a:pt x="6" y="147"/>
                  </a:lnTo>
                  <a:lnTo>
                    <a:pt x="4" y="141"/>
                  </a:lnTo>
                  <a:lnTo>
                    <a:pt x="6" y="137"/>
                  </a:lnTo>
                  <a:lnTo>
                    <a:pt x="10" y="131"/>
                  </a:lnTo>
                  <a:lnTo>
                    <a:pt x="14" y="129"/>
                  </a:lnTo>
                  <a:lnTo>
                    <a:pt x="20" y="127"/>
                  </a:lnTo>
                  <a:lnTo>
                    <a:pt x="23" y="126"/>
                  </a:lnTo>
                  <a:lnTo>
                    <a:pt x="27" y="125"/>
                  </a:lnTo>
                  <a:lnTo>
                    <a:pt x="28" y="125"/>
                  </a:lnTo>
                  <a:lnTo>
                    <a:pt x="30" y="123"/>
                  </a:lnTo>
                  <a:lnTo>
                    <a:pt x="34" y="120"/>
                  </a:lnTo>
                  <a:lnTo>
                    <a:pt x="38" y="117"/>
                  </a:lnTo>
                  <a:lnTo>
                    <a:pt x="42" y="114"/>
                  </a:lnTo>
                  <a:lnTo>
                    <a:pt x="45" y="112"/>
                  </a:lnTo>
                  <a:lnTo>
                    <a:pt x="46" y="111"/>
                  </a:lnTo>
                  <a:lnTo>
                    <a:pt x="50" y="107"/>
                  </a:lnTo>
                  <a:lnTo>
                    <a:pt x="52" y="104"/>
                  </a:lnTo>
                  <a:lnTo>
                    <a:pt x="54" y="102"/>
                  </a:lnTo>
                  <a:lnTo>
                    <a:pt x="56" y="98"/>
                  </a:lnTo>
                  <a:lnTo>
                    <a:pt x="57" y="93"/>
                  </a:lnTo>
                  <a:lnTo>
                    <a:pt x="58" y="90"/>
                  </a:lnTo>
                  <a:lnTo>
                    <a:pt x="58" y="89"/>
                  </a:lnTo>
                  <a:lnTo>
                    <a:pt x="60" y="85"/>
                  </a:lnTo>
                  <a:lnTo>
                    <a:pt x="60" y="80"/>
                  </a:lnTo>
                  <a:lnTo>
                    <a:pt x="60" y="76"/>
                  </a:lnTo>
                  <a:lnTo>
                    <a:pt x="60" y="75"/>
                  </a:lnTo>
                  <a:lnTo>
                    <a:pt x="60" y="70"/>
                  </a:lnTo>
                  <a:lnTo>
                    <a:pt x="59" y="65"/>
                  </a:lnTo>
                  <a:lnTo>
                    <a:pt x="60" y="59"/>
                  </a:lnTo>
                  <a:lnTo>
                    <a:pt x="62" y="54"/>
                  </a:lnTo>
                  <a:lnTo>
                    <a:pt x="66" y="53"/>
                  </a:lnTo>
                  <a:lnTo>
                    <a:pt x="68" y="50"/>
                  </a:lnTo>
                  <a:lnTo>
                    <a:pt x="69" y="47"/>
                  </a:lnTo>
                  <a:lnTo>
                    <a:pt x="71" y="44"/>
                  </a:lnTo>
                  <a:lnTo>
                    <a:pt x="74" y="41"/>
                  </a:lnTo>
                  <a:lnTo>
                    <a:pt x="76" y="37"/>
                  </a:lnTo>
                  <a:lnTo>
                    <a:pt x="76" y="33"/>
                  </a:lnTo>
                  <a:lnTo>
                    <a:pt x="75" y="32"/>
                  </a:lnTo>
                  <a:lnTo>
                    <a:pt x="83" y="28"/>
                  </a:lnTo>
                  <a:lnTo>
                    <a:pt x="86" y="20"/>
                  </a:lnTo>
                  <a:lnTo>
                    <a:pt x="88" y="13"/>
                  </a:lnTo>
                  <a:lnTo>
                    <a:pt x="89" y="12"/>
                  </a:lnTo>
                  <a:lnTo>
                    <a:pt x="92" y="9"/>
                  </a:lnTo>
                  <a:lnTo>
                    <a:pt x="95" y="7"/>
                  </a:lnTo>
                  <a:lnTo>
                    <a:pt x="98" y="1"/>
                  </a:lnTo>
                  <a:lnTo>
                    <a:pt x="98" y="0"/>
                  </a:lnTo>
                  <a:lnTo>
                    <a:pt x="100" y="0"/>
                  </a:lnTo>
                  <a:lnTo>
                    <a:pt x="101" y="1"/>
                  </a:lnTo>
                  <a:lnTo>
                    <a:pt x="100" y="4"/>
                  </a:lnTo>
                  <a:lnTo>
                    <a:pt x="98" y="8"/>
                  </a:lnTo>
                  <a:lnTo>
                    <a:pt x="103" y="10"/>
                  </a:lnTo>
                  <a:lnTo>
                    <a:pt x="105" y="10"/>
                  </a:lnTo>
                  <a:lnTo>
                    <a:pt x="105" y="8"/>
                  </a:lnTo>
                  <a:lnTo>
                    <a:pt x="110" y="9"/>
                  </a:lnTo>
                  <a:lnTo>
                    <a:pt x="114" y="8"/>
                  </a:lnTo>
                  <a:lnTo>
                    <a:pt x="116" y="7"/>
                  </a:lnTo>
                  <a:lnTo>
                    <a:pt x="117" y="0"/>
                  </a:lnTo>
                  <a:lnTo>
                    <a:pt x="119" y="0"/>
                  </a:lnTo>
                  <a:lnTo>
                    <a:pt x="121" y="0"/>
                  </a:lnTo>
                  <a:lnTo>
                    <a:pt x="125" y="1"/>
                  </a:lnTo>
                  <a:lnTo>
                    <a:pt x="127" y="3"/>
                  </a:lnTo>
                  <a:lnTo>
                    <a:pt x="131" y="1"/>
                  </a:lnTo>
                  <a:lnTo>
                    <a:pt x="132" y="2"/>
                  </a:lnTo>
                  <a:lnTo>
                    <a:pt x="132" y="3"/>
                  </a:lnTo>
                  <a:lnTo>
                    <a:pt x="133" y="6"/>
                  </a:lnTo>
                  <a:lnTo>
                    <a:pt x="135" y="6"/>
                  </a:lnTo>
                  <a:lnTo>
                    <a:pt x="137" y="5"/>
                  </a:lnTo>
                  <a:lnTo>
                    <a:pt x="139" y="7"/>
                  </a:lnTo>
                  <a:lnTo>
                    <a:pt x="139" y="9"/>
                  </a:lnTo>
                  <a:lnTo>
                    <a:pt x="139" y="12"/>
                  </a:lnTo>
                  <a:lnTo>
                    <a:pt x="140" y="14"/>
                  </a:lnTo>
                  <a:lnTo>
                    <a:pt x="143" y="14"/>
                  </a:lnTo>
                  <a:lnTo>
                    <a:pt x="145" y="14"/>
                  </a:lnTo>
                  <a:lnTo>
                    <a:pt x="145" y="16"/>
                  </a:lnTo>
                  <a:lnTo>
                    <a:pt x="147" y="19"/>
                  </a:lnTo>
                  <a:lnTo>
                    <a:pt x="150" y="19"/>
                  </a:lnTo>
                  <a:lnTo>
                    <a:pt x="153" y="19"/>
                  </a:lnTo>
                  <a:lnTo>
                    <a:pt x="154" y="17"/>
                  </a:lnTo>
                  <a:lnTo>
                    <a:pt x="155" y="18"/>
                  </a:lnTo>
                  <a:lnTo>
                    <a:pt x="157" y="21"/>
                  </a:lnTo>
                  <a:lnTo>
                    <a:pt x="163" y="22"/>
                  </a:lnTo>
                  <a:lnTo>
                    <a:pt x="168" y="22"/>
                  </a:lnTo>
                  <a:lnTo>
                    <a:pt x="169" y="24"/>
                  </a:lnTo>
                  <a:lnTo>
                    <a:pt x="169" y="27"/>
                  </a:lnTo>
                  <a:lnTo>
                    <a:pt x="168" y="30"/>
                  </a:lnTo>
                  <a:lnTo>
                    <a:pt x="167" y="36"/>
                  </a:lnTo>
                  <a:lnTo>
                    <a:pt x="164" y="42"/>
                  </a:lnTo>
                  <a:lnTo>
                    <a:pt x="164" y="44"/>
                  </a:lnTo>
                  <a:lnTo>
                    <a:pt x="164" y="45"/>
                  </a:lnTo>
                  <a:lnTo>
                    <a:pt x="158" y="48"/>
                  </a:lnTo>
                  <a:lnTo>
                    <a:pt x="152" y="49"/>
                  </a:lnTo>
                  <a:lnTo>
                    <a:pt x="150" y="49"/>
                  </a:lnTo>
                  <a:lnTo>
                    <a:pt x="151" y="45"/>
                  </a:lnTo>
                  <a:lnTo>
                    <a:pt x="148" y="42"/>
                  </a:lnTo>
                  <a:lnTo>
                    <a:pt x="144" y="40"/>
                  </a:lnTo>
                  <a:lnTo>
                    <a:pt x="142" y="38"/>
                  </a:lnTo>
                  <a:lnTo>
                    <a:pt x="139" y="37"/>
                  </a:lnTo>
                  <a:lnTo>
                    <a:pt x="137" y="37"/>
                  </a:lnTo>
                  <a:lnTo>
                    <a:pt x="137" y="41"/>
                  </a:lnTo>
                  <a:lnTo>
                    <a:pt x="136" y="45"/>
                  </a:lnTo>
                  <a:lnTo>
                    <a:pt x="133" y="46"/>
                  </a:lnTo>
                  <a:lnTo>
                    <a:pt x="131" y="47"/>
                  </a:lnTo>
                  <a:lnTo>
                    <a:pt x="131" y="50"/>
                  </a:lnTo>
                  <a:lnTo>
                    <a:pt x="135" y="54"/>
                  </a:lnTo>
                  <a:lnTo>
                    <a:pt x="136" y="57"/>
                  </a:lnTo>
                  <a:lnTo>
                    <a:pt x="136" y="60"/>
                  </a:lnTo>
                  <a:lnTo>
                    <a:pt x="132" y="58"/>
                  </a:lnTo>
                  <a:lnTo>
                    <a:pt x="132" y="60"/>
                  </a:lnTo>
                  <a:lnTo>
                    <a:pt x="129" y="61"/>
                  </a:lnTo>
                  <a:lnTo>
                    <a:pt x="129" y="64"/>
                  </a:lnTo>
                  <a:lnTo>
                    <a:pt x="130" y="68"/>
                  </a:lnTo>
                  <a:lnTo>
                    <a:pt x="128" y="71"/>
                  </a:lnTo>
                  <a:lnTo>
                    <a:pt x="128" y="74"/>
                  </a:lnTo>
                  <a:lnTo>
                    <a:pt x="131" y="75"/>
                  </a:lnTo>
                  <a:lnTo>
                    <a:pt x="137" y="77"/>
                  </a:lnTo>
                  <a:lnTo>
                    <a:pt x="138" y="79"/>
                  </a:lnTo>
                  <a:lnTo>
                    <a:pt x="135" y="81"/>
                  </a:lnTo>
                  <a:lnTo>
                    <a:pt x="135" y="83"/>
                  </a:lnTo>
                  <a:lnTo>
                    <a:pt x="139" y="83"/>
                  </a:lnTo>
                  <a:lnTo>
                    <a:pt x="139" y="93"/>
                  </a:lnTo>
                  <a:lnTo>
                    <a:pt x="137" y="97"/>
                  </a:lnTo>
                  <a:lnTo>
                    <a:pt x="134" y="100"/>
                  </a:lnTo>
                  <a:lnTo>
                    <a:pt x="135" y="104"/>
                  </a:lnTo>
                  <a:lnTo>
                    <a:pt x="141" y="105"/>
                  </a:lnTo>
                  <a:lnTo>
                    <a:pt x="142" y="108"/>
                  </a:lnTo>
                  <a:lnTo>
                    <a:pt x="142" y="110"/>
                  </a:lnTo>
                  <a:lnTo>
                    <a:pt x="138" y="114"/>
                  </a:lnTo>
                  <a:lnTo>
                    <a:pt x="135" y="116"/>
                  </a:lnTo>
                  <a:lnTo>
                    <a:pt x="134" y="120"/>
                  </a:lnTo>
                  <a:lnTo>
                    <a:pt x="131" y="122"/>
                  </a:lnTo>
                  <a:lnTo>
                    <a:pt x="128" y="123"/>
                  </a:lnTo>
                  <a:lnTo>
                    <a:pt x="129" y="126"/>
                  </a:lnTo>
                  <a:lnTo>
                    <a:pt x="131" y="128"/>
                  </a:lnTo>
                  <a:lnTo>
                    <a:pt x="130" y="135"/>
                  </a:lnTo>
                  <a:lnTo>
                    <a:pt x="134" y="140"/>
                  </a:lnTo>
                  <a:lnTo>
                    <a:pt x="134" y="142"/>
                  </a:lnTo>
                  <a:lnTo>
                    <a:pt x="137" y="144"/>
                  </a:lnTo>
                  <a:lnTo>
                    <a:pt x="138" y="145"/>
                  </a:lnTo>
                  <a:lnTo>
                    <a:pt x="141" y="146"/>
                  </a:lnTo>
                  <a:lnTo>
                    <a:pt x="142" y="148"/>
                  </a:lnTo>
                  <a:lnTo>
                    <a:pt x="140" y="152"/>
                  </a:lnTo>
                  <a:lnTo>
                    <a:pt x="139" y="155"/>
                  </a:lnTo>
                  <a:lnTo>
                    <a:pt x="137" y="153"/>
                  </a:lnTo>
                  <a:lnTo>
                    <a:pt x="135" y="151"/>
                  </a:lnTo>
                  <a:lnTo>
                    <a:pt x="133" y="149"/>
                  </a:lnTo>
                  <a:lnTo>
                    <a:pt x="129" y="149"/>
                  </a:lnTo>
                  <a:lnTo>
                    <a:pt x="129" y="159"/>
                  </a:lnTo>
                  <a:lnTo>
                    <a:pt x="128" y="160"/>
                  </a:lnTo>
                  <a:lnTo>
                    <a:pt x="125" y="161"/>
                  </a:lnTo>
                  <a:lnTo>
                    <a:pt x="122" y="163"/>
                  </a:lnTo>
                  <a:lnTo>
                    <a:pt x="121" y="162"/>
                  </a:lnTo>
                  <a:lnTo>
                    <a:pt x="121" y="165"/>
                  </a:lnTo>
                  <a:lnTo>
                    <a:pt x="121" y="167"/>
                  </a:lnTo>
                  <a:lnTo>
                    <a:pt x="121" y="169"/>
                  </a:lnTo>
                  <a:lnTo>
                    <a:pt x="120" y="170"/>
                  </a:lnTo>
                  <a:lnTo>
                    <a:pt x="118" y="172"/>
                  </a:lnTo>
                  <a:lnTo>
                    <a:pt x="116" y="174"/>
                  </a:lnTo>
                  <a:lnTo>
                    <a:pt x="117" y="177"/>
                  </a:lnTo>
                  <a:lnTo>
                    <a:pt x="116" y="179"/>
                  </a:lnTo>
                  <a:lnTo>
                    <a:pt x="118" y="180"/>
                  </a:lnTo>
                  <a:lnTo>
                    <a:pt x="121" y="179"/>
                  </a:lnTo>
                  <a:lnTo>
                    <a:pt x="123" y="181"/>
                  </a:lnTo>
                  <a:lnTo>
                    <a:pt x="121" y="183"/>
                  </a:lnTo>
                  <a:lnTo>
                    <a:pt x="118" y="183"/>
                  </a:lnTo>
                  <a:lnTo>
                    <a:pt x="115" y="184"/>
                  </a:lnTo>
                  <a:lnTo>
                    <a:pt x="114" y="186"/>
                  </a:lnTo>
                  <a:lnTo>
                    <a:pt x="114" y="188"/>
                  </a:lnTo>
                  <a:lnTo>
                    <a:pt x="111" y="190"/>
                  </a:lnTo>
                  <a:lnTo>
                    <a:pt x="108" y="192"/>
                  </a:lnTo>
                  <a:lnTo>
                    <a:pt x="108" y="194"/>
                  </a:lnTo>
                  <a:lnTo>
                    <a:pt x="109" y="198"/>
                  </a:lnTo>
                  <a:lnTo>
                    <a:pt x="109" y="201"/>
                  </a:lnTo>
                  <a:lnTo>
                    <a:pt x="109" y="203"/>
                  </a:lnTo>
                  <a:lnTo>
                    <a:pt x="105" y="203"/>
                  </a:lnTo>
                  <a:lnTo>
                    <a:pt x="105" y="206"/>
                  </a:lnTo>
                  <a:lnTo>
                    <a:pt x="104" y="208"/>
                  </a:lnTo>
                  <a:lnTo>
                    <a:pt x="102" y="208"/>
                  </a:lnTo>
                  <a:lnTo>
                    <a:pt x="99" y="207"/>
                  </a:lnTo>
                  <a:lnTo>
                    <a:pt x="97" y="209"/>
                  </a:lnTo>
                  <a:lnTo>
                    <a:pt x="96" y="211"/>
                  </a:lnTo>
                  <a:lnTo>
                    <a:pt x="94" y="213"/>
                  </a:lnTo>
                  <a:lnTo>
                    <a:pt x="91" y="213"/>
                  </a:lnTo>
                  <a:lnTo>
                    <a:pt x="90" y="215"/>
                  </a:lnTo>
                  <a:lnTo>
                    <a:pt x="87" y="219"/>
                  </a:lnTo>
                  <a:lnTo>
                    <a:pt x="83" y="220"/>
                  </a:lnTo>
                  <a:lnTo>
                    <a:pt x="79" y="220"/>
                  </a:lnTo>
                  <a:lnTo>
                    <a:pt x="80" y="225"/>
                  </a:lnTo>
                  <a:lnTo>
                    <a:pt x="77" y="227"/>
                  </a:lnTo>
                  <a:lnTo>
                    <a:pt x="73" y="231"/>
                  </a:lnTo>
                  <a:lnTo>
                    <a:pt x="70" y="235"/>
                  </a:lnTo>
                  <a:lnTo>
                    <a:pt x="68" y="237"/>
                  </a:lnTo>
                  <a:lnTo>
                    <a:pt x="66" y="239"/>
                  </a:lnTo>
                  <a:lnTo>
                    <a:pt x="64" y="238"/>
                  </a:lnTo>
                  <a:close/>
                </a:path>
              </a:pathLst>
            </a:custGeom>
            <a:solidFill>
              <a:srgbClr val="00B0F0"/>
            </a:solidFill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l-PL" sz="120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4999" name="Freeform 7"/>
            <p:cNvSpPr>
              <a:spLocks/>
            </p:cNvSpPr>
            <p:nvPr/>
          </p:nvSpPr>
          <p:spPr bwMode="auto">
            <a:xfrm>
              <a:off x="2777449" y="1544637"/>
              <a:ext cx="1272727" cy="1468747"/>
            </a:xfrm>
            <a:custGeom>
              <a:avLst/>
              <a:gdLst>
                <a:gd name="T0" fmla="*/ 1058987 w 131"/>
                <a:gd name="T1" fmla="*/ 28799 h 153"/>
                <a:gd name="T2" fmla="*/ 981263 w 131"/>
                <a:gd name="T3" fmla="*/ 124795 h 153"/>
                <a:gd name="T4" fmla="*/ 1010409 w 131"/>
                <a:gd name="T5" fmla="*/ 182393 h 153"/>
                <a:gd name="T6" fmla="*/ 981263 w 131"/>
                <a:gd name="T7" fmla="*/ 249591 h 153"/>
                <a:gd name="T8" fmla="*/ 981263 w 131"/>
                <a:gd name="T9" fmla="*/ 297589 h 153"/>
                <a:gd name="T10" fmla="*/ 1049271 w 131"/>
                <a:gd name="T11" fmla="*/ 259191 h 153"/>
                <a:gd name="T12" fmla="*/ 1136710 w 131"/>
                <a:gd name="T13" fmla="*/ 287990 h 153"/>
                <a:gd name="T14" fmla="*/ 1156141 w 131"/>
                <a:gd name="T15" fmla="*/ 374386 h 153"/>
                <a:gd name="T16" fmla="*/ 1117279 w 131"/>
                <a:gd name="T17" fmla="*/ 412785 h 153"/>
                <a:gd name="T18" fmla="*/ 1097848 w 131"/>
                <a:gd name="T19" fmla="*/ 479983 h 153"/>
                <a:gd name="T20" fmla="*/ 1088133 w 131"/>
                <a:gd name="T21" fmla="*/ 585579 h 153"/>
                <a:gd name="T22" fmla="*/ 1136710 w 131"/>
                <a:gd name="T23" fmla="*/ 691175 h 153"/>
                <a:gd name="T24" fmla="*/ 1165857 w 131"/>
                <a:gd name="T25" fmla="*/ 739173 h 153"/>
                <a:gd name="T26" fmla="*/ 1146426 w 131"/>
                <a:gd name="T27" fmla="*/ 777572 h 153"/>
                <a:gd name="T28" fmla="*/ 1097848 w 131"/>
                <a:gd name="T29" fmla="*/ 787172 h 153"/>
                <a:gd name="T30" fmla="*/ 1136710 w 131"/>
                <a:gd name="T31" fmla="*/ 854369 h 153"/>
                <a:gd name="T32" fmla="*/ 1195003 w 131"/>
                <a:gd name="T33" fmla="*/ 892768 h 153"/>
                <a:gd name="T34" fmla="*/ 1185288 w 131"/>
                <a:gd name="T35" fmla="*/ 931166 h 153"/>
                <a:gd name="T36" fmla="*/ 1136710 w 131"/>
                <a:gd name="T37" fmla="*/ 979165 h 153"/>
                <a:gd name="T38" fmla="*/ 1107564 w 131"/>
                <a:gd name="T39" fmla="*/ 1027163 h 153"/>
                <a:gd name="T40" fmla="*/ 1039556 w 131"/>
                <a:gd name="T41" fmla="*/ 998364 h 153"/>
                <a:gd name="T42" fmla="*/ 1000694 w 131"/>
                <a:gd name="T43" fmla="*/ 1017563 h 153"/>
                <a:gd name="T44" fmla="*/ 913254 w 131"/>
                <a:gd name="T45" fmla="*/ 1055962 h 153"/>
                <a:gd name="T46" fmla="*/ 913254 w 131"/>
                <a:gd name="T47" fmla="*/ 1103960 h 153"/>
                <a:gd name="T48" fmla="*/ 874393 w 131"/>
                <a:gd name="T49" fmla="*/ 1142359 h 153"/>
                <a:gd name="T50" fmla="*/ 932685 w 131"/>
                <a:gd name="T51" fmla="*/ 1180757 h 153"/>
                <a:gd name="T52" fmla="*/ 913254 w 131"/>
                <a:gd name="T53" fmla="*/ 1305553 h 153"/>
                <a:gd name="T54" fmla="*/ 864677 w 131"/>
                <a:gd name="T55" fmla="*/ 1353551 h 153"/>
                <a:gd name="T56" fmla="*/ 816100 w 131"/>
                <a:gd name="T57" fmla="*/ 1391950 h 153"/>
                <a:gd name="T58" fmla="*/ 728660 w 131"/>
                <a:gd name="T59" fmla="*/ 1430348 h 153"/>
                <a:gd name="T60" fmla="*/ 709230 w 131"/>
                <a:gd name="T61" fmla="*/ 1468747 h 153"/>
                <a:gd name="T62" fmla="*/ 660652 w 131"/>
                <a:gd name="T63" fmla="*/ 1449548 h 153"/>
                <a:gd name="T64" fmla="*/ 612075 w 131"/>
                <a:gd name="T65" fmla="*/ 1372750 h 153"/>
                <a:gd name="T66" fmla="*/ 514920 w 131"/>
                <a:gd name="T67" fmla="*/ 1276754 h 153"/>
                <a:gd name="T68" fmla="*/ 398334 w 131"/>
                <a:gd name="T69" fmla="*/ 1219156 h 153"/>
                <a:gd name="T70" fmla="*/ 388619 w 131"/>
                <a:gd name="T71" fmla="*/ 1171158 h 153"/>
                <a:gd name="T72" fmla="*/ 388619 w 131"/>
                <a:gd name="T73" fmla="*/ 1113560 h 153"/>
                <a:gd name="T74" fmla="*/ 291464 w 131"/>
                <a:gd name="T75" fmla="*/ 1113560 h 153"/>
                <a:gd name="T76" fmla="*/ 281749 w 131"/>
                <a:gd name="T77" fmla="*/ 1046362 h 153"/>
                <a:gd name="T78" fmla="*/ 301180 w 131"/>
                <a:gd name="T79" fmla="*/ 969565 h 153"/>
                <a:gd name="T80" fmla="*/ 330326 w 131"/>
                <a:gd name="T81" fmla="*/ 873568 h 153"/>
                <a:gd name="T82" fmla="*/ 281749 w 131"/>
                <a:gd name="T83" fmla="*/ 806371 h 153"/>
                <a:gd name="T84" fmla="*/ 301180 w 131"/>
                <a:gd name="T85" fmla="*/ 758373 h 153"/>
                <a:gd name="T86" fmla="*/ 242887 w 131"/>
                <a:gd name="T87" fmla="*/ 518381 h 153"/>
                <a:gd name="T88" fmla="*/ 174879 w 131"/>
                <a:gd name="T89" fmla="*/ 499182 h 153"/>
                <a:gd name="T90" fmla="*/ 165163 w 131"/>
                <a:gd name="T91" fmla="*/ 383986 h 153"/>
                <a:gd name="T92" fmla="*/ 58293 w 131"/>
                <a:gd name="T93" fmla="*/ 383986 h 153"/>
                <a:gd name="T94" fmla="*/ 0 w 131"/>
                <a:gd name="T95" fmla="*/ 316789 h 153"/>
                <a:gd name="T96" fmla="*/ 97155 w 131"/>
                <a:gd name="T97" fmla="*/ 287990 h 153"/>
                <a:gd name="T98" fmla="*/ 340042 w 131"/>
                <a:gd name="T99" fmla="*/ 191993 h 153"/>
                <a:gd name="T100" fmla="*/ 514920 w 131"/>
                <a:gd name="T101" fmla="*/ 143995 h 153"/>
                <a:gd name="T102" fmla="*/ 767522 w 131"/>
                <a:gd name="T103" fmla="*/ 76797 h 153"/>
                <a:gd name="T104" fmla="*/ 981263 w 131"/>
                <a:gd name="T105" fmla="*/ 9600 h 15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31" h="153">
                  <a:moveTo>
                    <a:pt x="109" y="0"/>
                  </a:moveTo>
                  <a:lnTo>
                    <a:pt x="109" y="3"/>
                  </a:lnTo>
                  <a:lnTo>
                    <a:pt x="104" y="10"/>
                  </a:lnTo>
                  <a:lnTo>
                    <a:pt x="101" y="13"/>
                  </a:lnTo>
                  <a:lnTo>
                    <a:pt x="101" y="16"/>
                  </a:lnTo>
                  <a:lnTo>
                    <a:pt x="104" y="19"/>
                  </a:lnTo>
                  <a:lnTo>
                    <a:pt x="104" y="22"/>
                  </a:lnTo>
                  <a:lnTo>
                    <a:pt x="101" y="26"/>
                  </a:lnTo>
                  <a:lnTo>
                    <a:pt x="100" y="29"/>
                  </a:lnTo>
                  <a:lnTo>
                    <a:pt x="101" y="31"/>
                  </a:lnTo>
                  <a:lnTo>
                    <a:pt x="104" y="29"/>
                  </a:lnTo>
                  <a:lnTo>
                    <a:pt x="108" y="27"/>
                  </a:lnTo>
                  <a:lnTo>
                    <a:pt x="112" y="27"/>
                  </a:lnTo>
                  <a:lnTo>
                    <a:pt x="117" y="30"/>
                  </a:lnTo>
                  <a:lnTo>
                    <a:pt x="119" y="33"/>
                  </a:lnTo>
                  <a:lnTo>
                    <a:pt x="119" y="39"/>
                  </a:lnTo>
                  <a:lnTo>
                    <a:pt x="117" y="40"/>
                  </a:lnTo>
                  <a:lnTo>
                    <a:pt x="115" y="43"/>
                  </a:lnTo>
                  <a:lnTo>
                    <a:pt x="114" y="45"/>
                  </a:lnTo>
                  <a:lnTo>
                    <a:pt x="113" y="50"/>
                  </a:lnTo>
                  <a:lnTo>
                    <a:pt x="111" y="52"/>
                  </a:lnTo>
                  <a:lnTo>
                    <a:pt x="112" y="61"/>
                  </a:lnTo>
                  <a:lnTo>
                    <a:pt x="114" y="68"/>
                  </a:lnTo>
                  <a:lnTo>
                    <a:pt x="117" y="72"/>
                  </a:lnTo>
                  <a:lnTo>
                    <a:pt x="120" y="74"/>
                  </a:lnTo>
                  <a:lnTo>
                    <a:pt x="120" y="77"/>
                  </a:lnTo>
                  <a:lnTo>
                    <a:pt x="118" y="78"/>
                  </a:lnTo>
                  <a:lnTo>
                    <a:pt x="118" y="81"/>
                  </a:lnTo>
                  <a:lnTo>
                    <a:pt x="116" y="82"/>
                  </a:lnTo>
                  <a:lnTo>
                    <a:pt x="113" y="82"/>
                  </a:lnTo>
                  <a:lnTo>
                    <a:pt x="113" y="86"/>
                  </a:lnTo>
                  <a:lnTo>
                    <a:pt x="117" y="89"/>
                  </a:lnTo>
                  <a:lnTo>
                    <a:pt x="123" y="89"/>
                  </a:lnTo>
                  <a:lnTo>
                    <a:pt x="123" y="93"/>
                  </a:lnTo>
                  <a:lnTo>
                    <a:pt x="131" y="96"/>
                  </a:lnTo>
                  <a:lnTo>
                    <a:pt x="122" y="97"/>
                  </a:lnTo>
                  <a:lnTo>
                    <a:pt x="117" y="98"/>
                  </a:lnTo>
                  <a:lnTo>
                    <a:pt x="117" y="102"/>
                  </a:lnTo>
                  <a:lnTo>
                    <a:pt x="118" y="104"/>
                  </a:lnTo>
                  <a:lnTo>
                    <a:pt x="114" y="107"/>
                  </a:lnTo>
                  <a:lnTo>
                    <a:pt x="110" y="108"/>
                  </a:lnTo>
                  <a:lnTo>
                    <a:pt x="107" y="104"/>
                  </a:lnTo>
                  <a:lnTo>
                    <a:pt x="105" y="103"/>
                  </a:lnTo>
                  <a:lnTo>
                    <a:pt x="103" y="106"/>
                  </a:lnTo>
                  <a:lnTo>
                    <a:pt x="97" y="109"/>
                  </a:lnTo>
                  <a:lnTo>
                    <a:pt x="94" y="110"/>
                  </a:lnTo>
                  <a:lnTo>
                    <a:pt x="93" y="113"/>
                  </a:lnTo>
                  <a:lnTo>
                    <a:pt x="94" y="115"/>
                  </a:lnTo>
                  <a:lnTo>
                    <a:pt x="93" y="118"/>
                  </a:lnTo>
                  <a:lnTo>
                    <a:pt x="90" y="119"/>
                  </a:lnTo>
                  <a:lnTo>
                    <a:pt x="90" y="122"/>
                  </a:lnTo>
                  <a:lnTo>
                    <a:pt x="96" y="123"/>
                  </a:lnTo>
                  <a:lnTo>
                    <a:pt x="95" y="129"/>
                  </a:lnTo>
                  <a:lnTo>
                    <a:pt x="94" y="136"/>
                  </a:lnTo>
                  <a:lnTo>
                    <a:pt x="92" y="136"/>
                  </a:lnTo>
                  <a:lnTo>
                    <a:pt x="89" y="141"/>
                  </a:lnTo>
                  <a:lnTo>
                    <a:pt x="88" y="145"/>
                  </a:lnTo>
                  <a:lnTo>
                    <a:pt x="84" y="145"/>
                  </a:lnTo>
                  <a:lnTo>
                    <a:pt x="81" y="149"/>
                  </a:lnTo>
                  <a:lnTo>
                    <a:pt x="75" y="149"/>
                  </a:lnTo>
                  <a:lnTo>
                    <a:pt x="73" y="151"/>
                  </a:lnTo>
                  <a:lnTo>
                    <a:pt x="73" y="153"/>
                  </a:lnTo>
                  <a:lnTo>
                    <a:pt x="71" y="151"/>
                  </a:lnTo>
                  <a:lnTo>
                    <a:pt x="68" y="151"/>
                  </a:lnTo>
                  <a:lnTo>
                    <a:pt x="65" y="149"/>
                  </a:lnTo>
                  <a:lnTo>
                    <a:pt x="63" y="143"/>
                  </a:lnTo>
                  <a:lnTo>
                    <a:pt x="58" y="141"/>
                  </a:lnTo>
                  <a:lnTo>
                    <a:pt x="53" y="133"/>
                  </a:lnTo>
                  <a:lnTo>
                    <a:pt x="50" y="126"/>
                  </a:lnTo>
                  <a:lnTo>
                    <a:pt x="41" y="127"/>
                  </a:lnTo>
                  <a:lnTo>
                    <a:pt x="39" y="125"/>
                  </a:lnTo>
                  <a:lnTo>
                    <a:pt x="40" y="122"/>
                  </a:lnTo>
                  <a:lnTo>
                    <a:pt x="43" y="120"/>
                  </a:lnTo>
                  <a:lnTo>
                    <a:pt x="40" y="116"/>
                  </a:lnTo>
                  <a:lnTo>
                    <a:pt x="34" y="116"/>
                  </a:lnTo>
                  <a:lnTo>
                    <a:pt x="30" y="116"/>
                  </a:lnTo>
                  <a:lnTo>
                    <a:pt x="33" y="112"/>
                  </a:lnTo>
                  <a:lnTo>
                    <a:pt x="29" y="109"/>
                  </a:lnTo>
                  <a:lnTo>
                    <a:pt x="29" y="106"/>
                  </a:lnTo>
                  <a:lnTo>
                    <a:pt x="31" y="101"/>
                  </a:lnTo>
                  <a:lnTo>
                    <a:pt x="30" y="92"/>
                  </a:lnTo>
                  <a:lnTo>
                    <a:pt x="34" y="91"/>
                  </a:lnTo>
                  <a:lnTo>
                    <a:pt x="34" y="87"/>
                  </a:lnTo>
                  <a:lnTo>
                    <a:pt x="29" y="84"/>
                  </a:lnTo>
                  <a:lnTo>
                    <a:pt x="28" y="81"/>
                  </a:lnTo>
                  <a:lnTo>
                    <a:pt x="31" y="79"/>
                  </a:lnTo>
                  <a:lnTo>
                    <a:pt x="38" y="76"/>
                  </a:lnTo>
                  <a:lnTo>
                    <a:pt x="25" y="54"/>
                  </a:lnTo>
                  <a:lnTo>
                    <a:pt x="21" y="55"/>
                  </a:lnTo>
                  <a:lnTo>
                    <a:pt x="18" y="52"/>
                  </a:lnTo>
                  <a:lnTo>
                    <a:pt x="20" y="44"/>
                  </a:lnTo>
                  <a:lnTo>
                    <a:pt x="17" y="40"/>
                  </a:lnTo>
                  <a:lnTo>
                    <a:pt x="13" y="43"/>
                  </a:lnTo>
                  <a:lnTo>
                    <a:pt x="6" y="40"/>
                  </a:lnTo>
                  <a:lnTo>
                    <a:pt x="1" y="34"/>
                  </a:lnTo>
                  <a:lnTo>
                    <a:pt x="0" y="33"/>
                  </a:lnTo>
                  <a:lnTo>
                    <a:pt x="1" y="33"/>
                  </a:lnTo>
                  <a:lnTo>
                    <a:pt x="10" y="30"/>
                  </a:lnTo>
                  <a:lnTo>
                    <a:pt x="27" y="24"/>
                  </a:lnTo>
                  <a:lnTo>
                    <a:pt x="35" y="20"/>
                  </a:lnTo>
                  <a:lnTo>
                    <a:pt x="45" y="17"/>
                  </a:lnTo>
                  <a:lnTo>
                    <a:pt x="53" y="15"/>
                  </a:lnTo>
                  <a:lnTo>
                    <a:pt x="62" y="12"/>
                  </a:lnTo>
                  <a:lnTo>
                    <a:pt x="79" y="8"/>
                  </a:lnTo>
                  <a:lnTo>
                    <a:pt x="90" y="4"/>
                  </a:lnTo>
                  <a:cubicBezTo>
                    <a:pt x="90" y="4"/>
                    <a:pt x="100" y="1"/>
                    <a:pt x="101" y="1"/>
                  </a:cubicBezTo>
                  <a:cubicBezTo>
                    <a:pt x="102" y="1"/>
                    <a:pt x="107" y="1"/>
                    <a:pt x="109" y="0"/>
                  </a:cubicBezTo>
                  <a:close/>
                </a:path>
              </a:pathLst>
            </a:custGeom>
            <a:solidFill>
              <a:srgbClr val="FFCCCC"/>
            </a:solidFill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l-PL" sz="120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5000" name="Freeform 8"/>
            <p:cNvSpPr>
              <a:spLocks/>
            </p:cNvSpPr>
            <p:nvPr/>
          </p:nvSpPr>
          <p:spPr bwMode="auto">
            <a:xfrm>
              <a:off x="1816100" y="1854200"/>
              <a:ext cx="1371600" cy="933450"/>
            </a:xfrm>
            <a:custGeom>
              <a:avLst/>
              <a:gdLst>
                <a:gd name="T0" fmla="*/ 971550 w 144"/>
                <a:gd name="T1" fmla="*/ 9525 h 98"/>
                <a:gd name="T2" fmla="*/ 1085850 w 144"/>
                <a:gd name="T3" fmla="*/ 95250 h 98"/>
                <a:gd name="T4" fmla="*/ 1152525 w 144"/>
                <a:gd name="T5" fmla="*/ 104775 h 98"/>
                <a:gd name="T6" fmla="*/ 1162050 w 144"/>
                <a:gd name="T7" fmla="*/ 209550 h 98"/>
                <a:gd name="T8" fmla="*/ 1323975 w 144"/>
                <a:gd name="T9" fmla="*/ 409575 h 98"/>
                <a:gd name="T10" fmla="*/ 1228725 w 144"/>
                <a:gd name="T11" fmla="*/ 457200 h 98"/>
                <a:gd name="T12" fmla="*/ 1285875 w 144"/>
                <a:gd name="T13" fmla="*/ 514350 h 98"/>
                <a:gd name="T14" fmla="*/ 1247775 w 144"/>
                <a:gd name="T15" fmla="*/ 561975 h 98"/>
                <a:gd name="T16" fmla="*/ 1238250 w 144"/>
                <a:gd name="T17" fmla="*/ 695325 h 98"/>
                <a:gd name="T18" fmla="*/ 1276350 w 144"/>
                <a:gd name="T19" fmla="*/ 752475 h 98"/>
                <a:gd name="T20" fmla="*/ 1285875 w 144"/>
                <a:gd name="T21" fmla="*/ 790575 h 98"/>
                <a:gd name="T22" fmla="*/ 1371600 w 144"/>
                <a:gd name="T23" fmla="*/ 828675 h 98"/>
                <a:gd name="T24" fmla="*/ 1333500 w 144"/>
                <a:gd name="T25" fmla="*/ 885825 h 98"/>
                <a:gd name="T26" fmla="*/ 1143000 w 144"/>
                <a:gd name="T27" fmla="*/ 923925 h 98"/>
                <a:gd name="T28" fmla="*/ 1057275 w 144"/>
                <a:gd name="T29" fmla="*/ 933450 h 98"/>
                <a:gd name="T30" fmla="*/ 1000125 w 144"/>
                <a:gd name="T31" fmla="*/ 847725 h 98"/>
                <a:gd name="T32" fmla="*/ 895350 w 144"/>
                <a:gd name="T33" fmla="*/ 781050 h 98"/>
                <a:gd name="T34" fmla="*/ 857250 w 144"/>
                <a:gd name="T35" fmla="*/ 828675 h 98"/>
                <a:gd name="T36" fmla="*/ 790575 w 144"/>
                <a:gd name="T37" fmla="*/ 838200 h 98"/>
                <a:gd name="T38" fmla="*/ 723900 w 144"/>
                <a:gd name="T39" fmla="*/ 809625 h 98"/>
                <a:gd name="T40" fmla="*/ 647700 w 144"/>
                <a:gd name="T41" fmla="*/ 781050 h 98"/>
                <a:gd name="T42" fmla="*/ 600075 w 144"/>
                <a:gd name="T43" fmla="*/ 838200 h 98"/>
                <a:gd name="T44" fmla="*/ 581025 w 144"/>
                <a:gd name="T45" fmla="*/ 876300 h 98"/>
                <a:gd name="T46" fmla="*/ 371475 w 144"/>
                <a:gd name="T47" fmla="*/ 895350 h 98"/>
                <a:gd name="T48" fmla="*/ 9525 w 144"/>
                <a:gd name="T49" fmla="*/ 381000 h 98"/>
                <a:gd name="T50" fmla="*/ 66675 w 144"/>
                <a:gd name="T51" fmla="*/ 361950 h 98"/>
                <a:gd name="T52" fmla="*/ 95250 w 144"/>
                <a:gd name="T53" fmla="*/ 342900 h 98"/>
                <a:gd name="T54" fmla="*/ 190500 w 144"/>
                <a:gd name="T55" fmla="*/ 276225 h 98"/>
                <a:gd name="T56" fmla="*/ 266700 w 144"/>
                <a:gd name="T57" fmla="*/ 219075 h 98"/>
                <a:gd name="T58" fmla="*/ 400050 w 144"/>
                <a:gd name="T59" fmla="*/ 180975 h 98"/>
                <a:gd name="T60" fmla="*/ 561975 w 144"/>
                <a:gd name="T61" fmla="*/ 133350 h 98"/>
                <a:gd name="T62" fmla="*/ 647700 w 144"/>
                <a:gd name="T63" fmla="*/ 95250 h 98"/>
                <a:gd name="T64" fmla="*/ 847725 w 144"/>
                <a:gd name="T65" fmla="*/ 28575 h 9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44" h="98">
                  <a:moveTo>
                    <a:pt x="101" y="0"/>
                  </a:moveTo>
                  <a:lnTo>
                    <a:pt x="102" y="1"/>
                  </a:lnTo>
                  <a:lnTo>
                    <a:pt x="107" y="7"/>
                  </a:lnTo>
                  <a:lnTo>
                    <a:pt x="114" y="10"/>
                  </a:lnTo>
                  <a:lnTo>
                    <a:pt x="118" y="7"/>
                  </a:lnTo>
                  <a:lnTo>
                    <a:pt x="121" y="11"/>
                  </a:lnTo>
                  <a:lnTo>
                    <a:pt x="119" y="19"/>
                  </a:lnTo>
                  <a:lnTo>
                    <a:pt x="122" y="22"/>
                  </a:lnTo>
                  <a:lnTo>
                    <a:pt x="126" y="21"/>
                  </a:lnTo>
                  <a:lnTo>
                    <a:pt x="139" y="43"/>
                  </a:lnTo>
                  <a:lnTo>
                    <a:pt x="132" y="46"/>
                  </a:lnTo>
                  <a:lnTo>
                    <a:pt x="129" y="48"/>
                  </a:lnTo>
                  <a:lnTo>
                    <a:pt x="130" y="51"/>
                  </a:lnTo>
                  <a:lnTo>
                    <a:pt x="135" y="54"/>
                  </a:lnTo>
                  <a:lnTo>
                    <a:pt x="135" y="58"/>
                  </a:lnTo>
                  <a:lnTo>
                    <a:pt x="131" y="59"/>
                  </a:lnTo>
                  <a:lnTo>
                    <a:pt x="132" y="68"/>
                  </a:lnTo>
                  <a:lnTo>
                    <a:pt x="130" y="73"/>
                  </a:lnTo>
                  <a:lnTo>
                    <a:pt x="130" y="76"/>
                  </a:lnTo>
                  <a:lnTo>
                    <a:pt x="134" y="79"/>
                  </a:lnTo>
                  <a:lnTo>
                    <a:pt x="131" y="83"/>
                  </a:lnTo>
                  <a:lnTo>
                    <a:pt x="135" y="83"/>
                  </a:lnTo>
                  <a:lnTo>
                    <a:pt x="141" y="83"/>
                  </a:lnTo>
                  <a:lnTo>
                    <a:pt x="144" y="87"/>
                  </a:lnTo>
                  <a:lnTo>
                    <a:pt x="141" y="89"/>
                  </a:lnTo>
                  <a:lnTo>
                    <a:pt x="140" y="93"/>
                  </a:lnTo>
                  <a:lnTo>
                    <a:pt x="130" y="95"/>
                  </a:lnTo>
                  <a:lnTo>
                    <a:pt x="120" y="97"/>
                  </a:lnTo>
                  <a:lnTo>
                    <a:pt x="114" y="98"/>
                  </a:lnTo>
                  <a:lnTo>
                    <a:pt x="111" y="98"/>
                  </a:lnTo>
                  <a:lnTo>
                    <a:pt x="108" y="95"/>
                  </a:lnTo>
                  <a:lnTo>
                    <a:pt x="105" y="89"/>
                  </a:lnTo>
                  <a:lnTo>
                    <a:pt x="100" y="82"/>
                  </a:lnTo>
                  <a:lnTo>
                    <a:pt x="94" y="82"/>
                  </a:lnTo>
                  <a:lnTo>
                    <a:pt x="92" y="83"/>
                  </a:lnTo>
                  <a:lnTo>
                    <a:pt x="90" y="87"/>
                  </a:lnTo>
                  <a:lnTo>
                    <a:pt x="86" y="89"/>
                  </a:lnTo>
                  <a:lnTo>
                    <a:pt x="83" y="88"/>
                  </a:lnTo>
                  <a:lnTo>
                    <a:pt x="80" y="83"/>
                  </a:lnTo>
                  <a:lnTo>
                    <a:pt x="76" y="85"/>
                  </a:lnTo>
                  <a:lnTo>
                    <a:pt x="71" y="85"/>
                  </a:lnTo>
                  <a:lnTo>
                    <a:pt x="68" y="82"/>
                  </a:lnTo>
                  <a:lnTo>
                    <a:pt x="64" y="86"/>
                  </a:lnTo>
                  <a:lnTo>
                    <a:pt x="63" y="88"/>
                  </a:lnTo>
                  <a:lnTo>
                    <a:pt x="63" y="92"/>
                  </a:lnTo>
                  <a:lnTo>
                    <a:pt x="61" y="92"/>
                  </a:lnTo>
                  <a:lnTo>
                    <a:pt x="51" y="96"/>
                  </a:lnTo>
                  <a:lnTo>
                    <a:pt x="39" y="94"/>
                  </a:lnTo>
                  <a:lnTo>
                    <a:pt x="14" y="89"/>
                  </a:lnTo>
                  <a:lnTo>
                    <a:pt x="1" y="40"/>
                  </a:lnTo>
                  <a:lnTo>
                    <a:pt x="0" y="40"/>
                  </a:lnTo>
                  <a:lnTo>
                    <a:pt x="7" y="38"/>
                  </a:lnTo>
                  <a:lnTo>
                    <a:pt x="10" y="36"/>
                  </a:lnTo>
                  <a:lnTo>
                    <a:pt x="15" y="34"/>
                  </a:lnTo>
                  <a:lnTo>
                    <a:pt x="20" y="29"/>
                  </a:lnTo>
                  <a:lnTo>
                    <a:pt x="23" y="25"/>
                  </a:lnTo>
                  <a:lnTo>
                    <a:pt x="28" y="23"/>
                  </a:lnTo>
                  <a:lnTo>
                    <a:pt x="35" y="21"/>
                  </a:lnTo>
                  <a:lnTo>
                    <a:pt x="42" y="19"/>
                  </a:lnTo>
                  <a:lnTo>
                    <a:pt x="51" y="16"/>
                  </a:lnTo>
                  <a:lnTo>
                    <a:pt x="59" y="14"/>
                  </a:lnTo>
                  <a:lnTo>
                    <a:pt x="65" y="11"/>
                  </a:lnTo>
                  <a:lnTo>
                    <a:pt x="68" y="10"/>
                  </a:lnTo>
                  <a:lnTo>
                    <a:pt x="74" y="8"/>
                  </a:lnTo>
                  <a:lnTo>
                    <a:pt x="89" y="3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FFCCCC"/>
            </a:solidFill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l-PL" sz="120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5001" name="Freeform 9"/>
            <p:cNvSpPr>
              <a:spLocks/>
            </p:cNvSpPr>
            <p:nvPr/>
          </p:nvSpPr>
          <p:spPr bwMode="auto">
            <a:xfrm>
              <a:off x="1816100" y="3511550"/>
              <a:ext cx="723900" cy="752475"/>
            </a:xfrm>
            <a:custGeom>
              <a:avLst/>
              <a:gdLst>
                <a:gd name="T0" fmla="*/ 647700 w 76"/>
                <a:gd name="T1" fmla="*/ 419100 h 79"/>
                <a:gd name="T2" fmla="*/ 685800 w 76"/>
                <a:gd name="T3" fmla="*/ 438150 h 79"/>
                <a:gd name="T4" fmla="*/ 676275 w 76"/>
                <a:gd name="T5" fmla="*/ 485775 h 79"/>
                <a:gd name="T6" fmla="*/ 723900 w 76"/>
                <a:gd name="T7" fmla="*/ 514350 h 79"/>
                <a:gd name="T8" fmla="*/ 676275 w 76"/>
                <a:gd name="T9" fmla="*/ 571500 h 79"/>
                <a:gd name="T10" fmla="*/ 666750 w 76"/>
                <a:gd name="T11" fmla="*/ 638175 h 79"/>
                <a:gd name="T12" fmla="*/ 695325 w 76"/>
                <a:gd name="T13" fmla="*/ 676275 h 79"/>
                <a:gd name="T14" fmla="*/ 723900 w 76"/>
                <a:gd name="T15" fmla="*/ 733425 h 79"/>
                <a:gd name="T16" fmla="*/ 685800 w 76"/>
                <a:gd name="T17" fmla="*/ 752475 h 79"/>
                <a:gd name="T18" fmla="*/ 638175 w 76"/>
                <a:gd name="T19" fmla="*/ 723900 h 79"/>
                <a:gd name="T20" fmla="*/ 609600 w 76"/>
                <a:gd name="T21" fmla="*/ 704850 h 79"/>
                <a:gd name="T22" fmla="*/ 571500 w 76"/>
                <a:gd name="T23" fmla="*/ 685800 h 79"/>
                <a:gd name="T24" fmla="*/ 571500 w 76"/>
                <a:gd name="T25" fmla="*/ 638175 h 79"/>
                <a:gd name="T26" fmla="*/ 533400 w 76"/>
                <a:gd name="T27" fmla="*/ 628650 h 79"/>
                <a:gd name="T28" fmla="*/ 514350 w 76"/>
                <a:gd name="T29" fmla="*/ 600075 h 79"/>
                <a:gd name="T30" fmla="*/ 457200 w 76"/>
                <a:gd name="T31" fmla="*/ 600075 h 79"/>
                <a:gd name="T32" fmla="*/ 390525 w 76"/>
                <a:gd name="T33" fmla="*/ 571500 h 79"/>
                <a:gd name="T34" fmla="*/ 361950 w 76"/>
                <a:gd name="T35" fmla="*/ 600075 h 79"/>
                <a:gd name="T36" fmla="*/ 333375 w 76"/>
                <a:gd name="T37" fmla="*/ 647700 h 79"/>
                <a:gd name="T38" fmla="*/ 257175 w 76"/>
                <a:gd name="T39" fmla="*/ 647700 h 79"/>
                <a:gd name="T40" fmla="*/ 228600 w 76"/>
                <a:gd name="T41" fmla="*/ 666750 h 79"/>
                <a:gd name="T42" fmla="*/ 209550 w 76"/>
                <a:gd name="T43" fmla="*/ 609600 h 79"/>
                <a:gd name="T44" fmla="*/ 200025 w 76"/>
                <a:gd name="T45" fmla="*/ 571500 h 79"/>
                <a:gd name="T46" fmla="*/ 247650 w 76"/>
                <a:gd name="T47" fmla="*/ 514350 h 79"/>
                <a:gd name="T48" fmla="*/ 180975 w 76"/>
                <a:gd name="T49" fmla="*/ 485775 h 79"/>
                <a:gd name="T50" fmla="*/ 38100 w 76"/>
                <a:gd name="T51" fmla="*/ 476250 h 79"/>
                <a:gd name="T52" fmla="*/ 47625 w 76"/>
                <a:gd name="T53" fmla="*/ 390525 h 79"/>
                <a:gd name="T54" fmla="*/ 28575 w 76"/>
                <a:gd name="T55" fmla="*/ 295275 h 79"/>
                <a:gd name="T56" fmla="*/ 0 w 76"/>
                <a:gd name="T57" fmla="*/ 276225 h 79"/>
                <a:gd name="T58" fmla="*/ 28575 w 76"/>
                <a:gd name="T59" fmla="*/ 228600 h 79"/>
                <a:gd name="T60" fmla="*/ 19050 w 76"/>
                <a:gd name="T61" fmla="*/ 180975 h 79"/>
                <a:gd name="T62" fmla="*/ 0 w 76"/>
                <a:gd name="T63" fmla="*/ 114300 h 79"/>
                <a:gd name="T64" fmla="*/ 66675 w 76"/>
                <a:gd name="T65" fmla="*/ 142875 h 79"/>
                <a:gd name="T66" fmla="*/ 142875 w 76"/>
                <a:gd name="T67" fmla="*/ 133350 h 79"/>
                <a:gd name="T68" fmla="*/ 228600 w 76"/>
                <a:gd name="T69" fmla="*/ 104775 h 79"/>
                <a:gd name="T70" fmla="*/ 266700 w 76"/>
                <a:gd name="T71" fmla="*/ 104775 h 79"/>
                <a:gd name="T72" fmla="*/ 266700 w 76"/>
                <a:gd name="T73" fmla="*/ 47625 h 79"/>
                <a:gd name="T74" fmla="*/ 238125 w 76"/>
                <a:gd name="T75" fmla="*/ 0 h 79"/>
                <a:gd name="T76" fmla="*/ 304800 w 76"/>
                <a:gd name="T77" fmla="*/ 0 h 79"/>
                <a:gd name="T78" fmla="*/ 361950 w 76"/>
                <a:gd name="T79" fmla="*/ 0 h 79"/>
                <a:gd name="T80" fmla="*/ 390525 w 76"/>
                <a:gd name="T81" fmla="*/ 19050 h 79"/>
                <a:gd name="T82" fmla="*/ 438150 w 76"/>
                <a:gd name="T83" fmla="*/ 19050 h 79"/>
                <a:gd name="T84" fmla="*/ 476250 w 76"/>
                <a:gd name="T85" fmla="*/ 19050 h 79"/>
                <a:gd name="T86" fmla="*/ 533400 w 76"/>
                <a:gd name="T87" fmla="*/ 66675 h 79"/>
                <a:gd name="T88" fmla="*/ 581025 w 76"/>
                <a:gd name="T89" fmla="*/ 133350 h 79"/>
                <a:gd name="T90" fmla="*/ 571500 w 76"/>
                <a:gd name="T91" fmla="*/ 247650 h 79"/>
                <a:gd name="T92" fmla="*/ 581025 w 76"/>
                <a:gd name="T93" fmla="*/ 361950 h 79"/>
                <a:gd name="T94" fmla="*/ 552450 w 76"/>
                <a:gd name="T95" fmla="*/ 419100 h 79"/>
                <a:gd name="T96" fmla="*/ 638175 w 76"/>
                <a:gd name="T97" fmla="*/ 400050 h 7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76" h="79">
                  <a:moveTo>
                    <a:pt x="67" y="42"/>
                  </a:moveTo>
                  <a:lnTo>
                    <a:pt x="68" y="44"/>
                  </a:lnTo>
                  <a:lnTo>
                    <a:pt x="70" y="46"/>
                  </a:lnTo>
                  <a:lnTo>
                    <a:pt x="72" y="46"/>
                  </a:lnTo>
                  <a:lnTo>
                    <a:pt x="72" y="48"/>
                  </a:lnTo>
                  <a:lnTo>
                    <a:pt x="71" y="51"/>
                  </a:lnTo>
                  <a:lnTo>
                    <a:pt x="74" y="51"/>
                  </a:lnTo>
                  <a:lnTo>
                    <a:pt x="76" y="54"/>
                  </a:lnTo>
                  <a:lnTo>
                    <a:pt x="75" y="57"/>
                  </a:lnTo>
                  <a:lnTo>
                    <a:pt x="71" y="60"/>
                  </a:lnTo>
                  <a:lnTo>
                    <a:pt x="69" y="63"/>
                  </a:lnTo>
                  <a:lnTo>
                    <a:pt x="70" y="67"/>
                  </a:lnTo>
                  <a:lnTo>
                    <a:pt x="71" y="70"/>
                  </a:lnTo>
                  <a:lnTo>
                    <a:pt x="73" y="71"/>
                  </a:lnTo>
                  <a:lnTo>
                    <a:pt x="75" y="74"/>
                  </a:lnTo>
                  <a:lnTo>
                    <a:pt x="76" y="77"/>
                  </a:lnTo>
                  <a:lnTo>
                    <a:pt x="75" y="79"/>
                  </a:lnTo>
                  <a:lnTo>
                    <a:pt x="72" y="79"/>
                  </a:lnTo>
                  <a:lnTo>
                    <a:pt x="68" y="79"/>
                  </a:lnTo>
                  <a:lnTo>
                    <a:pt x="67" y="76"/>
                  </a:lnTo>
                  <a:lnTo>
                    <a:pt x="67" y="74"/>
                  </a:lnTo>
                  <a:lnTo>
                    <a:pt x="64" y="74"/>
                  </a:lnTo>
                  <a:lnTo>
                    <a:pt x="62" y="74"/>
                  </a:lnTo>
                  <a:lnTo>
                    <a:pt x="60" y="72"/>
                  </a:lnTo>
                  <a:lnTo>
                    <a:pt x="60" y="69"/>
                  </a:lnTo>
                  <a:lnTo>
                    <a:pt x="60" y="67"/>
                  </a:lnTo>
                  <a:lnTo>
                    <a:pt x="58" y="66"/>
                  </a:lnTo>
                  <a:lnTo>
                    <a:pt x="56" y="66"/>
                  </a:lnTo>
                  <a:lnTo>
                    <a:pt x="55" y="66"/>
                  </a:lnTo>
                  <a:lnTo>
                    <a:pt x="54" y="63"/>
                  </a:lnTo>
                  <a:cubicBezTo>
                    <a:pt x="54" y="62"/>
                    <a:pt x="52" y="61"/>
                    <a:pt x="52" y="61"/>
                  </a:cubicBezTo>
                  <a:lnTo>
                    <a:pt x="48" y="63"/>
                  </a:lnTo>
                  <a:lnTo>
                    <a:pt x="46" y="61"/>
                  </a:lnTo>
                  <a:lnTo>
                    <a:pt x="41" y="60"/>
                  </a:lnTo>
                  <a:lnTo>
                    <a:pt x="38" y="60"/>
                  </a:lnTo>
                  <a:lnTo>
                    <a:pt x="38" y="63"/>
                  </a:lnTo>
                  <a:lnTo>
                    <a:pt x="37" y="67"/>
                  </a:lnTo>
                  <a:lnTo>
                    <a:pt x="35" y="68"/>
                  </a:lnTo>
                  <a:lnTo>
                    <a:pt x="31" y="69"/>
                  </a:lnTo>
                  <a:lnTo>
                    <a:pt x="27" y="68"/>
                  </a:lnTo>
                  <a:lnTo>
                    <a:pt x="26" y="70"/>
                  </a:lnTo>
                  <a:lnTo>
                    <a:pt x="24" y="70"/>
                  </a:lnTo>
                  <a:lnTo>
                    <a:pt x="20" y="68"/>
                  </a:lnTo>
                  <a:lnTo>
                    <a:pt x="22" y="64"/>
                  </a:lnTo>
                  <a:lnTo>
                    <a:pt x="23" y="61"/>
                  </a:lnTo>
                  <a:lnTo>
                    <a:pt x="21" y="60"/>
                  </a:lnTo>
                  <a:lnTo>
                    <a:pt x="23" y="59"/>
                  </a:lnTo>
                  <a:lnTo>
                    <a:pt x="26" y="54"/>
                  </a:lnTo>
                  <a:lnTo>
                    <a:pt x="23" y="53"/>
                  </a:lnTo>
                  <a:lnTo>
                    <a:pt x="19" y="51"/>
                  </a:lnTo>
                  <a:lnTo>
                    <a:pt x="11" y="48"/>
                  </a:lnTo>
                  <a:lnTo>
                    <a:pt x="4" y="50"/>
                  </a:lnTo>
                  <a:lnTo>
                    <a:pt x="3" y="45"/>
                  </a:lnTo>
                  <a:lnTo>
                    <a:pt x="5" y="41"/>
                  </a:lnTo>
                  <a:lnTo>
                    <a:pt x="5" y="38"/>
                  </a:lnTo>
                  <a:lnTo>
                    <a:pt x="3" y="31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4" y="27"/>
                  </a:lnTo>
                  <a:lnTo>
                    <a:pt x="3" y="24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5" y="13"/>
                  </a:lnTo>
                  <a:lnTo>
                    <a:pt x="7" y="15"/>
                  </a:lnTo>
                  <a:lnTo>
                    <a:pt x="10" y="15"/>
                  </a:lnTo>
                  <a:lnTo>
                    <a:pt x="15" y="14"/>
                  </a:lnTo>
                  <a:lnTo>
                    <a:pt x="18" y="12"/>
                  </a:lnTo>
                  <a:lnTo>
                    <a:pt x="24" y="11"/>
                  </a:lnTo>
                  <a:lnTo>
                    <a:pt x="27" y="13"/>
                  </a:lnTo>
                  <a:lnTo>
                    <a:pt x="28" y="11"/>
                  </a:lnTo>
                  <a:lnTo>
                    <a:pt x="28" y="7"/>
                  </a:lnTo>
                  <a:lnTo>
                    <a:pt x="28" y="5"/>
                  </a:lnTo>
                  <a:lnTo>
                    <a:pt x="25" y="2"/>
                  </a:lnTo>
                  <a:lnTo>
                    <a:pt x="25" y="0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4" y="0"/>
                  </a:lnTo>
                  <a:lnTo>
                    <a:pt x="38" y="0"/>
                  </a:lnTo>
                  <a:lnTo>
                    <a:pt x="38" y="4"/>
                  </a:lnTo>
                  <a:cubicBezTo>
                    <a:pt x="38" y="4"/>
                    <a:pt x="40" y="4"/>
                    <a:pt x="41" y="2"/>
                  </a:cubicBezTo>
                  <a:lnTo>
                    <a:pt x="43" y="4"/>
                  </a:lnTo>
                  <a:lnTo>
                    <a:pt x="46" y="2"/>
                  </a:lnTo>
                  <a:lnTo>
                    <a:pt x="50" y="2"/>
                  </a:lnTo>
                  <a:lnTo>
                    <a:pt x="54" y="2"/>
                  </a:lnTo>
                  <a:lnTo>
                    <a:pt x="56" y="7"/>
                  </a:lnTo>
                  <a:lnTo>
                    <a:pt x="59" y="10"/>
                  </a:lnTo>
                  <a:lnTo>
                    <a:pt x="61" y="14"/>
                  </a:lnTo>
                  <a:lnTo>
                    <a:pt x="61" y="18"/>
                  </a:lnTo>
                  <a:lnTo>
                    <a:pt x="60" y="26"/>
                  </a:lnTo>
                  <a:lnTo>
                    <a:pt x="63" y="33"/>
                  </a:lnTo>
                  <a:lnTo>
                    <a:pt x="61" y="38"/>
                  </a:lnTo>
                  <a:lnTo>
                    <a:pt x="59" y="41"/>
                  </a:lnTo>
                  <a:lnTo>
                    <a:pt x="58" y="44"/>
                  </a:lnTo>
                  <a:lnTo>
                    <a:pt x="67" y="44"/>
                  </a:lnTo>
                  <a:lnTo>
                    <a:pt x="67" y="42"/>
                  </a:lnTo>
                  <a:close/>
                </a:path>
              </a:pathLst>
            </a:custGeom>
            <a:solidFill>
              <a:srgbClr val="C00000">
                <a:alpha val="30196"/>
              </a:srgbClr>
            </a:solidFill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l-PL" sz="120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5002" name="Freeform 10"/>
            <p:cNvSpPr>
              <a:spLocks noEditPoints="1"/>
            </p:cNvSpPr>
            <p:nvPr/>
          </p:nvSpPr>
          <p:spPr bwMode="auto">
            <a:xfrm>
              <a:off x="3721100" y="1368425"/>
              <a:ext cx="1019175" cy="1095375"/>
            </a:xfrm>
            <a:custGeom>
              <a:avLst/>
              <a:gdLst>
                <a:gd name="T0" fmla="*/ 866775 w 107"/>
                <a:gd name="T1" fmla="*/ 19050 h 115"/>
                <a:gd name="T2" fmla="*/ 904875 w 107"/>
                <a:gd name="T3" fmla="*/ 76200 h 115"/>
                <a:gd name="T4" fmla="*/ 885825 w 107"/>
                <a:gd name="T5" fmla="*/ 123825 h 115"/>
                <a:gd name="T6" fmla="*/ 933450 w 107"/>
                <a:gd name="T7" fmla="*/ 209550 h 115"/>
                <a:gd name="T8" fmla="*/ 981075 w 107"/>
                <a:gd name="T9" fmla="*/ 228600 h 115"/>
                <a:gd name="T10" fmla="*/ 1000125 w 107"/>
                <a:gd name="T11" fmla="*/ 295275 h 115"/>
                <a:gd name="T12" fmla="*/ 962025 w 107"/>
                <a:gd name="T13" fmla="*/ 371475 h 115"/>
                <a:gd name="T14" fmla="*/ 923925 w 107"/>
                <a:gd name="T15" fmla="*/ 428625 h 115"/>
                <a:gd name="T16" fmla="*/ 876300 w 107"/>
                <a:gd name="T17" fmla="*/ 457200 h 115"/>
                <a:gd name="T18" fmla="*/ 838200 w 107"/>
                <a:gd name="T19" fmla="*/ 495300 h 115"/>
                <a:gd name="T20" fmla="*/ 790575 w 107"/>
                <a:gd name="T21" fmla="*/ 485775 h 115"/>
                <a:gd name="T22" fmla="*/ 733425 w 107"/>
                <a:gd name="T23" fmla="*/ 495300 h 115"/>
                <a:gd name="T24" fmla="*/ 742950 w 107"/>
                <a:gd name="T25" fmla="*/ 600075 h 115"/>
                <a:gd name="T26" fmla="*/ 733425 w 107"/>
                <a:gd name="T27" fmla="*/ 647700 h 115"/>
                <a:gd name="T28" fmla="*/ 752475 w 107"/>
                <a:gd name="T29" fmla="*/ 695325 h 115"/>
                <a:gd name="T30" fmla="*/ 704850 w 107"/>
                <a:gd name="T31" fmla="*/ 714375 h 115"/>
                <a:gd name="T32" fmla="*/ 714375 w 107"/>
                <a:gd name="T33" fmla="*/ 752475 h 115"/>
                <a:gd name="T34" fmla="*/ 714375 w 107"/>
                <a:gd name="T35" fmla="*/ 800100 h 115"/>
                <a:gd name="T36" fmla="*/ 676275 w 107"/>
                <a:gd name="T37" fmla="*/ 857250 h 115"/>
                <a:gd name="T38" fmla="*/ 571500 w 107"/>
                <a:gd name="T39" fmla="*/ 800100 h 115"/>
                <a:gd name="T40" fmla="*/ 542925 w 107"/>
                <a:gd name="T41" fmla="*/ 847725 h 115"/>
                <a:gd name="T42" fmla="*/ 504825 w 107"/>
                <a:gd name="T43" fmla="*/ 885825 h 115"/>
                <a:gd name="T44" fmla="*/ 428625 w 107"/>
                <a:gd name="T45" fmla="*/ 952500 h 115"/>
                <a:gd name="T46" fmla="*/ 352425 w 107"/>
                <a:gd name="T47" fmla="*/ 1000125 h 115"/>
                <a:gd name="T48" fmla="*/ 381000 w 107"/>
                <a:gd name="T49" fmla="*/ 1076325 h 115"/>
                <a:gd name="T50" fmla="*/ 323850 w 107"/>
                <a:gd name="T51" fmla="*/ 1066800 h 115"/>
                <a:gd name="T52" fmla="*/ 228600 w 107"/>
                <a:gd name="T53" fmla="*/ 1057275 h 115"/>
                <a:gd name="T54" fmla="*/ 171450 w 107"/>
                <a:gd name="T55" fmla="*/ 1019175 h 115"/>
                <a:gd name="T56" fmla="*/ 133350 w 107"/>
                <a:gd name="T57" fmla="*/ 952500 h 115"/>
                <a:gd name="T58" fmla="*/ 180975 w 107"/>
                <a:gd name="T59" fmla="*/ 942975 h 115"/>
                <a:gd name="T60" fmla="*/ 200025 w 107"/>
                <a:gd name="T61" fmla="*/ 904875 h 115"/>
                <a:gd name="T62" fmla="*/ 171450 w 107"/>
                <a:gd name="T63" fmla="*/ 857250 h 115"/>
                <a:gd name="T64" fmla="*/ 123825 w 107"/>
                <a:gd name="T65" fmla="*/ 752475 h 115"/>
                <a:gd name="T66" fmla="*/ 133350 w 107"/>
                <a:gd name="T67" fmla="*/ 647700 h 115"/>
                <a:gd name="T68" fmla="*/ 152400 w 107"/>
                <a:gd name="T69" fmla="*/ 581025 h 115"/>
                <a:gd name="T70" fmla="*/ 190500 w 107"/>
                <a:gd name="T71" fmla="*/ 542925 h 115"/>
                <a:gd name="T72" fmla="*/ 171450 w 107"/>
                <a:gd name="T73" fmla="*/ 457200 h 115"/>
                <a:gd name="T74" fmla="*/ 85725 w 107"/>
                <a:gd name="T75" fmla="*/ 428625 h 115"/>
                <a:gd name="T76" fmla="*/ 19050 w 107"/>
                <a:gd name="T77" fmla="*/ 466725 h 115"/>
                <a:gd name="T78" fmla="*/ 19050 w 107"/>
                <a:gd name="T79" fmla="*/ 419100 h 115"/>
                <a:gd name="T80" fmla="*/ 47625 w 107"/>
                <a:gd name="T81" fmla="*/ 352425 h 115"/>
                <a:gd name="T82" fmla="*/ 19050 w 107"/>
                <a:gd name="T83" fmla="*/ 295275 h 115"/>
                <a:gd name="T84" fmla="*/ 95250 w 107"/>
                <a:gd name="T85" fmla="*/ 200025 h 115"/>
                <a:gd name="T86" fmla="*/ 104775 w 107"/>
                <a:gd name="T87" fmla="*/ 171450 h 115"/>
                <a:gd name="T88" fmla="*/ 238125 w 107"/>
                <a:gd name="T89" fmla="*/ 152400 h 115"/>
                <a:gd name="T90" fmla="*/ 390525 w 107"/>
                <a:gd name="T91" fmla="*/ 123825 h 115"/>
                <a:gd name="T92" fmla="*/ 495300 w 107"/>
                <a:gd name="T93" fmla="*/ 85725 h 115"/>
                <a:gd name="T94" fmla="*/ 666750 w 107"/>
                <a:gd name="T95" fmla="*/ 57150 h 115"/>
                <a:gd name="T96" fmla="*/ 800100 w 107"/>
                <a:gd name="T97" fmla="*/ 19050 h 115"/>
                <a:gd name="T98" fmla="*/ 47625 w 107"/>
                <a:gd name="T99" fmla="*/ 180975 h 115"/>
                <a:gd name="T100" fmla="*/ 38100 w 107"/>
                <a:gd name="T101" fmla="*/ 180975 h 115"/>
                <a:gd name="T102" fmla="*/ 38100 w 107"/>
                <a:gd name="T103" fmla="*/ 180975 h 115"/>
                <a:gd name="T104" fmla="*/ 28575 w 107"/>
                <a:gd name="T105" fmla="*/ 180975 h 115"/>
                <a:gd name="T106" fmla="*/ 28575 w 107"/>
                <a:gd name="T107" fmla="*/ 180975 h 115"/>
                <a:gd name="T108" fmla="*/ 28575 w 107"/>
                <a:gd name="T109" fmla="*/ 180975 h 115"/>
                <a:gd name="T110" fmla="*/ 28575 w 107"/>
                <a:gd name="T111" fmla="*/ 180975 h 115"/>
                <a:gd name="T112" fmla="*/ 28575 w 107"/>
                <a:gd name="T113" fmla="*/ 180975 h 115"/>
                <a:gd name="T114" fmla="*/ 28575 w 107"/>
                <a:gd name="T115" fmla="*/ 180975 h 115"/>
                <a:gd name="T116" fmla="*/ 28575 w 107"/>
                <a:gd name="T117" fmla="*/ 180975 h 115"/>
                <a:gd name="T118" fmla="*/ 9525 w 107"/>
                <a:gd name="T119" fmla="*/ 180975 h 115"/>
                <a:gd name="T120" fmla="*/ 9525 w 107"/>
                <a:gd name="T121" fmla="*/ 180975 h 115"/>
                <a:gd name="T122" fmla="*/ 285750 w 107"/>
                <a:gd name="T123" fmla="*/ 1095375 h 115"/>
                <a:gd name="T124" fmla="*/ 295275 w 107"/>
                <a:gd name="T125" fmla="*/ 1085850 h 1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7" h="115">
                  <a:moveTo>
                    <a:pt x="89" y="0"/>
                  </a:moveTo>
                  <a:lnTo>
                    <a:pt x="91" y="2"/>
                  </a:lnTo>
                  <a:lnTo>
                    <a:pt x="92" y="6"/>
                  </a:lnTo>
                  <a:lnTo>
                    <a:pt x="95" y="8"/>
                  </a:lnTo>
                  <a:lnTo>
                    <a:pt x="93" y="10"/>
                  </a:lnTo>
                  <a:lnTo>
                    <a:pt x="93" y="13"/>
                  </a:lnTo>
                  <a:lnTo>
                    <a:pt x="95" y="18"/>
                  </a:lnTo>
                  <a:lnTo>
                    <a:pt x="98" y="22"/>
                  </a:lnTo>
                  <a:lnTo>
                    <a:pt x="101" y="24"/>
                  </a:lnTo>
                  <a:lnTo>
                    <a:pt x="103" y="24"/>
                  </a:lnTo>
                  <a:lnTo>
                    <a:pt x="107" y="27"/>
                  </a:lnTo>
                  <a:lnTo>
                    <a:pt x="105" y="31"/>
                  </a:lnTo>
                  <a:lnTo>
                    <a:pt x="104" y="36"/>
                  </a:lnTo>
                  <a:lnTo>
                    <a:pt x="101" y="39"/>
                  </a:lnTo>
                  <a:lnTo>
                    <a:pt x="98" y="41"/>
                  </a:lnTo>
                  <a:lnTo>
                    <a:pt x="97" y="45"/>
                  </a:lnTo>
                  <a:lnTo>
                    <a:pt x="95" y="47"/>
                  </a:lnTo>
                  <a:lnTo>
                    <a:pt x="92" y="48"/>
                  </a:lnTo>
                  <a:lnTo>
                    <a:pt x="89" y="48"/>
                  </a:lnTo>
                  <a:cubicBezTo>
                    <a:pt x="88" y="50"/>
                    <a:pt x="88" y="52"/>
                    <a:pt x="88" y="52"/>
                  </a:cubicBezTo>
                  <a:lnTo>
                    <a:pt x="85" y="52"/>
                  </a:lnTo>
                  <a:lnTo>
                    <a:pt x="83" y="51"/>
                  </a:lnTo>
                  <a:lnTo>
                    <a:pt x="78" y="50"/>
                  </a:lnTo>
                  <a:lnTo>
                    <a:pt x="77" y="52"/>
                  </a:lnTo>
                  <a:lnTo>
                    <a:pt x="78" y="58"/>
                  </a:lnTo>
                  <a:lnTo>
                    <a:pt x="78" y="63"/>
                  </a:lnTo>
                  <a:lnTo>
                    <a:pt x="77" y="65"/>
                  </a:lnTo>
                  <a:lnTo>
                    <a:pt x="77" y="68"/>
                  </a:lnTo>
                  <a:lnTo>
                    <a:pt x="80" y="71"/>
                  </a:lnTo>
                  <a:lnTo>
                    <a:pt x="79" y="73"/>
                  </a:lnTo>
                  <a:lnTo>
                    <a:pt x="76" y="73"/>
                  </a:lnTo>
                  <a:lnTo>
                    <a:pt x="74" y="75"/>
                  </a:lnTo>
                  <a:lnTo>
                    <a:pt x="74" y="77"/>
                  </a:lnTo>
                  <a:lnTo>
                    <a:pt x="75" y="79"/>
                  </a:lnTo>
                  <a:lnTo>
                    <a:pt x="75" y="82"/>
                  </a:lnTo>
                  <a:lnTo>
                    <a:pt x="75" y="84"/>
                  </a:lnTo>
                  <a:cubicBezTo>
                    <a:pt x="74" y="86"/>
                    <a:pt x="74" y="88"/>
                    <a:pt x="74" y="88"/>
                  </a:cubicBezTo>
                  <a:lnTo>
                    <a:pt x="71" y="90"/>
                  </a:lnTo>
                  <a:lnTo>
                    <a:pt x="65" y="87"/>
                  </a:lnTo>
                  <a:lnTo>
                    <a:pt x="60" y="84"/>
                  </a:lnTo>
                  <a:lnTo>
                    <a:pt x="57" y="85"/>
                  </a:lnTo>
                  <a:lnTo>
                    <a:pt x="57" y="89"/>
                  </a:lnTo>
                  <a:lnTo>
                    <a:pt x="56" y="92"/>
                  </a:lnTo>
                  <a:lnTo>
                    <a:pt x="53" y="93"/>
                  </a:lnTo>
                  <a:lnTo>
                    <a:pt x="50" y="94"/>
                  </a:lnTo>
                  <a:cubicBezTo>
                    <a:pt x="49" y="96"/>
                    <a:pt x="45" y="100"/>
                    <a:pt x="45" y="100"/>
                  </a:cubicBezTo>
                  <a:lnTo>
                    <a:pt x="41" y="103"/>
                  </a:lnTo>
                  <a:lnTo>
                    <a:pt x="37" y="105"/>
                  </a:lnTo>
                  <a:lnTo>
                    <a:pt x="39" y="109"/>
                  </a:lnTo>
                  <a:lnTo>
                    <a:pt x="40" y="113"/>
                  </a:lnTo>
                  <a:lnTo>
                    <a:pt x="37" y="113"/>
                  </a:lnTo>
                  <a:lnTo>
                    <a:pt x="34" y="112"/>
                  </a:lnTo>
                  <a:lnTo>
                    <a:pt x="32" y="114"/>
                  </a:lnTo>
                  <a:lnTo>
                    <a:pt x="24" y="111"/>
                  </a:lnTo>
                  <a:lnTo>
                    <a:pt x="24" y="107"/>
                  </a:lnTo>
                  <a:lnTo>
                    <a:pt x="18" y="107"/>
                  </a:lnTo>
                  <a:lnTo>
                    <a:pt x="14" y="104"/>
                  </a:lnTo>
                  <a:lnTo>
                    <a:pt x="14" y="100"/>
                  </a:lnTo>
                  <a:lnTo>
                    <a:pt x="17" y="100"/>
                  </a:lnTo>
                  <a:lnTo>
                    <a:pt x="19" y="99"/>
                  </a:lnTo>
                  <a:lnTo>
                    <a:pt x="19" y="96"/>
                  </a:lnTo>
                  <a:lnTo>
                    <a:pt x="21" y="95"/>
                  </a:lnTo>
                  <a:lnTo>
                    <a:pt x="21" y="92"/>
                  </a:lnTo>
                  <a:lnTo>
                    <a:pt x="18" y="90"/>
                  </a:lnTo>
                  <a:lnTo>
                    <a:pt x="15" y="86"/>
                  </a:lnTo>
                  <a:lnTo>
                    <a:pt x="13" y="79"/>
                  </a:lnTo>
                  <a:lnTo>
                    <a:pt x="12" y="70"/>
                  </a:lnTo>
                  <a:lnTo>
                    <a:pt x="14" y="68"/>
                  </a:lnTo>
                  <a:lnTo>
                    <a:pt x="15" y="63"/>
                  </a:lnTo>
                  <a:lnTo>
                    <a:pt x="16" y="61"/>
                  </a:lnTo>
                  <a:lnTo>
                    <a:pt x="18" y="58"/>
                  </a:lnTo>
                  <a:lnTo>
                    <a:pt x="20" y="57"/>
                  </a:lnTo>
                  <a:lnTo>
                    <a:pt x="20" y="51"/>
                  </a:lnTo>
                  <a:lnTo>
                    <a:pt x="18" y="48"/>
                  </a:lnTo>
                  <a:lnTo>
                    <a:pt x="13" y="45"/>
                  </a:lnTo>
                  <a:lnTo>
                    <a:pt x="9" y="45"/>
                  </a:lnTo>
                  <a:lnTo>
                    <a:pt x="5" y="47"/>
                  </a:lnTo>
                  <a:lnTo>
                    <a:pt x="2" y="49"/>
                  </a:lnTo>
                  <a:lnTo>
                    <a:pt x="1" y="47"/>
                  </a:lnTo>
                  <a:lnTo>
                    <a:pt x="2" y="44"/>
                  </a:lnTo>
                  <a:lnTo>
                    <a:pt x="5" y="40"/>
                  </a:lnTo>
                  <a:lnTo>
                    <a:pt x="5" y="37"/>
                  </a:lnTo>
                  <a:lnTo>
                    <a:pt x="2" y="34"/>
                  </a:lnTo>
                  <a:lnTo>
                    <a:pt x="2" y="31"/>
                  </a:lnTo>
                  <a:lnTo>
                    <a:pt x="5" y="28"/>
                  </a:lnTo>
                  <a:lnTo>
                    <a:pt x="10" y="21"/>
                  </a:lnTo>
                  <a:lnTo>
                    <a:pt x="10" y="18"/>
                  </a:lnTo>
                  <a:cubicBezTo>
                    <a:pt x="11" y="18"/>
                    <a:pt x="11" y="18"/>
                    <a:pt x="11" y="18"/>
                  </a:cubicBezTo>
                  <a:lnTo>
                    <a:pt x="21" y="16"/>
                  </a:lnTo>
                  <a:cubicBezTo>
                    <a:pt x="21" y="16"/>
                    <a:pt x="24" y="16"/>
                    <a:pt x="25" y="16"/>
                  </a:cubicBezTo>
                  <a:cubicBezTo>
                    <a:pt x="26" y="16"/>
                    <a:pt x="34" y="15"/>
                    <a:pt x="34" y="15"/>
                  </a:cubicBezTo>
                  <a:lnTo>
                    <a:pt x="41" y="13"/>
                  </a:lnTo>
                  <a:lnTo>
                    <a:pt x="45" y="10"/>
                  </a:lnTo>
                  <a:lnTo>
                    <a:pt x="52" y="9"/>
                  </a:lnTo>
                  <a:lnTo>
                    <a:pt x="61" y="8"/>
                  </a:lnTo>
                  <a:lnTo>
                    <a:pt x="70" y="6"/>
                  </a:lnTo>
                  <a:lnTo>
                    <a:pt x="78" y="4"/>
                  </a:lnTo>
                  <a:lnTo>
                    <a:pt x="84" y="2"/>
                  </a:lnTo>
                  <a:lnTo>
                    <a:pt x="89" y="0"/>
                  </a:lnTo>
                  <a:close/>
                  <a:moveTo>
                    <a:pt x="5" y="19"/>
                  </a:moveTo>
                  <a:cubicBezTo>
                    <a:pt x="5" y="19"/>
                    <a:pt x="5" y="19"/>
                    <a:pt x="5" y="19"/>
                  </a:cubicBezTo>
                  <a:moveTo>
                    <a:pt x="4" y="19"/>
                  </a:move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moveTo>
                    <a:pt x="1" y="19"/>
                  </a:moveTo>
                  <a:cubicBezTo>
                    <a:pt x="1" y="19"/>
                    <a:pt x="0" y="20"/>
                    <a:pt x="0" y="20"/>
                  </a:cubicBezTo>
                  <a:cubicBezTo>
                    <a:pt x="0" y="20"/>
                    <a:pt x="1" y="19"/>
                    <a:pt x="1" y="19"/>
                  </a:cubicBezTo>
                  <a:close/>
                  <a:moveTo>
                    <a:pt x="31" y="114"/>
                  </a:moveTo>
                  <a:lnTo>
                    <a:pt x="30" y="115"/>
                  </a:lnTo>
                  <a:lnTo>
                    <a:pt x="29" y="115"/>
                  </a:lnTo>
                  <a:lnTo>
                    <a:pt x="31" y="114"/>
                  </a:lnTo>
                  <a:close/>
                </a:path>
              </a:pathLst>
            </a:custGeom>
            <a:solidFill>
              <a:srgbClr val="FFFFCC"/>
            </a:solidFill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l-PL" sz="120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5003" name="Freeform 11"/>
            <p:cNvSpPr>
              <a:spLocks/>
            </p:cNvSpPr>
            <p:nvPr/>
          </p:nvSpPr>
          <p:spPr bwMode="auto">
            <a:xfrm>
              <a:off x="4568825" y="1111250"/>
              <a:ext cx="2028825" cy="1638300"/>
            </a:xfrm>
            <a:custGeom>
              <a:avLst/>
              <a:gdLst>
                <a:gd name="T0" fmla="*/ 1000125 w 213"/>
                <a:gd name="T1" fmla="*/ 0 h 172"/>
                <a:gd name="T2" fmla="*/ 1200150 w 213"/>
                <a:gd name="T3" fmla="*/ 66675 h 172"/>
                <a:gd name="T4" fmla="*/ 1238250 w 213"/>
                <a:gd name="T5" fmla="*/ 133350 h 172"/>
                <a:gd name="T6" fmla="*/ 1257300 w 213"/>
                <a:gd name="T7" fmla="*/ 257175 h 172"/>
                <a:gd name="T8" fmla="*/ 1400175 w 213"/>
                <a:gd name="T9" fmla="*/ 228600 h 172"/>
                <a:gd name="T10" fmla="*/ 1485900 w 213"/>
                <a:gd name="T11" fmla="*/ 342900 h 172"/>
                <a:gd name="T12" fmla="*/ 1628775 w 213"/>
                <a:gd name="T13" fmla="*/ 304800 h 172"/>
                <a:gd name="T14" fmla="*/ 1743075 w 213"/>
                <a:gd name="T15" fmla="*/ 314325 h 172"/>
                <a:gd name="T16" fmla="*/ 1828800 w 213"/>
                <a:gd name="T17" fmla="*/ 219075 h 172"/>
                <a:gd name="T18" fmla="*/ 1876425 w 213"/>
                <a:gd name="T19" fmla="*/ 219075 h 172"/>
                <a:gd name="T20" fmla="*/ 1876425 w 213"/>
                <a:gd name="T21" fmla="*/ 247650 h 172"/>
                <a:gd name="T22" fmla="*/ 1876425 w 213"/>
                <a:gd name="T23" fmla="*/ 247650 h 172"/>
                <a:gd name="T24" fmla="*/ 1876425 w 213"/>
                <a:gd name="T25" fmla="*/ 247650 h 172"/>
                <a:gd name="T26" fmla="*/ 1876425 w 213"/>
                <a:gd name="T27" fmla="*/ 247650 h 172"/>
                <a:gd name="T28" fmla="*/ 1876425 w 213"/>
                <a:gd name="T29" fmla="*/ 257175 h 172"/>
                <a:gd name="T30" fmla="*/ 1876425 w 213"/>
                <a:gd name="T31" fmla="*/ 257175 h 172"/>
                <a:gd name="T32" fmla="*/ 1876425 w 213"/>
                <a:gd name="T33" fmla="*/ 257175 h 172"/>
                <a:gd name="T34" fmla="*/ 1876425 w 213"/>
                <a:gd name="T35" fmla="*/ 257175 h 172"/>
                <a:gd name="T36" fmla="*/ 1876425 w 213"/>
                <a:gd name="T37" fmla="*/ 257175 h 172"/>
                <a:gd name="T38" fmla="*/ 1876425 w 213"/>
                <a:gd name="T39" fmla="*/ 257175 h 172"/>
                <a:gd name="T40" fmla="*/ 1876425 w 213"/>
                <a:gd name="T41" fmla="*/ 266700 h 172"/>
                <a:gd name="T42" fmla="*/ 1876425 w 213"/>
                <a:gd name="T43" fmla="*/ 266700 h 172"/>
                <a:gd name="T44" fmla="*/ 1876425 w 213"/>
                <a:gd name="T45" fmla="*/ 266700 h 172"/>
                <a:gd name="T46" fmla="*/ 1876425 w 213"/>
                <a:gd name="T47" fmla="*/ 266700 h 172"/>
                <a:gd name="T48" fmla="*/ 1876425 w 213"/>
                <a:gd name="T49" fmla="*/ 266700 h 172"/>
                <a:gd name="T50" fmla="*/ 1876425 w 213"/>
                <a:gd name="T51" fmla="*/ 276225 h 172"/>
                <a:gd name="T52" fmla="*/ 1866900 w 213"/>
                <a:gd name="T53" fmla="*/ 295275 h 172"/>
                <a:gd name="T54" fmla="*/ 1857375 w 213"/>
                <a:gd name="T55" fmla="*/ 371475 h 172"/>
                <a:gd name="T56" fmla="*/ 1876425 w 213"/>
                <a:gd name="T57" fmla="*/ 447675 h 172"/>
                <a:gd name="T58" fmla="*/ 1905000 w 213"/>
                <a:gd name="T59" fmla="*/ 523875 h 172"/>
                <a:gd name="T60" fmla="*/ 1962150 w 213"/>
                <a:gd name="T61" fmla="*/ 695325 h 172"/>
                <a:gd name="T62" fmla="*/ 1990725 w 213"/>
                <a:gd name="T63" fmla="*/ 771525 h 172"/>
                <a:gd name="T64" fmla="*/ 2019300 w 213"/>
                <a:gd name="T65" fmla="*/ 866775 h 172"/>
                <a:gd name="T66" fmla="*/ 1981200 w 213"/>
                <a:gd name="T67" fmla="*/ 952500 h 172"/>
                <a:gd name="T68" fmla="*/ 1971675 w 213"/>
                <a:gd name="T69" fmla="*/ 1076325 h 172"/>
                <a:gd name="T70" fmla="*/ 2009775 w 213"/>
                <a:gd name="T71" fmla="*/ 1171575 h 172"/>
                <a:gd name="T72" fmla="*/ 1809750 w 213"/>
                <a:gd name="T73" fmla="*/ 1200150 h 172"/>
                <a:gd name="T74" fmla="*/ 1800225 w 213"/>
                <a:gd name="T75" fmla="*/ 1371600 h 172"/>
                <a:gd name="T76" fmla="*/ 1724025 w 213"/>
                <a:gd name="T77" fmla="*/ 1438275 h 172"/>
                <a:gd name="T78" fmla="*/ 1638300 w 213"/>
                <a:gd name="T79" fmla="*/ 1543050 h 172"/>
                <a:gd name="T80" fmla="*/ 1552575 w 213"/>
                <a:gd name="T81" fmla="*/ 1609725 h 172"/>
                <a:gd name="T82" fmla="*/ 1400175 w 213"/>
                <a:gd name="T83" fmla="*/ 1543050 h 172"/>
                <a:gd name="T84" fmla="*/ 1304925 w 213"/>
                <a:gd name="T85" fmla="*/ 1533525 h 172"/>
                <a:gd name="T86" fmla="*/ 1266825 w 213"/>
                <a:gd name="T87" fmla="*/ 1447800 h 172"/>
                <a:gd name="T88" fmla="*/ 1314450 w 213"/>
                <a:gd name="T89" fmla="*/ 1333500 h 172"/>
                <a:gd name="T90" fmla="*/ 1257300 w 213"/>
                <a:gd name="T91" fmla="*/ 1257300 h 172"/>
                <a:gd name="T92" fmla="*/ 1133475 w 213"/>
                <a:gd name="T93" fmla="*/ 1209675 h 172"/>
                <a:gd name="T94" fmla="*/ 1047750 w 213"/>
                <a:gd name="T95" fmla="*/ 1200150 h 172"/>
                <a:gd name="T96" fmla="*/ 981075 w 213"/>
                <a:gd name="T97" fmla="*/ 1028700 h 172"/>
                <a:gd name="T98" fmla="*/ 647700 w 213"/>
                <a:gd name="T99" fmla="*/ 809625 h 172"/>
                <a:gd name="T100" fmla="*/ 485775 w 213"/>
                <a:gd name="T101" fmla="*/ 723900 h 172"/>
                <a:gd name="T102" fmla="*/ 257175 w 213"/>
                <a:gd name="T103" fmla="*/ 714375 h 172"/>
                <a:gd name="T104" fmla="*/ 171450 w 213"/>
                <a:gd name="T105" fmla="*/ 523875 h 172"/>
                <a:gd name="T106" fmla="*/ 38100 w 213"/>
                <a:gd name="T107" fmla="*/ 352425 h 172"/>
                <a:gd name="T108" fmla="*/ 85725 w 213"/>
                <a:gd name="T109" fmla="*/ 228600 h 172"/>
                <a:gd name="T110" fmla="*/ 552450 w 213"/>
                <a:gd name="T111" fmla="*/ 152400 h 172"/>
                <a:gd name="T112" fmla="*/ 847725 w 213"/>
                <a:gd name="T113" fmla="*/ 0 h 17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13" h="172">
                  <a:moveTo>
                    <a:pt x="89" y="0"/>
                  </a:moveTo>
                  <a:lnTo>
                    <a:pt x="93" y="3"/>
                  </a:lnTo>
                  <a:lnTo>
                    <a:pt x="96" y="5"/>
                  </a:lnTo>
                  <a:lnTo>
                    <a:pt x="100" y="5"/>
                  </a:lnTo>
                  <a:lnTo>
                    <a:pt x="104" y="3"/>
                  </a:lnTo>
                  <a:lnTo>
                    <a:pt x="105" y="0"/>
                  </a:lnTo>
                  <a:lnTo>
                    <a:pt x="109" y="0"/>
                  </a:lnTo>
                  <a:lnTo>
                    <a:pt x="112" y="3"/>
                  </a:lnTo>
                  <a:lnTo>
                    <a:pt x="113" y="6"/>
                  </a:lnTo>
                  <a:lnTo>
                    <a:pt x="118" y="8"/>
                  </a:lnTo>
                  <a:lnTo>
                    <a:pt x="122" y="8"/>
                  </a:lnTo>
                  <a:lnTo>
                    <a:pt x="126" y="7"/>
                  </a:lnTo>
                  <a:lnTo>
                    <a:pt x="128" y="4"/>
                  </a:lnTo>
                  <a:lnTo>
                    <a:pt x="130" y="2"/>
                  </a:lnTo>
                  <a:lnTo>
                    <a:pt x="133" y="3"/>
                  </a:lnTo>
                  <a:lnTo>
                    <a:pt x="133" y="8"/>
                  </a:lnTo>
                  <a:lnTo>
                    <a:pt x="131" y="10"/>
                  </a:lnTo>
                  <a:lnTo>
                    <a:pt x="130" y="14"/>
                  </a:lnTo>
                  <a:cubicBezTo>
                    <a:pt x="130" y="15"/>
                    <a:pt x="131" y="17"/>
                    <a:pt x="131" y="17"/>
                  </a:cubicBezTo>
                  <a:lnTo>
                    <a:pt x="133" y="19"/>
                  </a:lnTo>
                  <a:lnTo>
                    <a:pt x="136" y="20"/>
                  </a:lnTo>
                  <a:lnTo>
                    <a:pt x="136" y="24"/>
                  </a:lnTo>
                  <a:lnTo>
                    <a:pt x="133" y="25"/>
                  </a:lnTo>
                  <a:lnTo>
                    <a:pt x="132" y="27"/>
                  </a:lnTo>
                  <a:lnTo>
                    <a:pt x="131" y="30"/>
                  </a:lnTo>
                  <a:lnTo>
                    <a:pt x="134" y="31"/>
                  </a:lnTo>
                  <a:lnTo>
                    <a:pt x="140" y="31"/>
                  </a:lnTo>
                  <a:lnTo>
                    <a:pt x="143" y="29"/>
                  </a:lnTo>
                  <a:lnTo>
                    <a:pt x="148" y="28"/>
                  </a:lnTo>
                  <a:lnTo>
                    <a:pt x="147" y="24"/>
                  </a:lnTo>
                  <a:lnTo>
                    <a:pt x="154" y="24"/>
                  </a:lnTo>
                  <a:lnTo>
                    <a:pt x="162" y="24"/>
                  </a:lnTo>
                  <a:lnTo>
                    <a:pt x="163" y="26"/>
                  </a:lnTo>
                  <a:lnTo>
                    <a:pt x="161" y="29"/>
                  </a:lnTo>
                  <a:lnTo>
                    <a:pt x="159" y="35"/>
                  </a:lnTo>
                  <a:lnTo>
                    <a:pt x="156" y="36"/>
                  </a:lnTo>
                  <a:lnTo>
                    <a:pt x="159" y="40"/>
                  </a:lnTo>
                  <a:lnTo>
                    <a:pt x="163" y="41"/>
                  </a:lnTo>
                  <a:lnTo>
                    <a:pt x="169" y="42"/>
                  </a:lnTo>
                  <a:lnTo>
                    <a:pt x="171" y="38"/>
                  </a:lnTo>
                  <a:lnTo>
                    <a:pt x="171" y="35"/>
                  </a:lnTo>
                  <a:lnTo>
                    <a:pt x="171" y="32"/>
                  </a:lnTo>
                  <a:lnTo>
                    <a:pt x="174" y="31"/>
                  </a:lnTo>
                  <a:lnTo>
                    <a:pt x="178" y="31"/>
                  </a:lnTo>
                  <a:lnTo>
                    <a:pt x="178" y="33"/>
                  </a:lnTo>
                  <a:lnTo>
                    <a:pt x="179" y="31"/>
                  </a:lnTo>
                  <a:lnTo>
                    <a:pt x="183" y="32"/>
                  </a:lnTo>
                  <a:lnTo>
                    <a:pt x="183" y="33"/>
                  </a:lnTo>
                  <a:lnTo>
                    <a:pt x="184" y="34"/>
                  </a:lnTo>
                  <a:cubicBezTo>
                    <a:pt x="184" y="34"/>
                    <a:pt x="187" y="33"/>
                    <a:pt x="188" y="33"/>
                  </a:cubicBezTo>
                  <a:cubicBezTo>
                    <a:pt x="189" y="33"/>
                    <a:pt x="190" y="33"/>
                    <a:pt x="190" y="33"/>
                  </a:cubicBezTo>
                  <a:lnTo>
                    <a:pt x="190" y="28"/>
                  </a:lnTo>
                  <a:lnTo>
                    <a:pt x="190" y="26"/>
                  </a:lnTo>
                  <a:lnTo>
                    <a:pt x="192" y="23"/>
                  </a:lnTo>
                  <a:lnTo>
                    <a:pt x="193" y="21"/>
                  </a:lnTo>
                  <a:lnTo>
                    <a:pt x="193" y="18"/>
                  </a:lnTo>
                  <a:lnTo>
                    <a:pt x="196" y="18"/>
                  </a:lnTo>
                  <a:lnTo>
                    <a:pt x="197" y="22"/>
                  </a:lnTo>
                  <a:lnTo>
                    <a:pt x="197" y="23"/>
                  </a:lnTo>
                  <a:lnTo>
                    <a:pt x="197" y="26"/>
                  </a:ln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9"/>
                  </a:cubicBezTo>
                  <a:cubicBezTo>
                    <a:pt x="197" y="29"/>
                    <a:pt x="197" y="29"/>
                    <a:pt x="197" y="29"/>
                  </a:cubicBezTo>
                  <a:cubicBezTo>
                    <a:pt x="197" y="29"/>
                    <a:pt x="197" y="29"/>
                    <a:pt x="197" y="29"/>
                  </a:cubicBezTo>
                  <a:cubicBezTo>
                    <a:pt x="197" y="29"/>
                    <a:pt x="197" y="29"/>
                    <a:pt x="197" y="29"/>
                  </a:cubicBezTo>
                  <a:cubicBezTo>
                    <a:pt x="197" y="29"/>
                    <a:pt x="197" y="29"/>
                    <a:pt x="197" y="29"/>
                  </a:cubicBezTo>
                  <a:cubicBezTo>
                    <a:pt x="197" y="29"/>
                    <a:pt x="197" y="29"/>
                    <a:pt x="197" y="29"/>
                  </a:cubicBezTo>
                  <a:cubicBezTo>
                    <a:pt x="197" y="29"/>
                    <a:pt x="197" y="29"/>
                    <a:pt x="197" y="29"/>
                  </a:cubicBezTo>
                  <a:cubicBezTo>
                    <a:pt x="197" y="29"/>
                    <a:pt x="197" y="29"/>
                    <a:pt x="197" y="29"/>
                  </a:cubicBezTo>
                  <a:cubicBezTo>
                    <a:pt x="197" y="29"/>
                    <a:pt x="197" y="29"/>
                    <a:pt x="197" y="29"/>
                  </a:cubicBezTo>
                  <a:cubicBezTo>
                    <a:pt x="197" y="29"/>
                    <a:pt x="197" y="29"/>
                    <a:pt x="197" y="29"/>
                  </a:cubicBezTo>
                  <a:cubicBezTo>
                    <a:pt x="197" y="30"/>
                    <a:pt x="197" y="30"/>
                    <a:pt x="196" y="31"/>
                  </a:cubicBezTo>
                  <a:cubicBezTo>
                    <a:pt x="196" y="32"/>
                    <a:pt x="195" y="32"/>
                    <a:pt x="195" y="33"/>
                  </a:cubicBezTo>
                  <a:cubicBezTo>
                    <a:pt x="194" y="34"/>
                    <a:pt x="194" y="34"/>
                    <a:pt x="194" y="35"/>
                  </a:cubicBezTo>
                  <a:cubicBezTo>
                    <a:pt x="194" y="35"/>
                    <a:pt x="194" y="35"/>
                    <a:pt x="194" y="36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4" y="37"/>
                    <a:pt x="195" y="39"/>
                    <a:pt x="195" y="39"/>
                  </a:cubicBezTo>
                  <a:lnTo>
                    <a:pt x="196" y="41"/>
                  </a:lnTo>
                  <a:lnTo>
                    <a:pt x="197" y="44"/>
                  </a:lnTo>
                  <a:lnTo>
                    <a:pt x="197" y="47"/>
                  </a:lnTo>
                  <a:cubicBezTo>
                    <a:pt x="197" y="47"/>
                    <a:pt x="197" y="47"/>
                    <a:pt x="197" y="47"/>
                  </a:cubicBezTo>
                  <a:cubicBezTo>
                    <a:pt x="197" y="47"/>
                    <a:pt x="198" y="49"/>
                    <a:pt x="198" y="50"/>
                  </a:cubicBezTo>
                  <a:cubicBezTo>
                    <a:pt x="198" y="52"/>
                    <a:pt x="198" y="51"/>
                    <a:pt x="198" y="52"/>
                  </a:cubicBezTo>
                  <a:cubicBezTo>
                    <a:pt x="199" y="53"/>
                    <a:pt x="199" y="52"/>
                    <a:pt x="200" y="53"/>
                  </a:cubicBezTo>
                  <a:cubicBezTo>
                    <a:pt x="200" y="54"/>
                    <a:pt x="200" y="54"/>
                    <a:pt x="200" y="54"/>
                  </a:cubicBezTo>
                  <a:cubicBezTo>
                    <a:pt x="200" y="55"/>
                    <a:pt x="200" y="55"/>
                    <a:pt x="200" y="55"/>
                  </a:cubicBezTo>
                  <a:cubicBezTo>
                    <a:pt x="200" y="55"/>
                    <a:pt x="200" y="56"/>
                    <a:pt x="200" y="56"/>
                  </a:cubicBezTo>
                  <a:lnTo>
                    <a:pt x="201" y="58"/>
                  </a:lnTo>
                  <a:lnTo>
                    <a:pt x="204" y="65"/>
                  </a:lnTo>
                  <a:lnTo>
                    <a:pt x="204" y="69"/>
                  </a:lnTo>
                  <a:lnTo>
                    <a:pt x="205" y="71"/>
                  </a:lnTo>
                  <a:lnTo>
                    <a:pt x="206" y="73"/>
                  </a:lnTo>
                  <a:cubicBezTo>
                    <a:pt x="206" y="73"/>
                    <a:pt x="207" y="75"/>
                    <a:pt x="208" y="77"/>
                  </a:cubicBezTo>
                  <a:cubicBezTo>
                    <a:pt x="209" y="77"/>
                    <a:pt x="209" y="78"/>
                    <a:pt x="209" y="78"/>
                  </a:cubicBezTo>
                  <a:cubicBezTo>
                    <a:pt x="209" y="78"/>
                    <a:pt x="209" y="78"/>
                    <a:pt x="209" y="78"/>
                  </a:cubicBezTo>
                  <a:cubicBezTo>
                    <a:pt x="209" y="79"/>
                    <a:pt x="209" y="79"/>
                    <a:pt x="209" y="80"/>
                  </a:cubicBezTo>
                  <a:cubicBezTo>
                    <a:pt x="209" y="80"/>
                    <a:pt x="209" y="80"/>
                    <a:pt x="209" y="80"/>
                  </a:cubicBezTo>
                  <a:cubicBezTo>
                    <a:pt x="209" y="80"/>
                    <a:pt x="209" y="81"/>
                    <a:pt x="209" y="81"/>
                  </a:cubicBezTo>
                  <a:cubicBezTo>
                    <a:pt x="209" y="82"/>
                    <a:pt x="209" y="82"/>
                    <a:pt x="209" y="82"/>
                  </a:cubicBezTo>
                  <a:cubicBezTo>
                    <a:pt x="209" y="82"/>
                    <a:pt x="209" y="82"/>
                    <a:pt x="209" y="82"/>
                  </a:cubicBezTo>
                  <a:cubicBezTo>
                    <a:pt x="209" y="84"/>
                    <a:pt x="210" y="84"/>
                    <a:pt x="210" y="85"/>
                  </a:cubicBezTo>
                  <a:cubicBezTo>
                    <a:pt x="210" y="87"/>
                    <a:pt x="211" y="86"/>
                    <a:pt x="212" y="87"/>
                  </a:cubicBezTo>
                  <a:cubicBezTo>
                    <a:pt x="212" y="87"/>
                    <a:pt x="212" y="88"/>
                    <a:pt x="212" y="88"/>
                  </a:cubicBezTo>
                  <a:cubicBezTo>
                    <a:pt x="212" y="89"/>
                    <a:pt x="212" y="91"/>
                    <a:pt x="212" y="91"/>
                  </a:cubicBezTo>
                  <a:cubicBezTo>
                    <a:pt x="212" y="92"/>
                    <a:pt x="212" y="92"/>
                    <a:pt x="211" y="93"/>
                  </a:cubicBezTo>
                  <a:cubicBezTo>
                    <a:pt x="210" y="94"/>
                    <a:pt x="209" y="95"/>
                    <a:pt x="209" y="95"/>
                  </a:cubicBezTo>
                  <a:cubicBezTo>
                    <a:pt x="209" y="95"/>
                    <a:pt x="209" y="96"/>
                    <a:pt x="207" y="96"/>
                  </a:cubicBezTo>
                  <a:cubicBezTo>
                    <a:pt x="206" y="96"/>
                    <a:pt x="206" y="96"/>
                    <a:pt x="206" y="97"/>
                  </a:cubicBezTo>
                  <a:cubicBezTo>
                    <a:pt x="205" y="97"/>
                    <a:pt x="206" y="98"/>
                    <a:pt x="206" y="98"/>
                  </a:cubicBezTo>
                  <a:lnTo>
                    <a:pt x="208" y="100"/>
                  </a:lnTo>
                  <a:lnTo>
                    <a:pt x="206" y="103"/>
                  </a:lnTo>
                  <a:lnTo>
                    <a:pt x="205" y="106"/>
                  </a:lnTo>
                  <a:lnTo>
                    <a:pt x="205" y="108"/>
                  </a:lnTo>
                  <a:cubicBezTo>
                    <a:pt x="205" y="108"/>
                    <a:pt x="205" y="108"/>
                    <a:pt x="205" y="108"/>
                  </a:cubicBezTo>
                  <a:lnTo>
                    <a:pt x="205" y="109"/>
                  </a:lnTo>
                  <a:cubicBezTo>
                    <a:pt x="205" y="109"/>
                    <a:pt x="206" y="112"/>
                    <a:pt x="207" y="113"/>
                  </a:cubicBezTo>
                  <a:cubicBezTo>
                    <a:pt x="207" y="114"/>
                    <a:pt x="208" y="115"/>
                    <a:pt x="208" y="117"/>
                  </a:cubicBezTo>
                  <a:cubicBezTo>
                    <a:pt x="209" y="119"/>
                    <a:pt x="209" y="120"/>
                    <a:pt x="209" y="120"/>
                  </a:cubicBezTo>
                  <a:lnTo>
                    <a:pt x="211" y="121"/>
                  </a:lnTo>
                  <a:lnTo>
                    <a:pt x="213" y="122"/>
                  </a:lnTo>
                  <a:lnTo>
                    <a:pt x="211" y="123"/>
                  </a:lnTo>
                  <a:lnTo>
                    <a:pt x="209" y="126"/>
                  </a:lnTo>
                  <a:lnTo>
                    <a:pt x="203" y="127"/>
                  </a:lnTo>
                  <a:lnTo>
                    <a:pt x="199" y="125"/>
                  </a:lnTo>
                  <a:lnTo>
                    <a:pt x="195" y="121"/>
                  </a:lnTo>
                  <a:lnTo>
                    <a:pt x="194" y="123"/>
                  </a:lnTo>
                  <a:lnTo>
                    <a:pt x="190" y="126"/>
                  </a:lnTo>
                  <a:lnTo>
                    <a:pt x="189" y="128"/>
                  </a:lnTo>
                  <a:lnTo>
                    <a:pt x="186" y="130"/>
                  </a:lnTo>
                  <a:lnTo>
                    <a:pt x="188" y="134"/>
                  </a:lnTo>
                  <a:lnTo>
                    <a:pt x="189" y="138"/>
                  </a:lnTo>
                  <a:lnTo>
                    <a:pt x="189" y="141"/>
                  </a:lnTo>
                  <a:lnTo>
                    <a:pt x="189" y="144"/>
                  </a:lnTo>
                  <a:lnTo>
                    <a:pt x="189" y="147"/>
                  </a:lnTo>
                  <a:lnTo>
                    <a:pt x="191" y="149"/>
                  </a:lnTo>
                  <a:lnTo>
                    <a:pt x="192" y="151"/>
                  </a:lnTo>
                  <a:lnTo>
                    <a:pt x="187" y="153"/>
                  </a:lnTo>
                  <a:lnTo>
                    <a:pt x="183" y="155"/>
                  </a:lnTo>
                  <a:lnTo>
                    <a:pt x="181" y="151"/>
                  </a:lnTo>
                  <a:lnTo>
                    <a:pt x="179" y="149"/>
                  </a:lnTo>
                  <a:lnTo>
                    <a:pt x="177" y="151"/>
                  </a:lnTo>
                  <a:lnTo>
                    <a:pt x="175" y="154"/>
                  </a:lnTo>
                  <a:lnTo>
                    <a:pt x="174" y="157"/>
                  </a:lnTo>
                  <a:lnTo>
                    <a:pt x="173" y="160"/>
                  </a:lnTo>
                  <a:lnTo>
                    <a:pt x="172" y="162"/>
                  </a:lnTo>
                  <a:lnTo>
                    <a:pt x="171" y="164"/>
                  </a:lnTo>
                  <a:lnTo>
                    <a:pt x="168" y="160"/>
                  </a:lnTo>
                  <a:lnTo>
                    <a:pt x="165" y="160"/>
                  </a:lnTo>
                  <a:lnTo>
                    <a:pt x="164" y="165"/>
                  </a:lnTo>
                  <a:lnTo>
                    <a:pt x="164" y="168"/>
                  </a:lnTo>
                  <a:lnTo>
                    <a:pt x="163" y="169"/>
                  </a:lnTo>
                  <a:lnTo>
                    <a:pt x="161" y="169"/>
                  </a:lnTo>
                  <a:lnTo>
                    <a:pt x="158" y="172"/>
                  </a:lnTo>
                  <a:lnTo>
                    <a:pt x="157" y="169"/>
                  </a:lnTo>
                  <a:lnTo>
                    <a:pt x="149" y="169"/>
                  </a:lnTo>
                  <a:lnTo>
                    <a:pt x="148" y="166"/>
                  </a:lnTo>
                  <a:lnTo>
                    <a:pt x="147" y="162"/>
                  </a:lnTo>
                  <a:lnTo>
                    <a:pt x="145" y="161"/>
                  </a:lnTo>
                  <a:lnTo>
                    <a:pt x="142" y="160"/>
                  </a:lnTo>
                  <a:lnTo>
                    <a:pt x="139" y="161"/>
                  </a:lnTo>
                  <a:lnTo>
                    <a:pt x="138" y="161"/>
                  </a:lnTo>
                  <a:lnTo>
                    <a:pt x="137" y="161"/>
                  </a:lnTo>
                  <a:cubicBezTo>
                    <a:pt x="137" y="161"/>
                    <a:pt x="137" y="162"/>
                    <a:pt x="136" y="161"/>
                  </a:cubicBezTo>
                  <a:lnTo>
                    <a:pt x="134" y="162"/>
                  </a:lnTo>
                  <a:cubicBezTo>
                    <a:pt x="134" y="162"/>
                    <a:pt x="134" y="163"/>
                    <a:pt x="132" y="162"/>
                  </a:cubicBezTo>
                  <a:cubicBezTo>
                    <a:pt x="134" y="163"/>
                    <a:pt x="133" y="159"/>
                    <a:pt x="133" y="159"/>
                  </a:cubicBezTo>
                  <a:lnTo>
                    <a:pt x="134" y="156"/>
                  </a:lnTo>
                  <a:lnTo>
                    <a:pt x="133" y="152"/>
                  </a:lnTo>
                  <a:lnTo>
                    <a:pt x="137" y="151"/>
                  </a:lnTo>
                  <a:lnTo>
                    <a:pt x="136" y="148"/>
                  </a:lnTo>
                  <a:lnTo>
                    <a:pt x="135" y="147"/>
                  </a:lnTo>
                  <a:lnTo>
                    <a:pt x="134" y="145"/>
                  </a:lnTo>
                  <a:lnTo>
                    <a:pt x="134" y="142"/>
                  </a:lnTo>
                  <a:lnTo>
                    <a:pt x="138" y="140"/>
                  </a:lnTo>
                  <a:lnTo>
                    <a:pt x="137" y="140"/>
                  </a:lnTo>
                  <a:lnTo>
                    <a:pt x="137" y="139"/>
                  </a:lnTo>
                  <a:lnTo>
                    <a:pt x="136" y="136"/>
                  </a:lnTo>
                  <a:lnTo>
                    <a:pt x="134" y="134"/>
                  </a:lnTo>
                  <a:lnTo>
                    <a:pt x="132" y="132"/>
                  </a:lnTo>
                  <a:lnTo>
                    <a:pt x="130" y="130"/>
                  </a:lnTo>
                  <a:lnTo>
                    <a:pt x="127" y="129"/>
                  </a:lnTo>
                  <a:lnTo>
                    <a:pt x="125" y="130"/>
                  </a:lnTo>
                  <a:lnTo>
                    <a:pt x="124" y="131"/>
                  </a:lnTo>
                  <a:lnTo>
                    <a:pt x="120" y="130"/>
                  </a:lnTo>
                  <a:lnTo>
                    <a:pt x="119" y="127"/>
                  </a:lnTo>
                  <a:lnTo>
                    <a:pt x="119" y="124"/>
                  </a:lnTo>
                  <a:lnTo>
                    <a:pt x="120" y="121"/>
                  </a:lnTo>
                  <a:lnTo>
                    <a:pt x="118" y="121"/>
                  </a:lnTo>
                  <a:lnTo>
                    <a:pt x="115" y="126"/>
                  </a:lnTo>
                  <a:lnTo>
                    <a:pt x="110" y="126"/>
                  </a:lnTo>
                  <a:lnTo>
                    <a:pt x="113" y="121"/>
                  </a:lnTo>
                  <a:lnTo>
                    <a:pt x="113" y="116"/>
                  </a:lnTo>
                  <a:lnTo>
                    <a:pt x="113" y="112"/>
                  </a:lnTo>
                  <a:lnTo>
                    <a:pt x="111" y="109"/>
                  </a:lnTo>
                  <a:lnTo>
                    <a:pt x="109" y="108"/>
                  </a:lnTo>
                  <a:lnTo>
                    <a:pt x="103" y="108"/>
                  </a:lnTo>
                  <a:lnTo>
                    <a:pt x="96" y="109"/>
                  </a:lnTo>
                  <a:lnTo>
                    <a:pt x="92" y="107"/>
                  </a:lnTo>
                  <a:lnTo>
                    <a:pt x="88" y="103"/>
                  </a:lnTo>
                  <a:lnTo>
                    <a:pt x="80" y="99"/>
                  </a:lnTo>
                  <a:lnTo>
                    <a:pt x="75" y="95"/>
                  </a:lnTo>
                  <a:lnTo>
                    <a:pt x="68" y="85"/>
                  </a:lnTo>
                  <a:lnTo>
                    <a:pt x="64" y="79"/>
                  </a:lnTo>
                  <a:lnTo>
                    <a:pt x="61" y="76"/>
                  </a:lnTo>
                  <a:lnTo>
                    <a:pt x="60" y="70"/>
                  </a:lnTo>
                  <a:lnTo>
                    <a:pt x="58" y="70"/>
                  </a:lnTo>
                  <a:lnTo>
                    <a:pt x="55" y="73"/>
                  </a:lnTo>
                  <a:lnTo>
                    <a:pt x="51" y="76"/>
                  </a:lnTo>
                  <a:lnTo>
                    <a:pt x="43" y="80"/>
                  </a:lnTo>
                  <a:lnTo>
                    <a:pt x="40" y="82"/>
                  </a:lnTo>
                  <a:lnTo>
                    <a:pt x="33" y="85"/>
                  </a:lnTo>
                  <a:lnTo>
                    <a:pt x="29" y="86"/>
                  </a:lnTo>
                  <a:cubicBezTo>
                    <a:pt x="29" y="86"/>
                    <a:pt x="26" y="84"/>
                    <a:pt x="26" y="82"/>
                  </a:cubicBezTo>
                  <a:cubicBezTo>
                    <a:pt x="26" y="81"/>
                    <a:pt x="27" y="75"/>
                    <a:pt x="27" y="75"/>
                  </a:cubicBezTo>
                  <a:lnTo>
                    <a:pt x="27" y="70"/>
                  </a:lnTo>
                  <a:lnTo>
                    <a:pt x="27" y="64"/>
                  </a:lnTo>
                  <a:lnTo>
                    <a:pt x="27" y="56"/>
                  </a:lnTo>
                  <a:lnTo>
                    <a:pt x="26" y="54"/>
                  </a:lnTo>
                  <a:lnTo>
                    <a:pt x="20" y="55"/>
                  </a:lnTo>
                  <a:lnTo>
                    <a:pt x="18" y="55"/>
                  </a:lnTo>
                  <a:lnTo>
                    <a:pt x="14" y="52"/>
                  </a:lnTo>
                  <a:lnTo>
                    <a:pt x="12" y="51"/>
                  </a:lnTo>
                  <a:lnTo>
                    <a:pt x="9" y="50"/>
                  </a:lnTo>
                  <a:lnTo>
                    <a:pt x="6" y="46"/>
                  </a:lnTo>
                  <a:lnTo>
                    <a:pt x="4" y="41"/>
                  </a:lnTo>
                  <a:lnTo>
                    <a:pt x="4" y="37"/>
                  </a:lnTo>
                  <a:lnTo>
                    <a:pt x="6" y="35"/>
                  </a:lnTo>
                  <a:lnTo>
                    <a:pt x="3" y="34"/>
                  </a:lnTo>
                  <a:lnTo>
                    <a:pt x="2" y="29"/>
                  </a:lnTo>
                  <a:lnTo>
                    <a:pt x="0" y="28"/>
                  </a:lnTo>
                  <a:lnTo>
                    <a:pt x="1" y="27"/>
                  </a:lnTo>
                  <a:lnTo>
                    <a:pt x="9" y="24"/>
                  </a:lnTo>
                  <a:lnTo>
                    <a:pt x="13" y="22"/>
                  </a:lnTo>
                  <a:lnTo>
                    <a:pt x="22" y="21"/>
                  </a:lnTo>
                  <a:lnTo>
                    <a:pt x="26" y="21"/>
                  </a:lnTo>
                  <a:lnTo>
                    <a:pt x="35" y="19"/>
                  </a:lnTo>
                  <a:lnTo>
                    <a:pt x="45" y="18"/>
                  </a:lnTo>
                  <a:lnTo>
                    <a:pt x="58" y="16"/>
                  </a:lnTo>
                  <a:lnTo>
                    <a:pt x="63" y="14"/>
                  </a:lnTo>
                  <a:lnTo>
                    <a:pt x="72" y="11"/>
                  </a:lnTo>
                  <a:lnTo>
                    <a:pt x="78" y="7"/>
                  </a:lnTo>
                  <a:lnTo>
                    <a:pt x="84" y="5"/>
                  </a:lnTo>
                  <a:lnTo>
                    <a:pt x="89" y="1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FFFFCC"/>
            </a:solidFill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l-PL" sz="120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5004" name="Freeform 12"/>
            <p:cNvSpPr>
              <a:spLocks/>
            </p:cNvSpPr>
            <p:nvPr/>
          </p:nvSpPr>
          <p:spPr bwMode="auto">
            <a:xfrm>
              <a:off x="4425950" y="1616075"/>
              <a:ext cx="1447800" cy="1257300"/>
            </a:xfrm>
            <a:custGeom>
              <a:avLst/>
              <a:gdLst>
                <a:gd name="T0" fmla="*/ 390525 w 152"/>
                <a:gd name="T1" fmla="*/ 0 h 132"/>
                <a:gd name="T2" fmla="*/ 400050 w 152"/>
                <a:gd name="T3" fmla="*/ 161925 h 132"/>
                <a:gd name="T4" fmla="*/ 419100 w 152"/>
                <a:gd name="T5" fmla="*/ 314325 h 132"/>
                <a:gd name="T6" fmla="*/ 552450 w 152"/>
                <a:gd name="T7" fmla="*/ 257175 h 132"/>
                <a:gd name="T8" fmla="*/ 695325 w 152"/>
                <a:gd name="T9" fmla="*/ 161925 h 132"/>
                <a:gd name="T10" fmla="*/ 752475 w 152"/>
                <a:gd name="T11" fmla="*/ 238125 h 132"/>
                <a:gd name="T12" fmla="*/ 904875 w 152"/>
                <a:gd name="T13" fmla="*/ 428625 h 132"/>
                <a:gd name="T14" fmla="*/ 1057275 w 152"/>
                <a:gd name="T15" fmla="*/ 533400 h 132"/>
                <a:gd name="T16" fmla="*/ 1200150 w 152"/>
                <a:gd name="T17" fmla="*/ 533400 h 132"/>
                <a:gd name="T18" fmla="*/ 1219200 w 152"/>
                <a:gd name="T19" fmla="*/ 638175 h 132"/>
                <a:gd name="T20" fmla="*/ 1266825 w 152"/>
                <a:gd name="T21" fmla="*/ 647700 h 132"/>
                <a:gd name="T22" fmla="*/ 1276350 w 152"/>
                <a:gd name="T23" fmla="*/ 666750 h 132"/>
                <a:gd name="T24" fmla="*/ 1323975 w 152"/>
                <a:gd name="T25" fmla="*/ 742950 h 132"/>
                <a:gd name="T26" fmla="*/ 1381125 w 152"/>
                <a:gd name="T27" fmla="*/ 723900 h 132"/>
                <a:gd name="T28" fmla="*/ 1438275 w 152"/>
                <a:gd name="T29" fmla="*/ 790575 h 132"/>
                <a:gd name="T30" fmla="*/ 1447800 w 152"/>
                <a:gd name="T31" fmla="*/ 828675 h 132"/>
                <a:gd name="T32" fmla="*/ 1419225 w 152"/>
                <a:gd name="T33" fmla="*/ 866775 h 132"/>
                <a:gd name="T34" fmla="*/ 1447800 w 152"/>
                <a:gd name="T35" fmla="*/ 923925 h 132"/>
                <a:gd name="T36" fmla="*/ 1409700 w 152"/>
                <a:gd name="T37" fmla="*/ 1000125 h 132"/>
                <a:gd name="T38" fmla="*/ 1343025 w 152"/>
                <a:gd name="T39" fmla="*/ 990600 h 132"/>
                <a:gd name="T40" fmla="*/ 1285875 w 152"/>
                <a:gd name="T41" fmla="*/ 981075 h 132"/>
                <a:gd name="T42" fmla="*/ 1200150 w 152"/>
                <a:gd name="T43" fmla="*/ 981075 h 132"/>
                <a:gd name="T44" fmla="*/ 1162050 w 152"/>
                <a:gd name="T45" fmla="*/ 1057275 h 132"/>
                <a:gd name="T46" fmla="*/ 1104900 w 152"/>
                <a:gd name="T47" fmla="*/ 1047750 h 132"/>
                <a:gd name="T48" fmla="*/ 1047750 w 152"/>
                <a:gd name="T49" fmla="*/ 1076325 h 132"/>
                <a:gd name="T50" fmla="*/ 1028700 w 152"/>
                <a:gd name="T51" fmla="*/ 1143000 h 132"/>
                <a:gd name="T52" fmla="*/ 923925 w 152"/>
                <a:gd name="T53" fmla="*/ 1190625 h 132"/>
                <a:gd name="T54" fmla="*/ 866775 w 152"/>
                <a:gd name="T55" fmla="*/ 1257300 h 132"/>
                <a:gd name="T56" fmla="*/ 828675 w 152"/>
                <a:gd name="T57" fmla="*/ 1162050 h 132"/>
                <a:gd name="T58" fmla="*/ 809625 w 152"/>
                <a:gd name="T59" fmla="*/ 1066800 h 132"/>
                <a:gd name="T60" fmla="*/ 800100 w 152"/>
                <a:gd name="T61" fmla="*/ 1028700 h 132"/>
                <a:gd name="T62" fmla="*/ 657225 w 152"/>
                <a:gd name="T63" fmla="*/ 971550 h 132"/>
                <a:gd name="T64" fmla="*/ 523875 w 152"/>
                <a:gd name="T65" fmla="*/ 914400 h 132"/>
                <a:gd name="T66" fmla="*/ 476250 w 152"/>
                <a:gd name="T67" fmla="*/ 838200 h 132"/>
                <a:gd name="T68" fmla="*/ 400050 w 152"/>
                <a:gd name="T69" fmla="*/ 828675 h 132"/>
                <a:gd name="T70" fmla="*/ 342900 w 152"/>
                <a:gd name="T71" fmla="*/ 790575 h 132"/>
                <a:gd name="T72" fmla="*/ 276225 w 152"/>
                <a:gd name="T73" fmla="*/ 809625 h 132"/>
                <a:gd name="T74" fmla="*/ 257175 w 152"/>
                <a:gd name="T75" fmla="*/ 876300 h 132"/>
                <a:gd name="T76" fmla="*/ 190500 w 152"/>
                <a:gd name="T77" fmla="*/ 838200 h 132"/>
                <a:gd name="T78" fmla="*/ 133350 w 152"/>
                <a:gd name="T79" fmla="*/ 857250 h 132"/>
                <a:gd name="T80" fmla="*/ 104775 w 152"/>
                <a:gd name="T81" fmla="*/ 762000 h 132"/>
                <a:gd name="T82" fmla="*/ 161925 w 152"/>
                <a:gd name="T83" fmla="*/ 704850 h 132"/>
                <a:gd name="T84" fmla="*/ 95250 w 152"/>
                <a:gd name="T85" fmla="*/ 695325 h 132"/>
                <a:gd name="T86" fmla="*/ 76200 w 152"/>
                <a:gd name="T87" fmla="*/ 628650 h 132"/>
                <a:gd name="T88" fmla="*/ 9525 w 152"/>
                <a:gd name="T89" fmla="*/ 581025 h 132"/>
                <a:gd name="T90" fmla="*/ 9525 w 152"/>
                <a:gd name="T91" fmla="*/ 533400 h 132"/>
                <a:gd name="T92" fmla="*/ 9525 w 152"/>
                <a:gd name="T93" fmla="*/ 504825 h 132"/>
                <a:gd name="T94" fmla="*/ 19050 w 152"/>
                <a:gd name="T95" fmla="*/ 447675 h 132"/>
                <a:gd name="T96" fmla="*/ 28575 w 152"/>
                <a:gd name="T97" fmla="*/ 400050 h 132"/>
                <a:gd name="T98" fmla="*/ 38100 w 152"/>
                <a:gd name="T99" fmla="*/ 304800 h 132"/>
                <a:gd name="T100" fmla="*/ 85725 w 152"/>
                <a:gd name="T101" fmla="*/ 238125 h 132"/>
                <a:gd name="T102" fmla="*/ 142875 w 152"/>
                <a:gd name="T103" fmla="*/ 209550 h 132"/>
                <a:gd name="T104" fmla="*/ 219075 w 152"/>
                <a:gd name="T105" fmla="*/ 180975 h 132"/>
                <a:gd name="T106" fmla="*/ 285750 w 152"/>
                <a:gd name="T107" fmla="*/ 95250 h 13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52" h="132">
                  <a:moveTo>
                    <a:pt x="33" y="1"/>
                  </a:moveTo>
                  <a:lnTo>
                    <a:pt x="35" y="1"/>
                  </a:lnTo>
                  <a:lnTo>
                    <a:pt x="41" y="0"/>
                  </a:lnTo>
                  <a:lnTo>
                    <a:pt x="42" y="2"/>
                  </a:lnTo>
                  <a:lnTo>
                    <a:pt x="42" y="11"/>
                  </a:lnTo>
                  <a:lnTo>
                    <a:pt x="42" y="17"/>
                  </a:lnTo>
                  <a:lnTo>
                    <a:pt x="42" y="22"/>
                  </a:lnTo>
                  <a:cubicBezTo>
                    <a:pt x="42" y="22"/>
                    <a:pt x="41" y="27"/>
                    <a:pt x="41" y="29"/>
                  </a:cubicBezTo>
                  <a:cubicBezTo>
                    <a:pt x="41" y="30"/>
                    <a:pt x="44" y="33"/>
                    <a:pt x="44" y="33"/>
                  </a:cubicBezTo>
                  <a:lnTo>
                    <a:pt x="48" y="32"/>
                  </a:lnTo>
                  <a:lnTo>
                    <a:pt x="55" y="29"/>
                  </a:lnTo>
                  <a:lnTo>
                    <a:pt x="58" y="27"/>
                  </a:lnTo>
                  <a:lnTo>
                    <a:pt x="66" y="23"/>
                  </a:lnTo>
                  <a:lnTo>
                    <a:pt x="70" y="19"/>
                  </a:lnTo>
                  <a:lnTo>
                    <a:pt x="73" y="17"/>
                  </a:lnTo>
                  <a:lnTo>
                    <a:pt x="75" y="16"/>
                  </a:lnTo>
                  <a:lnTo>
                    <a:pt x="76" y="23"/>
                  </a:lnTo>
                  <a:lnTo>
                    <a:pt x="79" y="25"/>
                  </a:lnTo>
                  <a:lnTo>
                    <a:pt x="83" y="32"/>
                  </a:lnTo>
                  <a:lnTo>
                    <a:pt x="90" y="41"/>
                  </a:lnTo>
                  <a:lnTo>
                    <a:pt x="95" y="45"/>
                  </a:lnTo>
                  <a:lnTo>
                    <a:pt x="103" y="50"/>
                  </a:lnTo>
                  <a:lnTo>
                    <a:pt x="107" y="54"/>
                  </a:lnTo>
                  <a:lnTo>
                    <a:pt x="111" y="56"/>
                  </a:lnTo>
                  <a:lnTo>
                    <a:pt x="118" y="55"/>
                  </a:lnTo>
                  <a:lnTo>
                    <a:pt x="124" y="55"/>
                  </a:lnTo>
                  <a:lnTo>
                    <a:pt x="126" y="56"/>
                  </a:lnTo>
                  <a:lnTo>
                    <a:pt x="128" y="58"/>
                  </a:lnTo>
                  <a:lnTo>
                    <a:pt x="128" y="63"/>
                  </a:lnTo>
                  <a:lnTo>
                    <a:pt x="128" y="67"/>
                  </a:lnTo>
                  <a:lnTo>
                    <a:pt x="125" y="72"/>
                  </a:lnTo>
                  <a:lnTo>
                    <a:pt x="130" y="73"/>
                  </a:lnTo>
                  <a:lnTo>
                    <a:pt x="133" y="68"/>
                  </a:lnTo>
                  <a:lnTo>
                    <a:pt x="133" y="67"/>
                  </a:lnTo>
                  <a:lnTo>
                    <a:pt x="135" y="68"/>
                  </a:lnTo>
                  <a:lnTo>
                    <a:pt x="134" y="70"/>
                  </a:lnTo>
                  <a:lnTo>
                    <a:pt x="134" y="74"/>
                  </a:lnTo>
                  <a:lnTo>
                    <a:pt x="135" y="76"/>
                  </a:lnTo>
                  <a:lnTo>
                    <a:pt x="139" y="78"/>
                  </a:lnTo>
                  <a:lnTo>
                    <a:pt x="140" y="76"/>
                  </a:lnTo>
                  <a:lnTo>
                    <a:pt x="142" y="75"/>
                  </a:lnTo>
                  <a:lnTo>
                    <a:pt x="145" y="76"/>
                  </a:lnTo>
                  <a:lnTo>
                    <a:pt x="147" y="79"/>
                  </a:lnTo>
                  <a:lnTo>
                    <a:pt x="149" y="81"/>
                  </a:lnTo>
                  <a:lnTo>
                    <a:pt x="151" y="83"/>
                  </a:lnTo>
                  <a:lnTo>
                    <a:pt x="152" y="85"/>
                  </a:lnTo>
                  <a:lnTo>
                    <a:pt x="152" y="86"/>
                  </a:lnTo>
                  <a:lnTo>
                    <a:pt x="152" y="87"/>
                  </a:lnTo>
                  <a:lnTo>
                    <a:pt x="149" y="89"/>
                  </a:lnTo>
                  <a:lnTo>
                    <a:pt x="149" y="91"/>
                  </a:lnTo>
                  <a:lnTo>
                    <a:pt x="150" y="93"/>
                  </a:lnTo>
                  <a:lnTo>
                    <a:pt x="151" y="95"/>
                  </a:lnTo>
                  <a:lnTo>
                    <a:pt x="152" y="97"/>
                  </a:lnTo>
                  <a:lnTo>
                    <a:pt x="148" y="99"/>
                  </a:lnTo>
                  <a:lnTo>
                    <a:pt x="149" y="102"/>
                  </a:lnTo>
                  <a:lnTo>
                    <a:pt x="148" y="105"/>
                  </a:lnTo>
                  <a:cubicBezTo>
                    <a:pt x="148" y="105"/>
                    <a:pt x="149" y="109"/>
                    <a:pt x="147" y="109"/>
                  </a:cubicBezTo>
                  <a:cubicBezTo>
                    <a:pt x="146" y="109"/>
                    <a:pt x="144" y="106"/>
                    <a:pt x="144" y="106"/>
                  </a:cubicBezTo>
                  <a:lnTo>
                    <a:pt x="141" y="104"/>
                  </a:lnTo>
                  <a:lnTo>
                    <a:pt x="140" y="104"/>
                  </a:lnTo>
                  <a:lnTo>
                    <a:pt x="138" y="103"/>
                  </a:lnTo>
                  <a:lnTo>
                    <a:pt x="135" y="103"/>
                  </a:lnTo>
                  <a:lnTo>
                    <a:pt x="132" y="102"/>
                  </a:lnTo>
                  <a:lnTo>
                    <a:pt x="129" y="102"/>
                  </a:lnTo>
                  <a:cubicBezTo>
                    <a:pt x="129" y="102"/>
                    <a:pt x="127" y="103"/>
                    <a:pt x="126" y="103"/>
                  </a:cubicBezTo>
                  <a:cubicBezTo>
                    <a:pt x="125" y="104"/>
                    <a:pt x="125" y="106"/>
                    <a:pt x="125" y="106"/>
                  </a:cubicBezTo>
                  <a:lnTo>
                    <a:pt x="123" y="109"/>
                  </a:lnTo>
                  <a:lnTo>
                    <a:pt x="122" y="111"/>
                  </a:lnTo>
                  <a:lnTo>
                    <a:pt x="120" y="112"/>
                  </a:lnTo>
                  <a:lnTo>
                    <a:pt x="118" y="111"/>
                  </a:lnTo>
                  <a:lnTo>
                    <a:pt x="116" y="110"/>
                  </a:lnTo>
                  <a:lnTo>
                    <a:pt x="113" y="110"/>
                  </a:lnTo>
                  <a:lnTo>
                    <a:pt x="110" y="111"/>
                  </a:lnTo>
                  <a:lnTo>
                    <a:pt x="110" y="113"/>
                  </a:lnTo>
                  <a:lnTo>
                    <a:pt x="109" y="116"/>
                  </a:lnTo>
                  <a:lnTo>
                    <a:pt x="109" y="118"/>
                  </a:lnTo>
                  <a:lnTo>
                    <a:pt x="108" y="120"/>
                  </a:lnTo>
                  <a:lnTo>
                    <a:pt x="103" y="122"/>
                  </a:lnTo>
                  <a:cubicBezTo>
                    <a:pt x="103" y="122"/>
                    <a:pt x="101" y="123"/>
                    <a:pt x="99" y="123"/>
                  </a:cubicBezTo>
                  <a:cubicBezTo>
                    <a:pt x="98" y="124"/>
                    <a:pt x="97" y="125"/>
                    <a:pt x="97" y="125"/>
                  </a:cubicBezTo>
                  <a:lnTo>
                    <a:pt x="96" y="127"/>
                  </a:lnTo>
                  <a:lnTo>
                    <a:pt x="94" y="130"/>
                  </a:lnTo>
                  <a:lnTo>
                    <a:pt x="91" y="132"/>
                  </a:lnTo>
                  <a:lnTo>
                    <a:pt x="88" y="130"/>
                  </a:lnTo>
                  <a:lnTo>
                    <a:pt x="87" y="125"/>
                  </a:lnTo>
                  <a:lnTo>
                    <a:pt x="87" y="122"/>
                  </a:lnTo>
                  <a:lnTo>
                    <a:pt x="87" y="118"/>
                  </a:lnTo>
                  <a:lnTo>
                    <a:pt x="85" y="115"/>
                  </a:lnTo>
                  <a:lnTo>
                    <a:pt x="85" y="112"/>
                  </a:lnTo>
                  <a:lnTo>
                    <a:pt x="86" y="110"/>
                  </a:lnTo>
                  <a:lnTo>
                    <a:pt x="87" y="109"/>
                  </a:lnTo>
                  <a:cubicBezTo>
                    <a:pt x="87" y="109"/>
                    <a:pt x="86" y="108"/>
                    <a:pt x="84" y="108"/>
                  </a:cubicBezTo>
                  <a:cubicBezTo>
                    <a:pt x="83" y="108"/>
                    <a:pt x="81" y="107"/>
                    <a:pt x="79" y="107"/>
                  </a:cubicBezTo>
                  <a:cubicBezTo>
                    <a:pt x="78" y="106"/>
                    <a:pt x="75" y="104"/>
                    <a:pt x="75" y="104"/>
                  </a:cubicBezTo>
                  <a:lnTo>
                    <a:pt x="69" y="102"/>
                  </a:lnTo>
                  <a:lnTo>
                    <a:pt x="60" y="100"/>
                  </a:lnTo>
                  <a:lnTo>
                    <a:pt x="55" y="98"/>
                  </a:lnTo>
                  <a:lnTo>
                    <a:pt x="55" y="96"/>
                  </a:lnTo>
                  <a:lnTo>
                    <a:pt x="55" y="94"/>
                  </a:lnTo>
                  <a:lnTo>
                    <a:pt x="52" y="91"/>
                  </a:lnTo>
                  <a:lnTo>
                    <a:pt x="50" y="88"/>
                  </a:lnTo>
                  <a:lnTo>
                    <a:pt x="48" y="86"/>
                  </a:lnTo>
                  <a:lnTo>
                    <a:pt x="45" y="86"/>
                  </a:lnTo>
                  <a:lnTo>
                    <a:pt x="42" y="87"/>
                  </a:lnTo>
                  <a:lnTo>
                    <a:pt x="38" y="87"/>
                  </a:lnTo>
                  <a:lnTo>
                    <a:pt x="37" y="85"/>
                  </a:lnTo>
                  <a:lnTo>
                    <a:pt x="36" y="83"/>
                  </a:lnTo>
                  <a:lnTo>
                    <a:pt x="34" y="85"/>
                  </a:lnTo>
                  <a:lnTo>
                    <a:pt x="32" y="86"/>
                  </a:lnTo>
                  <a:lnTo>
                    <a:pt x="29" y="85"/>
                  </a:lnTo>
                  <a:lnTo>
                    <a:pt x="29" y="88"/>
                  </a:lnTo>
                  <a:lnTo>
                    <a:pt x="28" y="91"/>
                  </a:lnTo>
                  <a:lnTo>
                    <a:pt x="27" y="92"/>
                  </a:lnTo>
                  <a:lnTo>
                    <a:pt x="25" y="91"/>
                  </a:lnTo>
                  <a:lnTo>
                    <a:pt x="22" y="89"/>
                  </a:lnTo>
                  <a:lnTo>
                    <a:pt x="20" y="88"/>
                  </a:lnTo>
                  <a:lnTo>
                    <a:pt x="19" y="89"/>
                  </a:lnTo>
                  <a:lnTo>
                    <a:pt x="15" y="91"/>
                  </a:lnTo>
                  <a:lnTo>
                    <a:pt x="14" y="90"/>
                  </a:lnTo>
                  <a:lnTo>
                    <a:pt x="12" y="87"/>
                  </a:lnTo>
                  <a:lnTo>
                    <a:pt x="11" y="83"/>
                  </a:lnTo>
                  <a:lnTo>
                    <a:pt x="11" y="80"/>
                  </a:lnTo>
                  <a:lnTo>
                    <a:pt x="12" y="78"/>
                  </a:lnTo>
                  <a:lnTo>
                    <a:pt x="14" y="76"/>
                  </a:lnTo>
                  <a:lnTo>
                    <a:pt x="17" y="74"/>
                  </a:lnTo>
                  <a:lnTo>
                    <a:pt x="15" y="73"/>
                  </a:lnTo>
                  <a:lnTo>
                    <a:pt x="13" y="73"/>
                  </a:lnTo>
                  <a:lnTo>
                    <a:pt x="10" y="73"/>
                  </a:lnTo>
                  <a:lnTo>
                    <a:pt x="8" y="71"/>
                  </a:lnTo>
                  <a:lnTo>
                    <a:pt x="8" y="68"/>
                  </a:lnTo>
                  <a:lnTo>
                    <a:pt x="8" y="66"/>
                  </a:lnTo>
                  <a:lnTo>
                    <a:pt x="9" y="63"/>
                  </a:lnTo>
                  <a:lnTo>
                    <a:pt x="3" y="63"/>
                  </a:lnTo>
                  <a:lnTo>
                    <a:pt x="1" y="61"/>
                  </a:lnTo>
                  <a:lnTo>
                    <a:pt x="0" y="60"/>
                  </a:lnTo>
                  <a:cubicBezTo>
                    <a:pt x="0" y="60"/>
                    <a:pt x="0" y="59"/>
                    <a:pt x="1" y="58"/>
                  </a:cubicBezTo>
                  <a:lnTo>
                    <a:pt x="1" y="56"/>
                  </a:lnTo>
                  <a:lnTo>
                    <a:pt x="1" y="54"/>
                  </a:lnTo>
                  <a:lnTo>
                    <a:pt x="1" y="53"/>
                  </a:lnTo>
                  <a:lnTo>
                    <a:pt x="0" y="51"/>
                  </a:lnTo>
                  <a:lnTo>
                    <a:pt x="0" y="49"/>
                  </a:lnTo>
                  <a:lnTo>
                    <a:pt x="2" y="47"/>
                  </a:lnTo>
                  <a:lnTo>
                    <a:pt x="5" y="47"/>
                  </a:lnTo>
                  <a:lnTo>
                    <a:pt x="6" y="45"/>
                  </a:lnTo>
                  <a:lnTo>
                    <a:pt x="3" y="42"/>
                  </a:lnTo>
                  <a:lnTo>
                    <a:pt x="3" y="39"/>
                  </a:lnTo>
                  <a:lnTo>
                    <a:pt x="4" y="37"/>
                  </a:lnTo>
                  <a:lnTo>
                    <a:pt x="4" y="32"/>
                  </a:lnTo>
                  <a:lnTo>
                    <a:pt x="3" y="26"/>
                  </a:lnTo>
                  <a:lnTo>
                    <a:pt x="4" y="24"/>
                  </a:lnTo>
                  <a:lnTo>
                    <a:pt x="9" y="25"/>
                  </a:lnTo>
                  <a:lnTo>
                    <a:pt x="11" y="26"/>
                  </a:lnTo>
                  <a:lnTo>
                    <a:pt x="14" y="26"/>
                  </a:lnTo>
                  <a:cubicBezTo>
                    <a:pt x="14" y="26"/>
                    <a:pt x="14" y="24"/>
                    <a:pt x="15" y="22"/>
                  </a:cubicBezTo>
                  <a:lnTo>
                    <a:pt x="18" y="22"/>
                  </a:lnTo>
                  <a:lnTo>
                    <a:pt x="21" y="21"/>
                  </a:lnTo>
                  <a:lnTo>
                    <a:pt x="23" y="19"/>
                  </a:lnTo>
                  <a:lnTo>
                    <a:pt x="24" y="15"/>
                  </a:lnTo>
                  <a:lnTo>
                    <a:pt x="27" y="13"/>
                  </a:lnTo>
                  <a:lnTo>
                    <a:pt x="30" y="10"/>
                  </a:lnTo>
                  <a:lnTo>
                    <a:pt x="31" y="5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rgbClr val="FFFFCC"/>
            </a:solidFill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l-PL" sz="120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5005" name="Freeform 13"/>
            <p:cNvSpPr>
              <a:spLocks noEditPoints="1"/>
            </p:cNvSpPr>
            <p:nvPr/>
          </p:nvSpPr>
          <p:spPr bwMode="auto">
            <a:xfrm>
              <a:off x="4035425" y="2130425"/>
              <a:ext cx="1400175" cy="1209675"/>
            </a:xfrm>
            <a:custGeom>
              <a:avLst/>
              <a:gdLst>
                <a:gd name="T0" fmla="*/ 400050 w 147"/>
                <a:gd name="T1" fmla="*/ 0 h 127"/>
                <a:gd name="T2" fmla="*/ 1323975 w 147"/>
                <a:gd name="T3" fmla="*/ 742950 h 127"/>
                <a:gd name="T4" fmla="*/ 1352550 w 147"/>
                <a:gd name="T5" fmla="*/ 838200 h 127"/>
                <a:gd name="T6" fmla="*/ 1352550 w 147"/>
                <a:gd name="T7" fmla="*/ 904875 h 127"/>
                <a:gd name="T8" fmla="*/ 1371600 w 147"/>
                <a:gd name="T9" fmla="*/ 962025 h 127"/>
                <a:gd name="T10" fmla="*/ 1390650 w 147"/>
                <a:gd name="T11" fmla="*/ 1028700 h 127"/>
                <a:gd name="T12" fmla="*/ 1400175 w 147"/>
                <a:gd name="T13" fmla="*/ 1085850 h 127"/>
                <a:gd name="T14" fmla="*/ 1314450 w 147"/>
                <a:gd name="T15" fmla="*/ 1114425 h 127"/>
                <a:gd name="T16" fmla="*/ 1266825 w 147"/>
                <a:gd name="T17" fmla="*/ 1095375 h 127"/>
                <a:gd name="T18" fmla="*/ 1200150 w 147"/>
                <a:gd name="T19" fmla="*/ 1162050 h 127"/>
                <a:gd name="T20" fmla="*/ 1133475 w 147"/>
                <a:gd name="T21" fmla="*/ 1162050 h 127"/>
                <a:gd name="T22" fmla="*/ 1047750 w 147"/>
                <a:gd name="T23" fmla="*/ 1123950 h 127"/>
                <a:gd name="T24" fmla="*/ 981075 w 147"/>
                <a:gd name="T25" fmla="*/ 1181100 h 127"/>
                <a:gd name="T26" fmla="*/ 914400 w 147"/>
                <a:gd name="T27" fmla="*/ 1200150 h 127"/>
                <a:gd name="T28" fmla="*/ 942975 w 147"/>
                <a:gd name="T29" fmla="*/ 1133475 h 127"/>
                <a:gd name="T30" fmla="*/ 847725 w 147"/>
                <a:gd name="T31" fmla="*/ 1066800 h 127"/>
                <a:gd name="T32" fmla="*/ 781050 w 147"/>
                <a:gd name="T33" fmla="*/ 1104900 h 127"/>
                <a:gd name="T34" fmla="*/ 657225 w 147"/>
                <a:gd name="T35" fmla="*/ 1133475 h 127"/>
                <a:gd name="T36" fmla="*/ 590550 w 147"/>
                <a:gd name="T37" fmla="*/ 1066800 h 127"/>
                <a:gd name="T38" fmla="*/ 561975 w 147"/>
                <a:gd name="T39" fmla="*/ 1009650 h 127"/>
                <a:gd name="T40" fmla="*/ 495300 w 147"/>
                <a:gd name="T41" fmla="*/ 1009650 h 127"/>
                <a:gd name="T42" fmla="*/ 381000 w 147"/>
                <a:gd name="T43" fmla="*/ 971550 h 127"/>
                <a:gd name="T44" fmla="*/ 276225 w 147"/>
                <a:gd name="T45" fmla="*/ 933450 h 127"/>
                <a:gd name="T46" fmla="*/ 219075 w 147"/>
                <a:gd name="T47" fmla="*/ 828675 h 127"/>
                <a:gd name="T48" fmla="*/ 180975 w 147"/>
                <a:gd name="T49" fmla="*/ 742950 h 127"/>
                <a:gd name="T50" fmla="*/ 57150 w 147"/>
                <a:gd name="T51" fmla="*/ 590550 h 127"/>
                <a:gd name="T52" fmla="*/ 66675 w 147"/>
                <a:gd name="T53" fmla="*/ 466725 h 127"/>
                <a:gd name="T54" fmla="*/ 9525 w 147"/>
                <a:gd name="T55" fmla="*/ 352425 h 127"/>
                <a:gd name="T56" fmla="*/ 38100 w 147"/>
                <a:gd name="T57" fmla="*/ 314325 h 127"/>
                <a:gd name="T58" fmla="*/ 38100 w 147"/>
                <a:gd name="T59" fmla="*/ 238125 h 127"/>
                <a:gd name="T60" fmla="*/ 161925 w 147"/>
                <a:gd name="T61" fmla="*/ 133350 h 127"/>
                <a:gd name="T62" fmla="*/ 228600 w 147"/>
                <a:gd name="T63" fmla="*/ 85725 h 127"/>
                <a:gd name="T64" fmla="*/ 304800 w 147"/>
                <a:gd name="T65" fmla="*/ 66675 h 127"/>
                <a:gd name="T66" fmla="*/ 390525 w 147"/>
                <a:gd name="T67" fmla="*/ 57150 h 127"/>
                <a:gd name="T68" fmla="*/ 419100 w 147"/>
                <a:gd name="T69" fmla="*/ 85725 h 127"/>
                <a:gd name="T70" fmla="*/ 466725 w 147"/>
                <a:gd name="T71" fmla="*/ 133350 h 127"/>
                <a:gd name="T72" fmla="*/ 514350 w 147"/>
                <a:gd name="T73" fmla="*/ 180975 h 127"/>
                <a:gd name="T74" fmla="*/ 523875 w 147"/>
                <a:gd name="T75" fmla="*/ 209550 h 127"/>
                <a:gd name="T76" fmla="*/ 495300 w 147"/>
                <a:gd name="T77" fmla="*/ 276225 h 127"/>
                <a:gd name="T78" fmla="*/ 533400 w 147"/>
                <a:gd name="T79" fmla="*/ 352425 h 127"/>
                <a:gd name="T80" fmla="*/ 600075 w 147"/>
                <a:gd name="T81" fmla="*/ 333375 h 127"/>
                <a:gd name="T82" fmla="*/ 657225 w 147"/>
                <a:gd name="T83" fmla="*/ 352425 h 127"/>
                <a:gd name="T84" fmla="*/ 695325 w 147"/>
                <a:gd name="T85" fmla="*/ 304800 h 127"/>
                <a:gd name="T86" fmla="*/ 742950 w 147"/>
                <a:gd name="T87" fmla="*/ 295275 h 127"/>
                <a:gd name="T88" fmla="*/ 819150 w 147"/>
                <a:gd name="T89" fmla="*/ 304800 h 127"/>
                <a:gd name="T90" fmla="*/ 885825 w 147"/>
                <a:gd name="T91" fmla="*/ 352425 h 127"/>
                <a:gd name="T92" fmla="*/ 914400 w 147"/>
                <a:gd name="T93" fmla="*/ 419100 h 127"/>
                <a:gd name="T94" fmla="*/ 1104900 w 147"/>
                <a:gd name="T95" fmla="*/ 476250 h 127"/>
                <a:gd name="T96" fmla="*/ 1219200 w 147"/>
                <a:gd name="T97" fmla="*/ 523875 h 127"/>
                <a:gd name="T98" fmla="*/ 1200150 w 147"/>
                <a:gd name="T99" fmla="*/ 581025 h 127"/>
                <a:gd name="T100" fmla="*/ 1219200 w 147"/>
                <a:gd name="T101" fmla="*/ 676275 h 127"/>
                <a:gd name="T102" fmla="*/ 1285875 w 147"/>
                <a:gd name="T103" fmla="*/ 723900 h 127"/>
                <a:gd name="T104" fmla="*/ 390525 w 147"/>
                <a:gd name="T105" fmla="*/ 57150 h 127"/>
                <a:gd name="T106" fmla="*/ 390525 w 147"/>
                <a:gd name="T107" fmla="*/ 57150 h 127"/>
                <a:gd name="T108" fmla="*/ 390525 w 147"/>
                <a:gd name="T109" fmla="*/ 47625 h 12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47" h="127">
                  <a:moveTo>
                    <a:pt x="42" y="0"/>
                  </a:moveTo>
                  <a:lnTo>
                    <a:pt x="42" y="0"/>
                  </a:lnTo>
                  <a:close/>
                  <a:moveTo>
                    <a:pt x="135" y="76"/>
                  </a:moveTo>
                  <a:lnTo>
                    <a:pt x="137" y="77"/>
                  </a:lnTo>
                  <a:lnTo>
                    <a:pt x="139" y="78"/>
                  </a:lnTo>
                  <a:lnTo>
                    <a:pt x="139" y="82"/>
                  </a:lnTo>
                  <a:lnTo>
                    <a:pt x="139" y="85"/>
                  </a:lnTo>
                  <a:lnTo>
                    <a:pt x="142" y="88"/>
                  </a:lnTo>
                  <a:lnTo>
                    <a:pt x="142" y="89"/>
                  </a:lnTo>
                  <a:lnTo>
                    <a:pt x="142" y="93"/>
                  </a:lnTo>
                  <a:lnTo>
                    <a:pt x="142" y="95"/>
                  </a:lnTo>
                  <a:lnTo>
                    <a:pt x="140" y="98"/>
                  </a:lnTo>
                  <a:lnTo>
                    <a:pt x="141" y="99"/>
                  </a:lnTo>
                  <a:lnTo>
                    <a:pt x="144" y="101"/>
                  </a:lnTo>
                  <a:lnTo>
                    <a:pt x="146" y="102"/>
                  </a:lnTo>
                  <a:lnTo>
                    <a:pt x="146" y="104"/>
                  </a:lnTo>
                  <a:lnTo>
                    <a:pt x="146" y="108"/>
                  </a:lnTo>
                  <a:lnTo>
                    <a:pt x="146" y="109"/>
                  </a:lnTo>
                  <a:lnTo>
                    <a:pt x="147" y="111"/>
                  </a:lnTo>
                  <a:lnTo>
                    <a:pt x="147" y="114"/>
                  </a:lnTo>
                  <a:lnTo>
                    <a:pt x="145" y="116"/>
                  </a:lnTo>
                  <a:lnTo>
                    <a:pt x="142" y="117"/>
                  </a:lnTo>
                  <a:lnTo>
                    <a:pt x="138" y="117"/>
                  </a:lnTo>
                  <a:lnTo>
                    <a:pt x="136" y="118"/>
                  </a:lnTo>
                  <a:lnTo>
                    <a:pt x="135" y="116"/>
                  </a:lnTo>
                  <a:lnTo>
                    <a:pt x="133" y="115"/>
                  </a:lnTo>
                  <a:lnTo>
                    <a:pt x="130" y="117"/>
                  </a:lnTo>
                  <a:lnTo>
                    <a:pt x="128" y="120"/>
                  </a:lnTo>
                  <a:lnTo>
                    <a:pt x="126" y="122"/>
                  </a:lnTo>
                  <a:lnTo>
                    <a:pt x="124" y="124"/>
                  </a:lnTo>
                  <a:lnTo>
                    <a:pt x="120" y="124"/>
                  </a:lnTo>
                  <a:lnTo>
                    <a:pt x="119" y="122"/>
                  </a:lnTo>
                  <a:lnTo>
                    <a:pt x="119" y="121"/>
                  </a:lnTo>
                  <a:lnTo>
                    <a:pt x="116" y="119"/>
                  </a:lnTo>
                  <a:lnTo>
                    <a:pt x="110" y="118"/>
                  </a:lnTo>
                  <a:lnTo>
                    <a:pt x="107" y="118"/>
                  </a:lnTo>
                  <a:lnTo>
                    <a:pt x="105" y="120"/>
                  </a:lnTo>
                  <a:lnTo>
                    <a:pt x="103" y="124"/>
                  </a:lnTo>
                  <a:lnTo>
                    <a:pt x="101" y="126"/>
                  </a:lnTo>
                  <a:lnTo>
                    <a:pt x="98" y="127"/>
                  </a:lnTo>
                  <a:lnTo>
                    <a:pt x="96" y="126"/>
                  </a:lnTo>
                  <a:lnTo>
                    <a:pt x="96" y="124"/>
                  </a:lnTo>
                  <a:lnTo>
                    <a:pt x="99" y="122"/>
                  </a:lnTo>
                  <a:lnTo>
                    <a:pt x="99" y="119"/>
                  </a:lnTo>
                  <a:lnTo>
                    <a:pt x="98" y="117"/>
                  </a:lnTo>
                  <a:lnTo>
                    <a:pt x="95" y="115"/>
                  </a:lnTo>
                  <a:lnTo>
                    <a:pt x="89" y="112"/>
                  </a:lnTo>
                  <a:lnTo>
                    <a:pt x="87" y="112"/>
                  </a:lnTo>
                  <a:lnTo>
                    <a:pt x="83" y="113"/>
                  </a:lnTo>
                  <a:lnTo>
                    <a:pt x="82" y="116"/>
                  </a:lnTo>
                  <a:lnTo>
                    <a:pt x="80" y="118"/>
                  </a:lnTo>
                  <a:lnTo>
                    <a:pt x="73" y="118"/>
                  </a:lnTo>
                  <a:lnTo>
                    <a:pt x="69" y="119"/>
                  </a:lnTo>
                  <a:lnTo>
                    <a:pt x="67" y="118"/>
                  </a:lnTo>
                  <a:lnTo>
                    <a:pt x="63" y="115"/>
                  </a:lnTo>
                  <a:lnTo>
                    <a:pt x="62" y="112"/>
                  </a:lnTo>
                  <a:lnTo>
                    <a:pt x="61" y="111"/>
                  </a:lnTo>
                  <a:lnTo>
                    <a:pt x="60" y="109"/>
                  </a:lnTo>
                  <a:lnTo>
                    <a:pt x="59" y="106"/>
                  </a:lnTo>
                  <a:lnTo>
                    <a:pt x="56" y="103"/>
                  </a:lnTo>
                  <a:lnTo>
                    <a:pt x="53" y="104"/>
                  </a:lnTo>
                  <a:lnTo>
                    <a:pt x="52" y="106"/>
                  </a:lnTo>
                  <a:lnTo>
                    <a:pt x="45" y="108"/>
                  </a:lnTo>
                  <a:lnTo>
                    <a:pt x="43" y="106"/>
                  </a:lnTo>
                  <a:lnTo>
                    <a:pt x="40" y="102"/>
                  </a:lnTo>
                  <a:lnTo>
                    <a:pt x="35" y="100"/>
                  </a:lnTo>
                  <a:lnTo>
                    <a:pt x="31" y="100"/>
                  </a:lnTo>
                  <a:lnTo>
                    <a:pt x="29" y="98"/>
                  </a:lnTo>
                  <a:lnTo>
                    <a:pt x="27" y="93"/>
                  </a:lnTo>
                  <a:lnTo>
                    <a:pt x="24" y="89"/>
                  </a:lnTo>
                  <a:lnTo>
                    <a:pt x="23" y="87"/>
                  </a:lnTo>
                  <a:lnTo>
                    <a:pt x="22" y="85"/>
                  </a:lnTo>
                  <a:cubicBezTo>
                    <a:pt x="22" y="85"/>
                    <a:pt x="23" y="83"/>
                    <a:pt x="22" y="82"/>
                  </a:cubicBezTo>
                  <a:cubicBezTo>
                    <a:pt x="22" y="81"/>
                    <a:pt x="19" y="78"/>
                    <a:pt x="19" y="78"/>
                  </a:cubicBezTo>
                  <a:lnTo>
                    <a:pt x="15" y="74"/>
                  </a:lnTo>
                  <a:lnTo>
                    <a:pt x="10" y="68"/>
                  </a:lnTo>
                  <a:cubicBezTo>
                    <a:pt x="10" y="68"/>
                    <a:pt x="6" y="63"/>
                    <a:pt x="6" y="62"/>
                  </a:cubicBezTo>
                  <a:cubicBezTo>
                    <a:pt x="6" y="61"/>
                    <a:pt x="5" y="56"/>
                    <a:pt x="5" y="56"/>
                  </a:cubicBezTo>
                  <a:lnTo>
                    <a:pt x="5" y="51"/>
                  </a:lnTo>
                  <a:cubicBezTo>
                    <a:pt x="5" y="51"/>
                    <a:pt x="7" y="50"/>
                    <a:pt x="7" y="49"/>
                  </a:cubicBezTo>
                  <a:cubicBezTo>
                    <a:pt x="7" y="47"/>
                    <a:pt x="5" y="44"/>
                    <a:pt x="5" y="44"/>
                  </a:cubicBezTo>
                  <a:lnTo>
                    <a:pt x="1" y="40"/>
                  </a:lnTo>
                  <a:lnTo>
                    <a:pt x="1" y="37"/>
                  </a:lnTo>
                  <a:lnTo>
                    <a:pt x="0" y="33"/>
                  </a:lnTo>
                  <a:lnTo>
                    <a:pt x="1" y="32"/>
                  </a:lnTo>
                  <a:lnTo>
                    <a:pt x="4" y="33"/>
                  </a:lnTo>
                  <a:lnTo>
                    <a:pt x="7" y="33"/>
                  </a:lnTo>
                  <a:lnTo>
                    <a:pt x="6" y="29"/>
                  </a:lnTo>
                  <a:lnTo>
                    <a:pt x="4" y="25"/>
                  </a:lnTo>
                  <a:lnTo>
                    <a:pt x="8" y="23"/>
                  </a:lnTo>
                  <a:lnTo>
                    <a:pt x="12" y="20"/>
                  </a:lnTo>
                  <a:cubicBezTo>
                    <a:pt x="12" y="20"/>
                    <a:pt x="16" y="16"/>
                    <a:pt x="17" y="14"/>
                  </a:cubicBezTo>
                  <a:lnTo>
                    <a:pt x="20" y="13"/>
                  </a:lnTo>
                  <a:lnTo>
                    <a:pt x="23" y="12"/>
                  </a:lnTo>
                  <a:lnTo>
                    <a:pt x="24" y="9"/>
                  </a:lnTo>
                  <a:lnTo>
                    <a:pt x="24" y="5"/>
                  </a:lnTo>
                  <a:lnTo>
                    <a:pt x="27" y="4"/>
                  </a:lnTo>
                  <a:lnTo>
                    <a:pt x="32" y="7"/>
                  </a:lnTo>
                  <a:lnTo>
                    <a:pt x="38" y="10"/>
                  </a:lnTo>
                  <a:lnTo>
                    <a:pt x="41" y="8"/>
                  </a:lnTo>
                  <a:cubicBezTo>
                    <a:pt x="41" y="8"/>
                    <a:pt x="41" y="7"/>
                    <a:pt x="41" y="6"/>
                  </a:cubicBezTo>
                  <a:cubicBezTo>
                    <a:pt x="41" y="6"/>
                    <a:pt x="41" y="6"/>
                    <a:pt x="41" y="6"/>
                  </a:cubicBezTo>
                  <a:lnTo>
                    <a:pt x="42" y="7"/>
                  </a:lnTo>
                  <a:lnTo>
                    <a:pt x="44" y="9"/>
                  </a:lnTo>
                  <a:lnTo>
                    <a:pt x="50" y="9"/>
                  </a:lnTo>
                  <a:lnTo>
                    <a:pt x="49" y="12"/>
                  </a:lnTo>
                  <a:lnTo>
                    <a:pt x="49" y="14"/>
                  </a:lnTo>
                  <a:lnTo>
                    <a:pt x="49" y="17"/>
                  </a:lnTo>
                  <a:lnTo>
                    <a:pt x="51" y="19"/>
                  </a:lnTo>
                  <a:lnTo>
                    <a:pt x="54" y="19"/>
                  </a:lnTo>
                  <a:lnTo>
                    <a:pt x="56" y="19"/>
                  </a:lnTo>
                  <a:lnTo>
                    <a:pt x="58" y="20"/>
                  </a:lnTo>
                  <a:lnTo>
                    <a:pt x="55" y="22"/>
                  </a:lnTo>
                  <a:lnTo>
                    <a:pt x="53" y="24"/>
                  </a:lnTo>
                  <a:lnTo>
                    <a:pt x="52" y="26"/>
                  </a:lnTo>
                  <a:lnTo>
                    <a:pt x="52" y="29"/>
                  </a:lnTo>
                  <a:lnTo>
                    <a:pt x="53" y="33"/>
                  </a:lnTo>
                  <a:lnTo>
                    <a:pt x="55" y="36"/>
                  </a:lnTo>
                  <a:lnTo>
                    <a:pt x="56" y="37"/>
                  </a:lnTo>
                  <a:lnTo>
                    <a:pt x="60" y="35"/>
                  </a:lnTo>
                  <a:lnTo>
                    <a:pt x="61" y="34"/>
                  </a:lnTo>
                  <a:lnTo>
                    <a:pt x="63" y="35"/>
                  </a:lnTo>
                  <a:lnTo>
                    <a:pt x="66" y="37"/>
                  </a:lnTo>
                  <a:lnTo>
                    <a:pt x="68" y="38"/>
                  </a:lnTo>
                  <a:lnTo>
                    <a:pt x="69" y="37"/>
                  </a:lnTo>
                  <a:lnTo>
                    <a:pt x="70" y="34"/>
                  </a:lnTo>
                  <a:lnTo>
                    <a:pt x="70" y="31"/>
                  </a:lnTo>
                  <a:lnTo>
                    <a:pt x="73" y="32"/>
                  </a:lnTo>
                  <a:lnTo>
                    <a:pt x="75" y="31"/>
                  </a:lnTo>
                  <a:lnTo>
                    <a:pt x="77" y="29"/>
                  </a:lnTo>
                  <a:lnTo>
                    <a:pt x="78" y="31"/>
                  </a:lnTo>
                  <a:lnTo>
                    <a:pt x="79" y="33"/>
                  </a:lnTo>
                  <a:lnTo>
                    <a:pt x="83" y="33"/>
                  </a:lnTo>
                  <a:lnTo>
                    <a:pt x="86" y="32"/>
                  </a:lnTo>
                  <a:lnTo>
                    <a:pt x="89" y="32"/>
                  </a:lnTo>
                  <a:lnTo>
                    <a:pt x="91" y="34"/>
                  </a:lnTo>
                  <a:lnTo>
                    <a:pt x="93" y="37"/>
                  </a:lnTo>
                  <a:lnTo>
                    <a:pt x="96" y="40"/>
                  </a:lnTo>
                  <a:lnTo>
                    <a:pt x="96" y="42"/>
                  </a:lnTo>
                  <a:lnTo>
                    <a:pt x="96" y="44"/>
                  </a:lnTo>
                  <a:lnTo>
                    <a:pt x="101" y="46"/>
                  </a:lnTo>
                  <a:lnTo>
                    <a:pt x="110" y="48"/>
                  </a:lnTo>
                  <a:lnTo>
                    <a:pt x="116" y="50"/>
                  </a:lnTo>
                  <a:cubicBezTo>
                    <a:pt x="116" y="50"/>
                    <a:pt x="119" y="52"/>
                    <a:pt x="120" y="53"/>
                  </a:cubicBezTo>
                  <a:cubicBezTo>
                    <a:pt x="122" y="53"/>
                    <a:pt x="124" y="54"/>
                    <a:pt x="125" y="54"/>
                  </a:cubicBezTo>
                  <a:cubicBezTo>
                    <a:pt x="127" y="54"/>
                    <a:pt x="128" y="55"/>
                    <a:pt x="128" y="55"/>
                  </a:cubicBezTo>
                  <a:lnTo>
                    <a:pt x="127" y="56"/>
                  </a:lnTo>
                  <a:lnTo>
                    <a:pt x="126" y="58"/>
                  </a:lnTo>
                  <a:lnTo>
                    <a:pt x="126" y="61"/>
                  </a:lnTo>
                  <a:lnTo>
                    <a:pt x="128" y="64"/>
                  </a:lnTo>
                  <a:lnTo>
                    <a:pt x="128" y="68"/>
                  </a:lnTo>
                  <a:lnTo>
                    <a:pt x="128" y="71"/>
                  </a:lnTo>
                  <a:lnTo>
                    <a:pt x="129" y="76"/>
                  </a:lnTo>
                  <a:lnTo>
                    <a:pt x="132" y="78"/>
                  </a:lnTo>
                  <a:lnTo>
                    <a:pt x="135" y="76"/>
                  </a:lnTo>
                  <a:close/>
                  <a:moveTo>
                    <a:pt x="41" y="6"/>
                  </a:moveTo>
                  <a:cubicBezTo>
                    <a:pt x="41" y="6"/>
                    <a:pt x="41" y="6"/>
                    <a:pt x="41" y="6"/>
                  </a:cubicBezTo>
                  <a:cubicBezTo>
                    <a:pt x="41" y="6"/>
                    <a:pt x="41" y="6"/>
                    <a:pt x="41" y="6"/>
                  </a:cubicBezTo>
                  <a:close/>
                  <a:moveTo>
                    <a:pt x="41" y="6"/>
                  </a:moveTo>
                  <a:cubicBezTo>
                    <a:pt x="41" y="6"/>
                    <a:pt x="41" y="6"/>
                    <a:pt x="41" y="5"/>
                  </a:cubicBezTo>
                  <a:cubicBezTo>
                    <a:pt x="41" y="6"/>
                    <a:pt x="41" y="6"/>
                    <a:pt x="41" y="6"/>
                  </a:cubicBezTo>
                  <a:close/>
                  <a:moveTo>
                    <a:pt x="41" y="5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lose/>
                </a:path>
              </a:pathLst>
            </a:custGeom>
            <a:solidFill>
              <a:srgbClr val="FFFFCC"/>
            </a:solidFill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l-PL" sz="120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5006" name="Freeform 14"/>
            <p:cNvSpPr>
              <a:spLocks/>
            </p:cNvSpPr>
            <p:nvPr/>
          </p:nvSpPr>
          <p:spPr bwMode="auto">
            <a:xfrm>
              <a:off x="3216275" y="2435225"/>
              <a:ext cx="1400175" cy="1419225"/>
            </a:xfrm>
            <a:custGeom>
              <a:avLst/>
              <a:gdLst>
                <a:gd name="T0" fmla="*/ 219075 w 147"/>
                <a:gd name="T1" fmla="*/ 1171575 h 149"/>
                <a:gd name="T2" fmla="*/ 276225 w 147"/>
                <a:gd name="T3" fmla="*/ 1209675 h 149"/>
                <a:gd name="T4" fmla="*/ 333375 w 147"/>
                <a:gd name="T5" fmla="*/ 1266825 h 149"/>
                <a:gd name="T6" fmla="*/ 390525 w 147"/>
                <a:gd name="T7" fmla="*/ 1190625 h 149"/>
                <a:gd name="T8" fmla="*/ 523875 w 147"/>
                <a:gd name="T9" fmla="*/ 1200150 h 149"/>
                <a:gd name="T10" fmla="*/ 561975 w 147"/>
                <a:gd name="T11" fmla="*/ 1276350 h 149"/>
                <a:gd name="T12" fmla="*/ 647700 w 147"/>
                <a:gd name="T13" fmla="*/ 1362075 h 149"/>
                <a:gd name="T14" fmla="*/ 723900 w 147"/>
                <a:gd name="T15" fmla="*/ 1419225 h 149"/>
                <a:gd name="T16" fmla="*/ 838200 w 147"/>
                <a:gd name="T17" fmla="*/ 1352550 h 149"/>
                <a:gd name="T18" fmla="*/ 952500 w 147"/>
                <a:gd name="T19" fmla="*/ 1304925 h 149"/>
                <a:gd name="T20" fmla="*/ 1000125 w 147"/>
                <a:gd name="T21" fmla="*/ 1362075 h 149"/>
                <a:gd name="T22" fmla="*/ 1133475 w 147"/>
                <a:gd name="T23" fmla="*/ 1352550 h 149"/>
                <a:gd name="T24" fmla="*/ 1162050 w 147"/>
                <a:gd name="T25" fmla="*/ 1285875 h 149"/>
                <a:gd name="T26" fmla="*/ 1152525 w 147"/>
                <a:gd name="T27" fmla="*/ 1238250 h 149"/>
                <a:gd name="T28" fmla="*/ 1181100 w 147"/>
                <a:gd name="T29" fmla="*/ 1076325 h 149"/>
                <a:gd name="T30" fmla="*/ 1295400 w 147"/>
                <a:gd name="T31" fmla="*/ 1028700 h 149"/>
                <a:gd name="T32" fmla="*/ 1295400 w 147"/>
                <a:gd name="T33" fmla="*/ 933450 h 149"/>
                <a:gd name="T34" fmla="*/ 1333500 w 147"/>
                <a:gd name="T35" fmla="*/ 885825 h 149"/>
                <a:gd name="T36" fmla="*/ 1333500 w 147"/>
                <a:gd name="T37" fmla="*/ 828675 h 149"/>
                <a:gd name="T38" fmla="*/ 1390650 w 147"/>
                <a:gd name="T39" fmla="*/ 733425 h 149"/>
                <a:gd name="T40" fmla="*/ 1323975 w 147"/>
                <a:gd name="T41" fmla="*/ 685800 h 149"/>
                <a:gd name="T42" fmla="*/ 1228725 w 147"/>
                <a:gd name="T43" fmla="*/ 704850 h 149"/>
                <a:gd name="T44" fmla="*/ 1114425 w 147"/>
                <a:gd name="T45" fmla="*/ 647700 h 149"/>
                <a:gd name="T46" fmla="*/ 1047750 w 147"/>
                <a:gd name="T47" fmla="*/ 542925 h 149"/>
                <a:gd name="T48" fmla="*/ 1028700 w 147"/>
                <a:gd name="T49" fmla="*/ 476250 h 149"/>
                <a:gd name="T50" fmla="*/ 914400 w 147"/>
                <a:gd name="T51" fmla="*/ 342900 h 149"/>
                <a:gd name="T52" fmla="*/ 866775 w 147"/>
                <a:gd name="T53" fmla="*/ 180975 h 149"/>
                <a:gd name="T54" fmla="*/ 828675 w 147"/>
                <a:gd name="T55" fmla="*/ 76200 h 149"/>
                <a:gd name="T56" fmla="*/ 828675 w 147"/>
                <a:gd name="T57" fmla="*/ 0 h 149"/>
                <a:gd name="T58" fmla="*/ 800100 w 147"/>
                <a:gd name="T59" fmla="*/ 19050 h 149"/>
                <a:gd name="T60" fmla="*/ 781050 w 147"/>
                <a:gd name="T61" fmla="*/ 28575 h 149"/>
                <a:gd name="T62" fmla="*/ 676275 w 147"/>
                <a:gd name="T63" fmla="*/ 76200 h 149"/>
                <a:gd name="T64" fmla="*/ 609600 w 147"/>
                <a:gd name="T65" fmla="*/ 133350 h 149"/>
                <a:gd name="T66" fmla="*/ 542925 w 147"/>
                <a:gd name="T67" fmla="*/ 114300 h 149"/>
                <a:gd name="T68" fmla="*/ 447675 w 147"/>
                <a:gd name="T69" fmla="*/ 180975 h 149"/>
                <a:gd name="T70" fmla="*/ 419100 w 147"/>
                <a:gd name="T71" fmla="*/ 238125 h 149"/>
                <a:gd name="T72" fmla="*/ 466725 w 147"/>
                <a:gd name="T73" fmla="*/ 333375 h 149"/>
                <a:gd name="T74" fmla="*/ 409575 w 147"/>
                <a:gd name="T75" fmla="*/ 447675 h 149"/>
                <a:gd name="T76" fmla="*/ 333375 w 147"/>
                <a:gd name="T77" fmla="*/ 523875 h 149"/>
                <a:gd name="T78" fmla="*/ 257175 w 147"/>
                <a:gd name="T79" fmla="*/ 561975 h 149"/>
                <a:gd name="T80" fmla="*/ 247650 w 147"/>
                <a:gd name="T81" fmla="*/ 695325 h 149"/>
                <a:gd name="T82" fmla="*/ 342900 w 147"/>
                <a:gd name="T83" fmla="*/ 781050 h 149"/>
                <a:gd name="T84" fmla="*/ 266700 w 147"/>
                <a:gd name="T85" fmla="*/ 838200 h 149"/>
                <a:gd name="T86" fmla="*/ 171450 w 147"/>
                <a:gd name="T87" fmla="*/ 847725 h 149"/>
                <a:gd name="T88" fmla="*/ 114300 w 147"/>
                <a:gd name="T89" fmla="*/ 847725 h 149"/>
                <a:gd name="T90" fmla="*/ 85725 w 147"/>
                <a:gd name="T91" fmla="*/ 942975 h 149"/>
                <a:gd name="T92" fmla="*/ 0 w 147"/>
                <a:gd name="T93" fmla="*/ 1028700 h 149"/>
                <a:gd name="T94" fmla="*/ 142875 w 147"/>
                <a:gd name="T95" fmla="*/ 1057275 h 149"/>
                <a:gd name="T96" fmla="*/ 171450 w 147"/>
                <a:gd name="T97" fmla="*/ 1143000 h 14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47" h="149">
                  <a:moveTo>
                    <a:pt x="16" y="125"/>
                  </a:moveTo>
                  <a:lnTo>
                    <a:pt x="18" y="124"/>
                  </a:lnTo>
                  <a:lnTo>
                    <a:pt x="23" y="123"/>
                  </a:lnTo>
                  <a:lnTo>
                    <a:pt x="26" y="125"/>
                  </a:lnTo>
                  <a:lnTo>
                    <a:pt x="26" y="127"/>
                  </a:lnTo>
                  <a:lnTo>
                    <a:pt x="29" y="127"/>
                  </a:lnTo>
                  <a:lnTo>
                    <a:pt x="31" y="128"/>
                  </a:lnTo>
                  <a:lnTo>
                    <a:pt x="32" y="132"/>
                  </a:lnTo>
                  <a:lnTo>
                    <a:pt x="35" y="133"/>
                  </a:lnTo>
                  <a:lnTo>
                    <a:pt x="37" y="132"/>
                  </a:lnTo>
                  <a:lnTo>
                    <a:pt x="38" y="128"/>
                  </a:lnTo>
                  <a:lnTo>
                    <a:pt x="41" y="125"/>
                  </a:lnTo>
                  <a:lnTo>
                    <a:pt x="46" y="124"/>
                  </a:lnTo>
                  <a:lnTo>
                    <a:pt x="50" y="122"/>
                  </a:lnTo>
                  <a:lnTo>
                    <a:pt x="55" y="126"/>
                  </a:lnTo>
                  <a:lnTo>
                    <a:pt x="56" y="128"/>
                  </a:lnTo>
                  <a:lnTo>
                    <a:pt x="56" y="132"/>
                  </a:lnTo>
                  <a:lnTo>
                    <a:pt x="59" y="134"/>
                  </a:lnTo>
                  <a:lnTo>
                    <a:pt x="63" y="136"/>
                  </a:lnTo>
                  <a:lnTo>
                    <a:pt x="68" y="140"/>
                  </a:lnTo>
                  <a:lnTo>
                    <a:pt x="68" y="143"/>
                  </a:lnTo>
                  <a:lnTo>
                    <a:pt x="69" y="145"/>
                  </a:lnTo>
                  <a:lnTo>
                    <a:pt x="72" y="149"/>
                  </a:lnTo>
                  <a:lnTo>
                    <a:pt x="76" y="149"/>
                  </a:lnTo>
                  <a:lnTo>
                    <a:pt x="80" y="149"/>
                  </a:lnTo>
                  <a:lnTo>
                    <a:pt x="84" y="145"/>
                  </a:lnTo>
                  <a:lnTo>
                    <a:pt x="88" y="142"/>
                  </a:lnTo>
                  <a:lnTo>
                    <a:pt x="92" y="138"/>
                  </a:lnTo>
                  <a:lnTo>
                    <a:pt x="97" y="139"/>
                  </a:lnTo>
                  <a:lnTo>
                    <a:pt x="100" y="137"/>
                  </a:lnTo>
                  <a:lnTo>
                    <a:pt x="102" y="137"/>
                  </a:lnTo>
                  <a:lnTo>
                    <a:pt x="105" y="141"/>
                  </a:lnTo>
                  <a:lnTo>
                    <a:pt x="105" y="143"/>
                  </a:lnTo>
                  <a:cubicBezTo>
                    <a:pt x="105" y="143"/>
                    <a:pt x="107" y="145"/>
                    <a:pt x="109" y="145"/>
                  </a:cubicBezTo>
                  <a:cubicBezTo>
                    <a:pt x="110" y="145"/>
                    <a:pt x="115" y="144"/>
                    <a:pt x="115" y="144"/>
                  </a:cubicBezTo>
                  <a:lnTo>
                    <a:pt x="119" y="142"/>
                  </a:lnTo>
                  <a:lnTo>
                    <a:pt x="119" y="139"/>
                  </a:lnTo>
                  <a:lnTo>
                    <a:pt x="119" y="136"/>
                  </a:lnTo>
                  <a:lnTo>
                    <a:pt x="122" y="135"/>
                  </a:lnTo>
                  <a:lnTo>
                    <a:pt x="124" y="135"/>
                  </a:lnTo>
                  <a:lnTo>
                    <a:pt x="124" y="133"/>
                  </a:lnTo>
                  <a:lnTo>
                    <a:pt x="121" y="130"/>
                  </a:lnTo>
                  <a:lnTo>
                    <a:pt x="120" y="127"/>
                  </a:lnTo>
                  <a:lnTo>
                    <a:pt x="121" y="120"/>
                  </a:lnTo>
                  <a:lnTo>
                    <a:pt x="124" y="113"/>
                  </a:lnTo>
                  <a:lnTo>
                    <a:pt x="130" y="107"/>
                  </a:lnTo>
                  <a:lnTo>
                    <a:pt x="133" y="106"/>
                  </a:lnTo>
                  <a:lnTo>
                    <a:pt x="136" y="108"/>
                  </a:lnTo>
                  <a:lnTo>
                    <a:pt x="137" y="105"/>
                  </a:lnTo>
                  <a:lnTo>
                    <a:pt x="138" y="101"/>
                  </a:lnTo>
                  <a:lnTo>
                    <a:pt x="136" y="98"/>
                  </a:lnTo>
                  <a:lnTo>
                    <a:pt x="136" y="95"/>
                  </a:lnTo>
                  <a:lnTo>
                    <a:pt x="137" y="93"/>
                  </a:lnTo>
                  <a:lnTo>
                    <a:pt x="140" y="93"/>
                  </a:lnTo>
                  <a:lnTo>
                    <a:pt x="141" y="91"/>
                  </a:lnTo>
                  <a:lnTo>
                    <a:pt x="140" y="89"/>
                  </a:lnTo>
                  <a:lnTo>
                    <a:pt x="140" y="87"/>
                  </a:lnTo>
                  <a:lnTo>
                    <a:pt x="144" y="81"/>
                  </a:lnTo>
                  <a:lnTo>
                    <a:pt x="147" y="78"/>
                  </a:lnTo>
                  <a:lnTo>
                    <a:pt x="146" y="77"/>
                  </a:lnTo>
                  <a:lnTo>
                    <a:pt x="145" y="74"/>
                  </a:lnTo>
                  <a:lnTo>
                    <a:pt x="142" y="71"/>
                  </a:lnTo>
                  <a:lnTo>
                    <a:pt x="139" y="72"/>
                  </a:lnTo>
                  <a:lnTo>
                    <a:pt x="138" y="74"/>
                  </a:lnTo>
                  <a:lnTo>
                    <a:pt x="131" y="76"/>
                  </a:lnTo>
                  <a:lnTo>
                    <a:pt x="129" y="74"/>
                  </a:lnTo>
                  <a:lnTo>
                    <a:pt x="126" y="70"/>
                  </a:lnTo>
                  <a:lnTo>
                    <a:pt x="121" y="68"/>
                  </a:lnTo>
                  <a:lnTo>
                    <a:pt x="117" y="68"/>
                  </a:lnTo>
                  <a:lnTo>
                    <a:pt x="115" y="66"/>
                  </a:lnTo>
                  <a:lnTo>
                    <a:pt x="113" y="61"/>
                  </a:lnTo>
                  <a:lnTo>
                    <a:pt x="110" y="57"/>
                  </a:lnTo>
                  <a:lnTo>
                    <a:pt x="109" y="55"/>
                  </a:lnTo>
                  <a:lnTo>
                    <a:pt x="108" y="53"/>
                  </a:lnTo>
                  <a:cubicBezTo>
                    <a:pt x="108" y="53"/>
                    <a:pt x="109" y="51"/>
                    <a:pt x="108" y="50"/>
                  </a:cubicBezTo>
                  <a:cubicBezTo>
                    <a:pt x="108" y="49"/>
                    <a:pt x="105" y="46"/>
                    <a:pt x="105" y="46"/>
                  </a:cubicBezTo>
                  <a:lnTo>
                    <a:pt x="101" y="42"/>
                  </a:lnTo>
                  <a:lnTo>
                    <a:pt x="96" y="36"/>
                  </a:lnTo>
                  <a:cubicBezTo>
                    <a:pt x="96" y="36"/>
                    <a:pt x="92" y="31"/>
                    <a:pt x="92" y="30"/>
                  </a:cubicBezTo>
                  <a:cubicBezTo>
                    <a:pt x="92" y="29"/>
                    <a:pt x="91" y="24"/>
                    <a:pt x="91" y="24"/>
                  </a:cubicBezTo>
                  <a:lnTo>
                    <a:pt x="91" y="19"/>
                  </a:lnTo>
                  <a:cubicBezTo>
                    <a:pt x="91" y="19"/>
                    <a:pt x="93" y="18"/>
                    <a:pt x="93" y="17"/>
                  </a:cubicBezTo>
                  <a:cubicBezTo>
                    <a:pt x="93" y="15"/>
                    <a:pt x="91" y="12"/>
                    <a:pt x="91" y="12"/>
                  </a:cubicBezTo>
                  <a:lnTo>
                    <a:pt x="87" y="8"/>
                  </a:lnTo>
                  <a:lnTo>
                    <a:pt x="87" y="5"/>
                  </a:lnTo>
                  <a:lnTo>
                    <a:pt x="86" y="1"/>
                  </a:lnTo>
                  <a:lnTo>
                    <a:pt x="87" y="0"/>
                  </a:lnTo>
                  <a:lnTo>
                    <a:pt x="85" y="2"/>
                  </a:lnTo>
                  <a:lnTo>
                    <a:pt x="84" y="2"/>
                  </a:lnTo>
                  <a:lnTo>
                    <a:pt x="83" y="3"/>
                  </a:lnTo>
                  <a:lnTo>
                    <a:pt x="82" y="3"/>
                  </a:lnTo>
                  <a:lnTo>
                    <a:pt x="76" y="3"/>
                  </a:lnTo>
                  <a:lnTo>
                    <a:pt x="71" y="4"/>
                  </a:lnTo>
                  <a:lnTo>
                    <a:pt x="71" y="8"/>
                  </a:lnTo>
                  <a:lnTo>
                    <a:pt x="72" y="10"/>
                  </a:lnTo>
                  <a:lnTo>
                    <a:pt x="68" y="13"/>
                  </a:lnTo>
                  <a:lnTo>
                    <a:pt x="64" y="14"/>
                  </a:lnTo>
                  <a:lnTo>
                    <a:pt x="61" y="10"/>
                  </a:lnTo>
                  <a:lnTo>
                    <a:pt x="59" y="9"/>
                  </a:lnTo>
                  <a:lnTo>
                    <a:pt x="57" y="12"/>
                  </a:lnTo>
                  <a:lnTo>
                    <a:pt x="51" y="15"/>
                  </a:lnTo>
                  <a:lnTo>
                    <a:pt x="48" y="16"/>
                  </a:lnTo>
                  <a:lnTo>
                    <a:pt x="47" y="19"/>
                  </a:lnTo>
                  <a:lnTo>
                    <a:pt x="48" y="21"/>
                  </a:lnTo>
                  <a:lnTo>
                    <a:pt x="47" y="24"/>
                  </a:lnTo>
                  <a:lnTo>
                    <a:pt x="44" y="25"/>
                  </a:lnTo>
                  <a:lnTo>
                    <a:pt x="44" y="28"/>
                  </a:lnTo>
                  <a:lnTo>
                    <a:pt x="50" y="29"/>
                  </a:lnTo>
                  <a:lnTo>
                    <a:pt x="49" y="35"/>
                  </a:lnTo>
                  <a:lnTo>
                    <a:pt x="48" y="42"/>
                  </a:lnTo>
                  <a:lnTo>
                    <a:pt x="46" y="42"/>
                  </a:lnTo>
                  <a:lnTo>
                    <a:pt x="43" y="47"/>
                  </a:lnTo>
                  <a:lnTo>
                    <a:pt x="42" y="51"/>
                  </a:lnTo>
                  <a:lnTo>
                    <a:pt x="38" y="51"/>
                  </a:lnTo>
                  <a:lnTo>
                    <a:pt x="35" y="55"/>
                  </a:lnTo>
                  <a:lnTo>
                    <a:pt x="29" y="55"/>
                  </a:lnTo>
                  <a:lnTo>
                    <a:pt x="27" y="57"/>
                  </a:lnTo>
                  <a:lnTo>
                    <a:pt x="27" y="59"/>
                  </a:lnTo>
                  <a:lnTo>
                    <a:pt x="26" y="58"/>
                  </a:lnTo>
                  <a:lnTo>
                    <a:pt x="27" y="67"/>
                  </a:lnTo>
                  <a:lnTo>
                    <a:pt x="26" y="73"/>
                  </a:lnTo>
                  <a:lnTo>
                    <a:pt x="33" y="75"/>
                  </a:lnTo>
                  <a:lnTo>
                    <a:pt x="33" y="80"/>
                  </a:lnTo>
                  <a:lnTo>
                    <a:pt x="36" y="82"/>
                  </a:lnTo>
                  <a:lnTo>
                    <a:pt x="39" y="88"/>
                  </a:lnTo>
                  <a:lnTo>
                    <a:pt x="33" y="88"/>
                  </a:lnTo>
                  <a:lnTo>
                    <a:pt x="28" y="88"/>
                  </a:lnTo>
                  <a:cubicBezTo>
                    <a:pt x="28" y="88"/>
                    <a:pt x="26" y="90"/>
                    <a:pt x="24" y="90"/>
                  </a:cubicBezTo>
                  <a:cubicBezTo>
                    <a:pt x="22" y="91"/>
                    <a:pt x="20" y="92"/>
                    <a:pt x="20" y="92"/>
                  </a:cubicBezTo>
                  <a:lnTo>
                    <a:pt x="18" y="89"/>
                  </a:lnTo>
                  <a:lnTo>
                    <a:pt x="17" y="87"/>
                  </a:lnTo>
                  <a:lnTo>
                    <a:pt x="12" y="85"/>
                  </a:lnTo>
                  <a:lnTo>
                    <a:pt x="12" y="89"/>
                  </a:lnTo>
                  <a:lnTo>
                    <a:pt x="15" y="94"/>
                  </a:lnTo>
                  <a:lnTo>
                    <a:pt x="14" y="99"/>
                  </a:lnTo>
                  <a:lnTo>
                    <a:pt x="9" y="99"/>
                  </a:lnTo>
                  <a:lnTo>
                    <a:pt x="5" y="100"/>
                  </a:lnTo>
                  <a:lnTo>
                    <a:pt x="5" y="104"/>
                  </a:lnTo>
                  <a:lnTo>
                    <a:pt x="0" y="108"/>
                  </a:lnTo>
                  <a:lnTo>
                    <a:pt x="0" y="110"/>
                  </a:lnTo>
                  <a:lnTo>
                    <a:pt x="6" y="111"/>
                  </a:lnTo>
                  <a:lnTo>
                    <a:pt x="15" y="111"/>
                  </a:lnTo>
                  <a:lnTo>
                    <a:pt x="15" y="116"/>
                  </a:lnTo>
                  <a:lnTo>
                    <a:pt x="17" y="116"/>
                  </a:lnTo>
                  <a:lnTo>
                    <a:pt x="18" y="120"/>
                  </a:lnTo>
                  <a:lnTo>
                    <a:pt x="16" y="123"/>
                  </a:lnTo>
                  <a:lnTo>
                    <a:pt x="16" y="125"/>
                  </a:lnTo>
                  <a:close/>
                </a:path>
              </a:pathLst>
            </a:custGeom>
            <a:solidFill>
              <a:srgbClr val="FFCCCC"/>
            </a:solidFill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l-PL" sz="120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5007" name="Freeform 15"/>
            <p:cNvSpPr>
              <a:spLocks/>
            </p:cNvSpPr>
            <p:nvPr/>
          </p:nvSpPr>
          <p:spPr bwMode="auto">
            <a:xfrm>
              <a:off x="4083050" y="3168650"/>
              <a:ext cx="1800225" cy="1495425"/>
            </a:xfrm>
            <a:custGeom>
              <a:avLst/>
              <a:gdLst>
                <a:gd name="T0" fmla="*/ 1704975 w 189"/>
                <a:gd name="T1" fmla="*/ 904875 h 157"/>
                <a:gd name="T2" fmla="*/ 1638300 w 189"/>
                <a:gd name="T3" fmla="*/ 885825 h 157"/>
                <a:gd name="T4" fmla="*/ 1600200 w 189"/>
                <a:gd name="T5" fmla="*/ 914400 h 157"/>
                <a:gd name="T6" fmla="*/ 1524000 w 189"/>
                <a:gd name="T7" fmla="*/ 971550 h 157"/>
                <a:gd name="T8" fmla="*/ 1333500 w 189"/>
                <a:gd name="T9" fmla="*/ 1000125 h 157"/>
                <a:gd name="T10" fmla="*/ 1200150 w 189"/>
                <a:gd name="T11" fmla="*/ 1038225 h 157"/>
                <a:gd name="T12" fmla="*/ 1066800 w 189"/>
                <a:gd name="T13" fmla="*/ 1066800 h 157"/>
                <a:gd name="T14" fmla="*/ 942975 w 189"/>
                <a:gd name="T15" fmla="*/ 1028700 h 157"/>
                <a:gd name="T16" fmla="*/ 857250 w 189"/>
                <a:gd name="T17" fmla="*/ 1047750 h 157"/>
                <a:gd name="T18" fmla="*/ 876300 w 189"/>
                <a:gd name="T19" fmla="*/ 1171575 h 157"/>
                <a:gd name="T20" fmla="*/ 923925 w 189"/>
                <a:gd name="T21" fmla="*/ 1228725 h 157"/>
                <a:gd name="T22" fmla="*/ 904875 w 189"/>
                <a:gd name="T23" fmla="*/ 1314450 h 157"/>
                <a:gd name="T24" fmla="*/ 904875 w 189"/>
                <a:gd name="T25" fmla="*/ 1371600 h 157"/>
                <a:gd name="T26" fmla="*/ 838200 w 189"/>
                <a:gd name="T27" fmla="*/ 1438275 h 157"/>
                <a:gd name="T28" fmla="*/ 723900 w 189"/>
                <a:gd name="T29" fmla="*/ 1476375 h 157"/>
                <a:gd name="T30" fmla="*/ 676275 w 189"/>
                <a:gd name="T31" fmla="*/ 1466850 h 157"/>
                <a:gd name="T32" fmla="*/ 619125 w 189"/>
                <a:gd name="T33" fmla="*/ 1428750 h 157"/>
                <a:gd name="T34" fmla="*/ 533400 w 189"/>
                <a:gd name="T35" fmla="*/ 1428750 h 157"/>
                <a:gd name="T36" fmla="*/ 466725 w 189"/>
                <a:gd name="T37" fmla="*/ 1276350 h 157"/>
                <a:gd name="T38" fmla="*/ 457200 w 189"/>
                <a:gd name="T39" fmla="*/ 1114425 h 157"/>
                <a:gd name="T40" fmla="*/ 352425 w 189"/>
                <a:gd name="T41" fmla="*/ 1104900 h 157"/>
                <a:gd name="T42" fmla="*/ 276225 w 189"/>
                <a:gd name="T43" fmla="*/ 1181100 h 157"/>
                <a:gd name="T44" fmla="*/ 133350 w 189"/>
                <a:gd name="T45" fmla="*/ 1181100 h 157"/>
                <a:gd name="T46" fmla="*/ 38100 w 189"/>
                <a:gd name="T47" fmla="*/ 1162050 h 157"/>
                <a:gd name="T48" fmla="*/ 9525 w 189"/>
                <a:gd name="T49" fmla="*/ 1038225 h 157"/>
                <a:gd name="T50" fmla="*/ 19050 w 189"/>
                <a:gd name="T51" fmla="*/ 952500 h 157"/>
                <a:gd name="T52" fmla="*/ 47625 w 189"/>
                <a:gd name="T53" fmla="*/ 828675 h 157"/>
                <a:gd name="T54" fmla="*/ 133350 w 189"/>
                <a:gd name="T55" fmla="*/ 800100 h 157"/>
                <a:gd name="T56" fmla="*/ 171450 w 189"/>
                <a:gd name="T57" fmla="*/ 723900 h 157"/>
                <a:gd name="T58" fmla="*/ 257175 w 189"/>
                <a:gd name="T59" fmla="*/ 657225 h 157"/>
                <a:gd name="T60" fmla="*/ 266700 w 189"/>
                <a:gd name="T61" fmla="*/ 600075 h 157"/>
                <a:gd name="T62" fmla="*/ 314325 w 189"/>
                <a:gd name="T63" fmla="*/ 552450 h 157"/>
                <a:gd name="T64" fmla="*/ 285750 w 189"/>
                <a:gd name="T65" fmla="*/ 504825 h 157"/>
                <a:gd name="T66" fmla="*/ 371475 w 189"/>
                <a:gd name="T67" fmla="*/ 285750 h 157"/>
                <a:gd name="T68" fmla="*/ 447675 w 189"/>
                <a:gd name="T69" fmla="*/ 228600 h 157"/>
                <a:gd name="T70" fmla="*/ 466725 w 189"/>
                <a:gd name="T71" fmla="*/ 152400 h 157"/>
                <a:gd name="T72" fmla="*/ 504825 w 189"/>
                <a:gd name="T73" fmla="*/ 38100 h 157"/>
                <a:gd name="T74" fmla="*/ 542925 w 189"/>
                <a:gd name="T75" fmla="*/ 28575 h 157"/>
                <a:gd name="T76" fmla="*/ 647700 w 189"/>
                <a:gd name="T77" fmla="*/ 85725 h 157"/>
                <a:gd name="T78" fmla="*/ 781050 w 189"/>
                <a:gd name="T79" fmla="*/ 28575 h 157"/>
                <a:gd name="T80" fmla="*/ 895350 w 189"/>
                <a:gd name="T81" fmla="*/ 95250 h 157"/>
                <a:gd name="T82" fmla="*/ 885825 w 189"/>
                <a:gd name="T83" fmla="*/ 171450 h 157"/>
                <a:gd name="T84" fmla="*/ 971550 w 189"/>
                <a:gd name="T85" fmla="*/ 85725 h 157"/>
                <a:gd name="T86" fmla="*/ 1085850 w 189"/>
                <a:gd name="T87" fmla="*/ 123825 h 157"/>
                <a:gd name="T88" fmla="*/ 1171575 w 189"/>
                <a:gd name="T89" fmla="*/ 104775 h 157"/>
                <a:gd name="T90" fmla="*/ 1247775 w 189"/>
                <a:gd name="T91" fmla="*/ 85725 h 157"/>
                <a:gd name="T92" fmla="*/ 1314450 w 189"/>
                <a:gd name="T93" fmla="*/ 66675 h 157"/>
                <a:gd name="T94" fmla="*/ 1400175 w 189"/>
                <a:gd name="T95" fmla="*/ 171450 h 157"/>
                <a:gd name="T96" fmla="*/ 1381125 w 189"/>
                <a:gd name="T97" fmla="*/ 304800 h 157"/>
                <a:gd name="T98" fmla="*/ 1428750 w 189"/>
                <a:gd name="T99" fmla="*/ 352425 h 157"/>
                <a:gd name="T100" fmla="*/ 1466850 w 189"/>
                <a:gd name="T101" fmla="*/ 457200 h 157"/>
                <a:gd name="T102" fmla="*/ 1562100 w 189"/>
                <a:gd name="T103" fmla="*/ 504825 h 157"/>
                <a:gd name="T104" fmla="*/ 1657350 w 189"/>
                <a:gd name="T105" fmla="*/ 485775 h 157"/>
                <a:gd name="T106" fmla="*/ 1733550 w 189"/>
                <a:gd name="T107" fmla="*/ 485775 h 157"/>
                <a:gd name="T108" fmla="*/ 1752600 w 189"/>
                <a:gd name="T109" fmla="*/ 600075 h 157"/>
                <a:gd name="T110" fmla="*/ 1800225 w 189"/>
                <a:gd name="T111" fmla="*/ 685800 h 157"/>
                <a:gd name="T112" fmla="*/ 1733550 w 189"/>
                <a:gd name="T113" fmla="*/ 752475 h 157"/>
                <a:gd name="T114" fmla="*/ 1752600 w 189"/>
                <a:gd name="T115" fmla="*/ 828675 h 15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89" h="157">
                  <a:moveTo>
                    <a:pt x="184" y="90"/>
                  </a:moveTo>
                  <a:lnTo>
                    <a:pt x="183" y="93"/>
                  </a:lnTo>
                  <a:lnTo>
                    <a:pt x="181" y="94"/>
                  </a:lnTo>
                  <a:cubicBezTo>
                    <a:pt x="181" y="94"/>
                    <a:pt x="180" y="95"/>
                    <a:pt x="179" y="95"/>
                  </a:cubicBezTo>
                  <a:cubicBezTo>
                    <a:pt x="179" y="95"/>
                    <a:pt x="178" y="96"/>
                    <a:pt x="177" y="95"/>
                  </a:cubicBezTo>
                  <a:cubicBezTo>
                    <a:pt x="177" y="95"/>
                    <a:pt x="176" y="95"/>
                    <a:pt x="175" y="94"/>
                  </a:cubicBezTo>
                  <a:cubicBezTo>
                    <a:pt x="175" y="94"/>
                    <a:pt x="173" y="93"/>
                    <a:pt x="173" y="93"/>
                  </a:cubicBezTo>
                  <a:lnTo>
                    <a:pt x="172" y="93"/>
                  </a:lnTo>
                  <a:lnTo>
                    <a:pt x="171" y="94"/>
                  </a:lnTo>
                  <a:lnTo>
                    <a:pt x="170" y="96"/>
                  </a:lnTo>
                  <a:lnTo>
                    <a:pt x="169" y="97"/>
                  </a:lnTo>
                  <a:lnTo>
                    <a:pt x="168" y="96"/>
                  </a:lnTo>
                  <a:lnTo>
                    <a:pt x="166" y="96"/>
                  </a:lnTo>
                  <a:lnTo>
                    <a:pt x="165" y="97"/>
                  </a:lnTo>
                  <a:lnTo>
                    <a:pt x="163" y="100"/>
                  </a:lnTo>
                  <a:lnTo>
                    <a:pt x="160" y="102"/>
                  </a:lnTo>
                  <a:lnTo>
                    <a:pt x="155" y="103"/>
                  </a:lnTo>
                  <a:cubicBezTo>
                    <a:pt x="155" y="103"/>
                    <a:pt x="152" y="103"/>
                    <a:pt x="151" y="103"/>
                  </a:cubicBezTo>
                  <a:cubicBezTo>
                    <a:pt x="150" y="103"/>
                    <a:pt x="143" y="104"/>
                    <a:pt x="143" y="104"/>
                  </a:cubicBezTo>
                  <a:lnTo>
                    <a:pt x="140" y="105"/>
                  </a:lnTo>
                  <a:lnTo>
                    <a:pt x="140" y="106"/>
                  </a:lnTo>
                  <a:lnTo>
                    <a:pt x="135" y="107"/>
                  </a:lnTo>
                  <a:cubicBezTo>
                    <a:pt x="135" y="107"/>
                    <a:pt x="133" y="108"/>
                    <a:pt x="130" y="108"/>
                  </a:cubicBezTo>
                  <a:cubicBezTo>
                    <a:pt x="128" y="108"/>
                    <a:pt x="127" y="109"/>
                    <a:pt x="126" y="109"/>
                  </a:cubicBezTo>
                  <a:cubicBezTo>
                    <a:pt x="125" y="110"/>
                    <a:pt x="124" y="110"/>
                    <a:pt x="122" y="110"/>
                  </a:cubicBezTo>
                  <a:cubicBezTo>
                    <a:pt x="120" y="111"/>
                    <a:pt x="120" y="111"/>
                    <a:pt x="118" y="111"/>
                  </a:cubicBezTo>
                  <a:cubicBezTo>
                    <a:pt x="117" y="111"/>
                    <a:pt x="116" y="111"/>
                    <a:pt x="116" y="111"/>
                  </a:cubicBezTo>
                  <a:cubicBezTo>
                    <a:pt x="116" y="111"/>
                    <a:pt x="113" y="111"/>
                    <a:pt x="112" y="112"/>
                  </a:cubicBezTo>
                  <a:cubicBezTo>
                    <a:pt x="110" y="112"/>
                    <a:pt x="108" y="112"/>
                    <a:pt x="108" y="112"/>
                  </a:cubicBezTo>
                  <a:lnTo>
                    <a:pt x="105" y="114"/>
                  </a:lnTo>
                  <a:lnTo>
                    <a:pt x="103" y="112"/>
                  </a:lnTo>
                  <a:lnTo>
                    <a:pt x="99" y="108"/>
                  </a:lnTo>
                  <a:lnTo>
                    <a:pt x="94" y="103"/>
                  </a:lnTo>
                  <a:lnTo>
                    <a:pt x="93" y="104"/>
                  </a:lnTo>
                  <a:lnTo>
                    <a:pt x="92" y="106"/>
                  </a:lnTo>
                  <a:lnTo>
                    <a:pt x="90" y="110"/>
                  </a:lnTo>
                  <a:lnTo>
                    <a:pt x="91" y="114"/>
                  </a:lnTo>
                  <a:lnTo>
                    <a:pt x="94" y="118"/>
                  </a:lnTo>
                  <a:lnTo>
                    <a:pt x="92" y="120"/>
                  </a:lnTo>
                  <a:lnTo>
                    <a:pt x="92" y="123"/>
                  </a:lnTo>
                  <a:lnTo>
                    <a:pt x="93" y="125"/>
                  </a:lnTo>
                  <a:lnTo>
                    <a:pt x="95" y="126"/>
                  </a:lnTo>
                  <a:lnTo>
                    <a:pt x="97" y="127"/>
                  </a:lnTo>
                  <a:lnTo>
                    <a:pt x="97" y="129"/>
                  </a:lnTo>
                  <a:lnTo>
                    <a:pt x="97" y="132"/>
                  </a:lnTo>
                  <a:lnTo>
                    <a:pt x="98" y="134"/>
                  </a:lnTo>
                  <a:lnTo>
                    <a:pt x="98" y="137"/>
                  </a:lnTo>
                  <a:lnTo>
                    <a:pt x="95" y="138"/>
                  </a:lnTo>
                  <a:lnTo>
                    <a:pt x="95" y="140"/>
                  </a:lnTo>
                  <a:lnTo>
                    <a:pt x="99" y="141"/>
                  </a:lnTo>
                  <a:lnTo>
                    <a:pt x="97" y="143"/>
                  </a:lnTo>
                  <a:lnTo>
                    <a:pt x="95" y="144"/>
                  </a:lnTo>
                  <a:lnTo>
                    <a:pt x="94" y="146"/>
                  </a:lnTo>
                  <a:lnTo>
                    <a:pt x="94" y="148"/>
                  </a:lnTo>
                  <a:lnTo>
                    <a:pt x="91" y="150"/>
                  </a:lnTo>
                  <a:lnTo>
                    <a:pt x="88" y="151"/>
                  </a:lnTo>
                  <a:lnTo>
                    <a:pt x="86" y="153"/>
                  </a:lnTo>
                  <a:cubicBezTo>
                    <a:pt x="86" y="153"/>
                    <a:pt x="81" y="154"/>
                    <a:pt x="80" y="154"/>
                  </a:cubicBezTo>
                  <a:cubicBezTo>
                    <a:pt x="79" y="154"/>
                    <a:pt x="79" y="155"/>
                    <a:pt x="79" y="155"/>
                  </a:cubicBezTo>
                  <a:lnTo>
                    <a:pt x="76" y="155"/>
                  </a:lnTo>
                  <a:lnTo>
                    <a:pt x="73" y="157"/>
                  </a:lnTo>
                  <a:lnTo>
                    <a:pt x="72" y="156"/>
                  </a:lnTo>
                  <a:lnTo>
                    <a:pt x="70" y="156"/>
                  </a:lnTo>
                  <a:lnTo>
                    <a:pt x="71" y="154"/>
                  </a:lnTo>
                  <a:lnTo>
                    <a:pt x="71" y="153"/>
                  </a:lnTo>
                  <a:cubicBezTo>
                    <a:pt x="71" y="153"/>
                    <a:pt x="70" y="150"/>
                    <a:pt x="70" y="149"/>
                  </a:cubicBezTo>
                  <a:lnTo>
                    <a:pt x="67" y="148"/>
                  </a:lnTo>
                  <a:lnTo>
                    <a:pt x="65" y="150"/>
                  </a:lnTo>
                  <a:lnTo>
                    <a:pt x="62" y="151"/>
                  </a:lnTo>
                  <a:lnTo>
                    <a:pt x="60" y="153"/>
                  </a:lnTo>
                  <a:lnTo>
                    <a:pt x="58" y="153"/>
                  </a:lnTo>
                  <a:lnTo>
                    <a:pt x="56" y="150"/>
                  </a:lnTo>
                  <a:lnTo>
                    <a:pt x="55" y="146"/>
                  </a:lnTo>
                  <a:lnTo>
                    <a:pt x="55" y="142"/>
                  </a:lnTo>
                  <a:lnTo>
                    <a:pt x="53" y="138"/>
                  </a:lnTo>
                  <a:lnTo>
                    <a:pt x="49" y="134"/>
                  </a:lnTo>
                  <a:lnTo>
                    <a:pt x="46" y="129"/>
                  </a:lnTo>
                  <a:lnTo>
                    <a:pt x="45" y="123"/>
                  </a:lnTo>
                  <a:lnTo>
                    <a:pt x="45" y="121"/>
                  </a:lnTo>
                  <a:lnTo>
                    <a:pt x="48" y="117"/>
                  </a:lnTo>
                  <a:lnTo>
                    <a:pt x="46" y="117"/>
                  </a:lnTo>
                  <a:lnTo>
                    <a:pt x="42" y="115"/>
                  </a:lnTo>
                  <a:lnTo>
                    <a:pt x="40" y="116"/>
                  </a:lnTo>
                  <a:lnTo>
                    <a:pt x="37" y="116"/>
                  </a:lnTo>
                  <a:lnTo>
                    <a:pt x="36" y="119"/>
                  </a:lnTo>
                  <a:lnTo>
                    <a:pt x="35" y="120"/>
                  </a:lnTo>
                  <a:cubicBezTo>
                    <a:pt x="35" y="120"/>
                    <a:pt x="32" y="121"/>
                    <a:pt x="31" y="122"/>
                  </a:cubicBezTo>
                  <a:cubicBezTo>
                    <a:pt x="30" y="122"/>
                    <a:pt x="29" y="124"/>
                    <a:pt x="29" y="124"/>
                  </a:cubicBezTo>
                  <a:lnTo>
                    <a:pt x="24" y="126"/>
                  </a:lnTo>
                  <a:lnTo>
                    <a:pt x="21" y="125"/>
                  </a:lnTo>
                  <a:cubicBezTo>
                    <a:pt x="21" y="125"/>
                    <a:pt x="18" y="124"/>
                    <a:pt x="17" y="124"/>
                  </a:cubicBezTo>
                  <a:cubicBezTo>
                    <a:pt x="16" y="124"/>
                    <a:pt x="14" y="124"/>
                    <a:pt x="14" y="124"/>
                  </a:cubicBezTo>
                  <a:lnTo>
                    <a:pt x="12" y="122"/>
                  </a:lnTo>
                  <a:cubicBezTo>
                    <a:pt x="12" y="122"/>
                    <a:pt x="11" y="122"/>
                    <a:pt x="9" y="122"/>
                  </a:cubicBezTo>
                  <a:cubicBezTo>
                    <a:pt x="8" y="123"/>
                    <a:pt x="7" y="122"/>
                    <a:pt x="7" y="122"/>
                  </a:cubicBezTo>
                  <a:lnTo>
                    <a:pt x="4" y="122"/>
                  </a:lnTo>
                  <a:lnTo>
                    <a:pt x="1" y="119"/>
                  </a:lnTo>
                  <a:lnTo>
                    <a:pt x="0" y="116"/>
                  </a:lnTo>
                  <a:lnTo>
                    <a:pt x="1" y="112"/>
                  </a:lnTo>
                  <a:lnTo>
                    <a:pt x="1" y="109"/>
                  </a:lnTo>
                  <a:lnTo>
                    <a:pt x="2" y="106"/>
                  </a:lnTo>
                  <a:lnTo>
                    <a:pt x="4" y="106"/>
                  </a:lnTo>
                  <a:lnTo>
                    <a:pt x="3" y="102"/>
                  </a:lnTo>
                  <a:lnTo>
                    <a:pt x="2" y="100"/>
                  </a:lnTo>
                  <a:lnTo>
                    <a:pt x="4" y="97"/>
                  </a:lnTo>
                  <a:lnTo>
                    <a:pt x="5" y="94"/>
                  </a:lnTo>
                  <a:lnTo>
                    <a:pt x="5" y="92"/>
                  </a:lnTo>
                  <a:lnTo>
                    <a:pt x="5" y="87"/>
                  </a:lnTo>
                  <a:lnTo>
                    <a:pt x="7" y="85"/>
                  </a:lnTo>
                  <a:lnTo>
                    <a:pt x="8" y="84"/>
                  </a:lnTo>
                  <a:lnTo>
                    <a:pt x="13" y="84"/>
                  </a:lnTo>
                  <a:lnTo>
                    <a:pt x="14" y="84"/>
                  </a:lnTo>
                  <a:lnTo>
                    <a:pt x="16" y="83"/>
                  </a:lnTo>
                  <a:lnTo>
                    <a:pt x="17" y="81"/>
                  </a:lnTo>
                  <a:lnTo>
                    <a:pt x="17" y="78"/>
                  </a:lnTo>
                  <a:lnTo>
                    <a:pt x="18" y="76"/>
                  </a:lnTo>
                  <a:lnTo>
                    <a:pt x="21" y="75"/>
                  </a:lnTo>
                  <a:lnTo>
                    <a:pt x="23" y="73"/>
                  </a:lnTo>
                  <a:lnTo>
                    <a:pt x="25" y="71"/>
                  </a:lnTo>
                  <a:lnTo>
                    <a:pt x="27" y="69"/>
                  </a:lnTo>
                  <a:lnTo>
                    <a:pt x="29" y="67"/>
                  </a:lnTo>
                  <a:lnTo>
                    <a:pt x="29" y="65"/>
                  </a:lnTo>
                  <a:lnTo>
                    <a:pt x="28" y="63"/>
                  </a:lnTo>
                  <a:lnTo>
                    <a:pt x="28" y="62"/>
                  </a:lnTo>
                  <a:lnTo>
                    <a:pt x="28" y="59"/>
                  </a:lnTo>
                  <a:lnTo>
                    <a:pt x="31" y="58"/>
                  </a:lnTo>
                  <a:lnTo>
                    <a:pt x="33" y="58"/>
                  </a:lnTo>
                  <a:lnTo>
                    <a:pt x="33" y="56"/>
                  </a:lnTo>
                  <a:lnTo>
                    <a:pt x="31" y="54"/>
                  </a:lnTo>
                  <a:lnTo>
                    <a:pt x="30" y="53"/>
                  </a:lnTo>
                  <a:lnTo>
                    <a:pt x="29" y="50"/>
                  </a:lnTo>
                  <a:lnTo>
                    <a:pt x="30" y="43"/>
                  </a:lnTo>
                  <a:lnTo>
                    <a:pt x="33" y="36"/>
                  </a:lnTo>
                  <a:lnTo>
                    <a:pt x="39" y="30"/>
                  </a:lnTo>
                  <a:lnTo>
                    <a:pt x="42" y="29"/>
                  </a:lnTo>
                  <a:lnTo>
                    <a:pt x="45" y="31"/>
                  </a:lnTo>
                  <a:lnTo>
                    <a:pt x="46" y="28"/>
                  </a:lnTo>
                  <a:lnTo>
                    <a:pt x="47" y="24"/>
                  </a:lnTo>
                  <a:lnTo>
                    <a:pt x="45" y="21"/>
                  </a:lnTo>
                  <a:lnTo>
                    <a:pt x="45" y="18"/>
                  </a:lnTo>
                  <a:lnTo>
                    <a:pt x="46" y="16"/>
                  </a:lnTo>
                  <a:lnTo>
                    <a:pt x="49" y="16"/>
                  </a:lnTo>
                  <a:lnTo>
                    <a:pt x="50" y="14"/>
                  </a:lnTo>
                  <a:lnTo>
                    <a:pt x="49" y="12"/>
                  </a:lnTo>
                  <a:lnTo>
                    <a:pt x="49" y="10"/>
                  </a:lnTo>
                  <a:lnTo>
                    <a:pt x="53" y="4"/>
                  </a:lnTo>
                  <a:lnTo>
                    <a:pt x="56" y="1"/>
                  </a:lnTo>
                  <a:lnTo>
                    <a:pt x="55" y="0"/>
                  </a:lnTo>
                  <a:lnTo>
                    <a:pt x="56" y="2"/>
                  </a:lnTo>
                  <a:lnTo>
                    <a:pt x="57" y="3"/>
                  </a:lnTo>
                  <a:lnTo>
                    <a:pt x="58" y="6"/>
                  </a:lnTo>
                  <a:lnTo>
                    <a:pt x="62" y="9"/>
                  </a:lnTo>
                  <a:lnTo>
                    <a:pt x="64" y="10"/>
                  </a:lnTo>
                  <a:lnTo>
                    <a:pt x="68" y="9"/>
                  </a:lnTo>
                  <a:lnTo>
                    <a:pt x="75" y="9"/>
                  </a:lnTo>
                  <a:lnTo>
                    <a:pt x="77" y="7"/>
                  </a:lnTo>
                  <a:lnTo>
                    <a:pt x="78" y="4"/>
                  </a:lnTo>
                  <a:lnTo>
                    <a:pt x="82" y="3"/>
                  </a:lnTo>
                  <a:lnTo>
                    <a:pt x="84" y="3"/>
                  </a:lnTo>
                  <a:lnTo>
                    <a:pt x="90" y="6"/>
                  </a:lnTo>
                  <a:lnTo>
                    <a:pt x="93" y="8"/>
                  </a:lnTo>
                  <a:lnTo>
                    <a:pt x="94" y="10"/>
                  </a:lnTo>
                  <a:lnTo>
                    <a:pt x="94" y="13"/>
                  </a:lnTo>
                  <a:lnTo>
                    <a:pt x="91" y="15"/>
                  </a:lnTo>
                  <a:lnTo>
                    <a:pt x="91" y="17"/>
                  </a:lnTo>
                  <a:lnTo>
                    <a:pt x="93" y="18"/>
                  </a:lnTo>
                  <a:lnTo>
                    <a:pt x="96" y="17"/>
                  </a:lnTo>
                  <a:lnTo>
                    <a:pt x="98" y="15"/>
                  </a:lnTo>
                  <a:lnTo>
                    <a:pt x="100" y="11"/>
                  </a:lnTo>
                  <a:lnTo>
                    <a:pt x="102" y="9"/>
                  </a:lnTo>
                  <a:lnTo>
                    <a:pt x="105" y="9"/>
                  </a:lnTo>
                  <a:lnTo>
                    <a:pt x="111" y="10"/>
                  </a:lnTo>
                  <a:lnTo>
                    <a:pt x="114" y="12"/>
                  </a:lnTo>
                  <a:lnTo>
                    <a:pt x="114" y="13"/>
                  </a:lnTo>
                  <a:lnTo>
                    <a:pt x="115" y="15"/>
                  </a:lnTo>
                  <a:lnTo>
                    <a:pt x="119" y="15"/>
                  </a:lnTo>
                  <a:lnTo>
                    <a:pt x="121" y="13"/>
                  </a:lnTo>
                  <a:lnTo>
                    <a:pt x="123" y="11"/>
                  </a:lnTo>
                  <a:lnTo>
                    <a:pt x="125" y="8"/>
                  </a:lnTo>
                  <a:lnTo>
                    <a:pt x="128" y="6"/>
                  </a:lnTo>
                  <a:lnTo>
                    <a:pt x="130" y="7"/>
                  </a:lnTo>
                  <a:lnTo>
                    <a:pt x="131" y="9"/>
                  </a:lnTo>
                  <a:lnTo>
                    <a:pt x="133" y="8"/>
                  </a:lnTo>
                  <a:lnTo>
                    <a:pt x="137" y="8"/>
                  </a:lnTo>
                  <a:lnTo>
                    <a:pt x="140" y="7"/>
                  </a:lnTo>
                  <a:lnTo>
                    <a:pt x="138" y="7"/>
                  </a:lnTo>
                  <a:lnTo>
                    <a:pt x="139" y="10"/>
                  </a:lnTo>
                  <a:lnTo>
                    <a:pt x="140" y="12"/>
                  </a:lnTo>
                  <a:lnTo>
                    <a:pt x="145" y="17"/>
                  </a:lnTo>
                  <a:lnTo>
                    <a:pt x="147" y="18"/>
                  </a:lnTo>
                  <a:lnTo>
                    <a:pt x="149" y="26"/>
                  </a:lnTo>
                  <a:lnTo>
                    <a:pt x="147" y="28"/>
                  </a:lnTo>
                  <a:lnTo>
                    <a:pt x="146" y="30"/>
                  </a:lnTo>
                  <a:lnTo>
                    <a:pt x="145" y="32"/>
                  </a:lnTo>
                  <a:lnTo>
                    <a:pt x="145" y="34"/>
                  </a:lnTo>
                  <a:lnTo>
                    <a:pt x="146" y="36"/>
                  </a:lnTo>
                  <a:lnTo>
                    <a:pt x="148" y="37"/>
                  </a:lnTo>
                  <a:lnTo>
                    <a:pt x="150" y="37"/>
                  </a:lnTo>
                  <a:lnTo>
                    <a:pt x="152" y="37"/>
                  </a:lnTo>
                  <a:lnTo>
                    <a:pt x="152" y="40"/>
                  </a:lnTo>
                  <a:lnTo>
                    <a:pt x="153" y="45"/>
                  </a:lnTo>
                  <a:lnTo>
                    <a:pt x="154" y="48"/>
                  </a:lnTo>
                  <a:lnTo>
                    <a:pt x="156" y="50"/>
                  </a:lnTo>
                  <a:lnTo>
                    <a:pt x="158" y="50"/>
                  </a:lnTo>
                  <a:lnTo>
                    <a:pt x="162" y="51"/>
                  </a:lnTo>
                  <a:lnTo>
                    <a:pt x="164" y="53"/>
                  </a:lnTo>
                  <a:lnTo>
                    <a:pt x="165" y="54"/>
                  </a:lnTo>
                  <a:lnTo>
                    <a:pt x="169" y="52"/>
                  </a:lnTo>
                  <a:cubicBezTo>
                    <a:pt x="169" y="52"/>
                    <a:pt x="170" y="51"/>
                    <a:pt x="171" y="51"/>
                  </a:cubicBezTo>
                  <a:cubicBezTo>
                    <a:pt x="172" y="51"/>
                    <a:pt x="174" y="51"/>
                    <a:pt x="174" y="51"/>
                  </a:cubicBezTo>
                  <a:lnTo>
                    <a:pt x="175" y="50"/>
                  </a:lnTo>
                  <a:lnTo>
                    <a:pt x="177" y="49"/>
                  </a:lnTo>
                  <a:lnTo>
                    <a:pt x="180" y="49"/>
                  </a:lnTo>
                  <a:lnTo>
                    <a:pt x="182" y="51"/>
                  </a:lnTo>
                  <a:lnTo>
                    <a:pt x="181" y="56"/>
                  </a:lnTo>
                  <a:lnTo>
                    <a:pt x="181" y="58"/>
                  </a:lnTo>
                  <a:lnTo>
                    <a:pt x="181" y="63"/>
                  </a:lnTo>
                  <a:lnTo>
                    <a:pt x="184" y="63"/>
                  </a:lnTo>
                  <a:lnTo>
                    <a:pt x="187" y="63"/>
                  </a:lnTo>
                  <a:lnTo>
                    <a:pt x="188" y="65"/>
                  </a:lnTo>
                  <a:lnTo>
                    <a:pt x="188" y="69"/>
                  </a:lnTo>
                  <a:lnTo>
                    <a:pt x="189" y="72"/>
                  </a:lnTo>
                  <a:lnTo>
                    <a:pt x="189" y="76"/>
                  </a:lnTo>
                  <a:lnTo>
                    <a:pt x="187" y="75"/>
                  </a:lnTo>
                  <a:lnTo>
                    <a:pt x="184" y="77"/>
                  </a:lnTo>
                  <a:lnTo>
                    <a:pt x="182" y="79"/>
                  </a:lnTo>
                  <a:lnTo>
                    <a:pt x="182" y="80"/>
                  </a:lnTo>
                  <a:lnTo>
                    <a:pt x="181" y="81"/>
                  </a:lnTo>
                  <a:lnTo>
                    <a:pt x="180" y="84"/>
                  </a:lnTo>
                  <a:lnTo>
                    <a:pt x="184" y="87"/>
                  </a:lnTo>
                  <a:lnTo>
                    <a:pt x="184" y="90"/>
                  </a:lnTo>
                  <a:close/>
                </a:path>
              </a:pathLst>
            </a:custGeom>
            <a:solidFill>
              <a:srgbClr val="FFFFCC"/>
            </a:solidFill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l-PL" sz="120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5008" name="Freeform 16"/>
            <p:cNvSpPr>
              <a:spLocks/>
            </p:cNvSpPr>
            <p:nvPr/>
          </p:nvSpPr>
          <p:spPr bwMode="auto">
            <a:xfrm>
              <a:off x="4845050" y="4025900"/>
              <a:ext cx="1466850" cy="1314450"/>
            </a:xfrm>
            <a:custGeom>
              <a:avLst/>
              <a:gdLst>
                <a:gd name="T0" fmla="*/ 0 w 154"/>
                <a:gd name="T1" fmla="*/ 1162050 h 138"/>
                <a:gd name="T2" fmla="*/ 57150 w 154"/>
                <a:gd name="T3" fmla="*/ 1076325 h 138"/>
                <a:gd name="T4" fmla="*/ 28575 w 154"/>
                <a:gd name="T5" fmla="*/ 990600 h 138"/>
                <a:gd name="T6" fmla="*/ 66675 w 154"/>
                <a:gd name="T7" fmla="*/ 923925 h 138"/>
                <a:gd name="T8" fmla="*/ 38100 w 154"/>
                <a:gd name="T9" fmla="*/ 838200 h 138"/>
                <a:gd name="T10" fmla="*/ 76200 w 154"/>
                <a:gd name="T11" fmla="*/ 704850 h 138"/>
                <a:gd name="T12" fmla="*/ 180975 w 154"/>
                <a:gd name="T13" fmla="*/ 590550 h 138"/>
                <a:gd name="T14" fmla="*/ 161925 w 154"/>
                <a:gd name="T15" fmla="*/ 504825 h 138"/>
                <a:gd name="T16" fmla="*/ 180975 w 154"/>
                <a:gd name="T17" fmla="*/ 485775 h 138"/>
                <a:gd name="T18" fmla="*/ 171450 w 154"/>
                <a:gd name="T19" fmla="*/ 447675 h 138"/>
                <a:gd name="T20" fmla="*/ 161925 w 154"/>
                <a:gd name="T21" fmla="*/ 371475 h 138"/>
                <a:gd name="T22" fmla="*/ 123825 w 154"/>
                <a:gd name="T23" fmla="*/ 333375 h 138"/>
                <a:gd name="T24" fmla="*/ 133350 w 154"/>
                <a:gd name="T25" fmla="*/ 266700 h 138"/>
                <a:gd name="T26" fmla="*/ 114300 w 154"/>
                <a:gd name="T27" fmla="*/ 152400 h 138"/>
                <a:gd name="T28" fmla="*/ 180975 w 154"/>
                <a:gd name="T29" fmla="*/ 171450 h 138"/>
                <a:gd name="T30" fmla="*/ 266700 w 154"/>
                <a:gd name="T31" fmla="*/ 209550 h 138"/>
                <a:gd name="T32" fmla="*/ 361950 w 154"/>
                <a:gd name="T33" fmla="*/ 200025 h 138"/>
                <a:gd name="T34" fmla="*/ 476250 w 154"/>
                <a:gd name="T35" fmla="*/ 171450 h 138"/>
                <a:gd name="T36" fmla="*/ 571500 w 154"/>
                <a:gd name="T37" fmla="*/ 142875 h 138"/>
                <a:gd name="T38" fmla="*/ 714375 w 154"/>
                <a:gd name="T39" fmla="*/ 123825 h 138"/>
                <a:gd name="T40" fmla="*/ 809625 w 154"/>
                <a:gd name="T41" fmla="*/ 66675 h 138"/>
                <a:gd name="T42" fmla="*/ 847725 w 154"/>
                <a:gd name="T43" fmla="*/ 66675 h 138"/>
                <a:gd name="T44" fmla="*/ 876300 w 154"/>
                <a:gd name="T45" fmla="*/ 28575 h 138"/>
                <a:gd name="T46" fmla="*/ 923925 w 154"/>
                <a:gd name="T47" fmla="*/ 47625 h 138"/>
                <a:gd name="T48" fmla="*/ 981075 w 154"/>
                <a:gd name="T49" fmla="*/ 28575 h 138"/>
                <a:gd name="T50" fmla="*/ 1000125 w 154"/>
                <a:gd name="T51" fmla="*/ 66675 h 138"/>
                <a:gd name="T52" fmla="*/ 1057275 w 154"/>
                <a:gd name="T53" fmla="*/ 161925 h 138"/>
                <a:gd name="T54" fmla="*/ 1162050 w 154"/>
                <a:gd name="T55" fmla="*/ 228600 h 138"/>
                <a:gd name="T56" fmla="*/ 1238250 w 154"/>
                <a:gd name="T57" fmla="*/ 238125 h 138"/>
                <a:gd name="T58" fmla="*/ 1295400 w 154"/>
                <a:gd name="T59" fmla="*/ 266700 h 138"/>
                <a:gd name="T60" fmla="*/ 1428750 w 154"/>
                <a:gd name="T61" fmla="*/ 342900 h 138"/>
                <a:gd name="T62" fmla="*/ 1466850 w 154"/>
                <a:gd name="T63" fmla="*/ 409575 h 138"/>
                <a:gd name="T64" fmla="*/ 1400175 w 154"/>
                <a:gd name="T65" fmla="*/ 447675 h 138"/>
                <a:gd name="T66" fmla="*/ 1314450 w 154"/>
                <a:gd name="T67" fmla="*/ 476250 h 138"/>
                <a:gd name="T68" fmla="*/ 1304925 w 154"/>
                <a:gd name="T69" fmla="*/ 514350 h 138"/>
                <a:gd name="T70" fmla="*/ 1285875 w 154"/>
                <a:gd name="T71" fmla="*/ 552450 h 138"/>
                <a:gd name="T72" fmla="*/ 1323975 w 154"/>
                <a:gd name="T73" fmla="*/ 600075 h 138"/>
                <a:gd name="T74" fmla="*/ 1304925 w 154"/>
                <a:gd name="T75" fmla="*/ 638175 h 138"/>
                <a:gd name="T76" fmla="*/ 1257300 w 154"/>
                <a:gd name="T77" fmla="*/ 619125 h 138"/>
                <a:gd name="T78" fmla="*/ 1181100 w 154"/>
                <a:gd name="T79" fmla="*/ 600075 h 138"/>
                <a:gd name="T80" fmla="*/ 1133475 w 154"/>
                <a:gd name="T81" fmla="*/ 609600 h 138"/>
                <a:gd name="T82" fmla="*/ 1104900 w 154"/>
                <a:gd name="T83" fmla="*/ 657225 h 138"/>
                <a:gd name="T84" fmla="*/ 1095375 w 154"/>
                <a:gd name="T85" fmla="*/ 723900 h 138"/>
                <a:gd name="T86" fmla="*/ 1028700 w 154"/>
                <a:gd name="T87" fmla="*/ 742950 h 138"/>
                <a:gd name="T88" fmla="*/ 952500 w 154"/>
                <a:gd name="T89" fmla="*/ 762000 h 138"/>
                <a:gd name="T90" fmla="*/ 866775 w 154"/>
                <a:gd name="T91" fmla="*/ 762000 h 138"/>
                <a:gd name="T92" fmla="*/ 847725 w 154"/>
                <a:gd name="T93" fmla="*/ 800100 h 138"/>
                <a:gd name="T94" fmla="*/ 838200 w 154"/>
                <a:gd name="T95" fmla="*/ 866775 h 138"/>
                <a:gd name="T96" fmla="*/ 800100 w 154"/>
                <a:gd name="T97" fmla="*/ 885825 h 138"/>
                <a:gd name="T98" fmla="*/ 800100 w 154"/>
                <a:gd name="T99" fmla="*/ 923925 h 138"/>
                <a:gd name="T100" fmla="*/ 771525 w 154"/>
                <a:gd name="T101" fmla="*/ 981075 h 138"/>
                <a:gd name="T102" fmla="*/ 809625 w 154"/>
                <a:gd name="T103" fmla="*/ 1038225 h 138"/>
                <a:gd name="T104" fmla="*/ 781050 w 154"/>
                <a:gd name="T105" fmla="*/ 1104900 h 138"/>
                <a:gd name="T106" fmla="*/ 704850 w 154"/>
                <a:gd name="T107" fmla="*/ 1162050 h 138"/>
                <a:gd name="T108" fmla="*/ 676275 w 154"/>
                <a:gd name="T109" fmla="*/ 1209675 h 138"/>
                <a:gd name="T110" fmla="*/ 619125 w 154"/>
                <a:gd name="T111" fmla="*/ 1190625 h 138"/>
                <a:gd name="T112" fmla="*/ 533400 w 154"/>
                <a:gd name="T113" fmla="*/ 1200150 h 138"/>
                <a:gd name="T114" fmla="*/ 400050 w 154"/>
                <a:gd name="T115" fmla="*/ 1257300 h 138"/>
                <a:gd name="T116" fmla="*/ 285750 w 154"/>
                <a:gd name="T117" fmla="*/ 1314450 h 138"/>
                <a:gd name="T118" fmla="*/ 180975 w 154"/>
                <a:gd name="T119" fmla="*/ 1276350 h 138"/>
                <a:gd name="T120" fmla="*/ 104775 w 154"/>
                <a:gd name="T121" fmla="*/ 1228725 h 138"/>
                <a:gd name="T122" fmla="*/ 28575 w 154"/>
                <a:gd name="T123" fmla="*/ 1228725 h 1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54" h="138">
                  <a:moveTo>
                    <a:pt x="1" y="126"/>
                  </a:moveTo>
                  <a:lnTo>
                    <a:pt x="0" y="126"/>
                  </a:lnTo>
                  <a:lnTo>
                    <a:pt x="0" y="122"/>
                  </a:lnTo>
                  <a:lnTo>
                    <a:pt x="1" y="119"/>
                  </a:lnTo>
                  <a:lnTo>
                    <a:pt x="1" y="116"/>
                  </a:lnTo>
                  <a:lnTo>
                    <a:pt x="6" y="113"/>
                  </a:lnTo>
                  <a:lnTo>
                    <a:pt x="6" y="109"/>
                  </a:lnTo>
                  <a:lnTo>
                    <a:pt x="6" y="107"/>
                  </a:lnTo>
                  <a:lnTo>
                    <a:pt x="3" y="104"/>
                  </a:lnTo>
                  <a:lnTo>
                    <a:pt x="3" y="100"/>
                  </a:lnTo>
                  <a:lnTo>
                    <a:pt x="8" y="99"/>
                  </a:lnTo>
                  <a:lnTo>
                    <a:pt x="7" y="97"/>
                  </a:lnTo>
                  <a:lnTo>
                    <a:pt x="3" y="94"/>
                  </a:lnTo>
                  <a:lnTo>
                    <a:pt x="3" y="92"/>
                  </a:lnTo>
                  <a:lnTo>
                    <a:pt x="4" y="88"/>
                  </a:lnTo>
                  <a:lnTo>
                    <a:pt x="6" y="83"/>
                  </a:lnTo>
                  <a:lnTo>
                    <a:pt x="6" y="78"/>
                  </a:lnTo>
                  <a:lnTo>
                    <a:pt x="8" y="74"/>
                  </a:lnTo>
                  <a:lnTo>
                    <a:pt x="12" y="71"/>
                  </a:lnTo>
                  <a:lnTo>
                    <a:pt x="18" y="66"/>
                  </a:lnTo>
                  <a:lnTo>
                    <a:pt x="19" y="62"/>
                  </a:lnTo>
                  <a:lnTo>
                    <a:pt x="21" y="59"/>
                  </a:lnTo>
                  <a:lnTo>
                    <a:pt x="19" y="55"/>
                  </a:lnTo>
                  <a:lnTo>
                    <a:pt x="17" y="53"/>
                  </a:lnTo>
                  <a:lnTo>
                    <a:pt x="16" y="53"/>
                  </a:lnTo>
                  <a:lnTo>
                    <a:pt x="17" y="53"/>
                  </a:lnTo>
                  <a:lnTo>
                    <a:pt x="19" y="51"/>
                  </a:lnTo>
                  <a:lnTo>
                    <a:pt x="15" y="50"/>
                  </a:lnTo>
                  <a:lnTo>
                    <a:pt x="15" y="48"/>
                  </a:lnTo>
                  <a:lnTo>
                    <a:pt x="18" y="47"/>
                  </a:lnTo>
                  <a:lnTo>
                    <a:pt x="18" y="44"/>
                  </a:lnTo>
                  <a:lnTo>
                    <a:pt x="17" y="42"/>
                  </a:lnTo>
                  <a:lnTo>
                    <a:pt x="17" y="39"/>
                  </a:lnTo>
                  <a:lnTo>
                    <a:pt x="17" y="37"/>
                  </a:lnTo>
                  <a:lnTo>
                    <a:pt x="15" y="36"/>
                  </a:lnTo>
                  <a:lnTo>
                    <a:pt x="13" y="35"/>
                  </a:lnTo>
                  <a:lnTo>
                    <a:pt x="12" y="33"/>
                  </a:lnTo>
                  <a:lnTo>
                    <a:pt x="12" y="30"/>
                  </a:lnTo>
                  <a:lnTo>
                    <a:pt x="14" y="28"/>
                  </a:lnTo>
                  <a:lnTo>
                    <a:pt x="11" y="24"/>
                  </a:lnTo>
                  <a:lnTo>
                    <a:pt x="10" y="20"/>
                  </a:lnTo>
                  <a:lnTo>
                    <a:pt x="12" y="16"/>
                  </a:lnTo>
                  <a:lnTo>
                    <a:pt x="13" y="14"/>
                  </a:lnTo>
                  <a:lnTo>
                    <a:pt x="14" y="13"/>
                  </a:lnTo>
                  <a:lnTo>
                    <a:pt x="19" y="18"/>
                  </a:lnTo>
                  <a:lnTo>
                    <a:pt x="23" y="22"/>
                  </a:lnTo>
                  <a:lnTo>
                    <a:pt x="25" y="24"/>
                  </a:lnTo>
                  <a:lnTo>
                    <a:pt x="28" y="22"/>
                  </a:lnTo>
                  <a:cubicBezTo>
                    <a:pt x="28" y="22"/>
                    <a:pt x="30" y="22"/>
                    <a:pt x="32" y="22"/>
                  </a:cubicBezTo>
                  <a:cubicBezTo>
                    <a:pt x="33" y="21"/>
                    <a:pt x="36" y="21"/>
                    <a:pt x="36" y="21"/>
                  </a:cubicBezTo>
                  <a:cubicBezTo>
                    <a:pt x="36" y="21"/>
                    <a:pt x="37" y="21"/>
                    <a:pt x="38" y="21"/>
                  </a:cubicBezTo>
                  <a:cubicBezTo>
                    <a:pt x="40" y="21"/>
                    <a:pt x="40" y="21"/>
                    <a:pt x="42" y="20"/>
                  </a:cubicBezTo>
                  <a:cubicBezTo>
                    <a:pt x="44" y="20"/>
                    <a:pt x="45" y="20"/>
                    <a:pt x="46" y="19"/>
                  </a:cubicBezTo>
                  <a:cubicBezTo>
                    <a:pt x="47" y="19"/>
                    <a:pt x="48" y="18"/>
                    <a:pt x="50" y="18"/>
                  </a:cubicBezTo>
                  <a:cubicBezTo>
                    <a:pt x="53" y="18"/>
                    <a:pt x="55" y="17"/>
                    <a:pt x="55" y="17"/>
                  </a:cubicBezTo>
                  <a:lnTo>
                    <a:pt x="60" y="16"/>
                  </a:lnTo>
                  <a:lnTo>
                    <a:pt x="60" y="15"/>
                  </a:lnTo>
                  <a:lnTo>
                    <a:pt x="63" y="14"/>
                  </a:lnTo>
                  <a:cubicBezTo>
                    <a:pt x="63" y="14"/>
                    <a:pt x="70" y="13"/>
                    <a:pt x="71" y="13"/>
                  </a:cubicBezTo>
                  <a:cubicBezTo>
                    <a:pt x="72" y="13"/>
                    <a:pt x="75" y="13"/>
                    <a:pt x="75" y="13"/>
                  </a:cubicBezTo>
                  <a:lnTo>
                    <a:pt x="80" y="12"/>
                  </a:lnTo>
                  <a:lnTo>
                    <a:pt x="83" y="10"/>
                  </a:lnTo>
                  <a:lnTo>
                    <a:pt x="85" y="7"/>
                  </a:lnTo>
                  <a:lnTo>
                    <a:pt x="86" y="6"/>
                  </a:lnTo>
                  <a:lnTo>
                    <a:pt x="88" y="6"/>
                  </a:lnTo>
                  <a:lnTo>
                    <a:pt x="89" y="7"/>
                  </a:lnTo>
                  <a:lnTo>
                    <a:pt x="90" y="6"/>
                  </a:lnTo>
                  <a:lnTo>
                    <a:pt x="91" y="4"/>
                  </a:lnTo>
                  <a:lnTo>
                    <a:pt x="92" y="3"/>
                  </a:lnTo>
                  <a:lnTo>
                    <a:pt x="93" y="3"/>
                  </a:lnTo>
                  <a:cubicBezTo>
                    <a:pt x="93" y="3"/>
                    <a:pt x="95" y="4"/>
                    <a:pt x="95" y="4"/>
                  </a:cubicBezTo>
                  <a:cubicBezTo>
                    <a:pt x="96" y="5"/>
                    <a:pt x="97" y="5"/>
                    <a:pt x="97" y="5"/>
                  </a:cubicBezTo>
                  <a:cubicBezTo>
                    <a:pt x="98" y="6"/>
                    <a:pt x="99" y="5"/>
                    <a:pt x="99" y="5"/>
                  </a:cubicBezTo>
                  <a:cubicBezTo>
                    <a:pt x="100" y="5"/>
                    <a:pt x="101" y="4"/>
                    <a:pt x="101" y="4"/>
                  </a:cubicBezTo>
                  <a:lnTo>
                    <a:pt x="103" y="3"/>
                  </a:lnTo>
                  <a:lnTo>
                    <a:pt x="104" y="0"/>
                  </a:lnTo>
                  <a:lnTo>
                    <a:pt x="104" y="1"/>
                  </a:lnTo>
                  <a:lnTo>
                    <a:pt x="105" y="7"/>
                  </a:lnTo>
                  <a:lnTo>
                    <a:pt x="106" y="14"/>
                  </a:lnTo>
                  <a:lnTo>
                    <a:pt x="107" y="17"/>
                  </a:lnTo>
                  <a:lnTo>
                    <a:pt x="111" y="17"/>
                  </a:lnTo>
                  <a:lnTo>
                    <a:pt x="116" y="19"/>
                  </a:lnTo>
                  <a:lnTo>
                    <a:pt x="120" y="22"/>
                  </a:lnTo>
                  <a:lnTo>
                    <a:pt x="122" y="24"/>
                  </a:lnTo>
                  <a:lnTo>
                    <a:pt x="123" y="25"/>
                  </a:lnTo>
                  <a:lnTo>
                    <a:pt x="128" y="23"/>
                  </a:lnTo>
                  <a:lnTo>
                    <a:pt x="130" y="25"/>
                  </a:lnTo>
                  <a:lnTo>
                    <a:pt x="132" y="26"/>
                  </a:lnTo>
                  <a:lnTo>
                    <a:pt x="133" y="27"/>
                  </a:lnTo>
                  <a:lnTo>
                    <a:pt x="136" y="28"/>
                  </a:lnTo>
                  <a:lnTo>
                    <a:pt x="139" y="29"/>
                  </a:lnTo>
                  <a:lnTo>
                    <a:pt x="144" y="33"/>
                  </a:lnTo>
                  <a:lnTo>
                    <a:pt x="150" y="36"/>
                  </a:lnTo>
                  <a:lnTo>
                    <a:pt x="152" y="38"/>
                  </a:lnTo>
                  <a:lnTo>
                    <a:pt x="154" y="41"/>
                  </a:lnTo>
                  <a:lnTo>
                    <a:pt x="154" y="43"/>
                  </a:lnTo>
                  <a:cubicBezTo>
                    <a:pt x="154" y="43"/>
                    <a:pt x="152" y="43"/>
                    <a:pt x="151" y="43"/>
                  </a:cubicBezTo>
                  <a:cubicBezTo>
                    <a:pt x="150" y="43"/>
                    <a:pt x="148" y="45"/>
                    <a:pt x="148" y="45"/>
                  </a:cubicBezTo>
                  <a:lnTo>
                    <a:pt x="147" y="47"/>
                  </a:lnTo>
                  <a:lnTo>
                    <a:pt x="143" y="47"/>
                  </a:lnTo>
                  <a:lnTo>
                    <a:pt x="141" y="49"/>
                  </a:lnTo>
                  <a:cubicBezTo>
                    <a:pt x="141" y="49"/>
                    <a:pt x="139" y="50"/>
                    <a:pt x="138" y="50"/>
                  </a:cubicBezTo>
                  <a:cubicBezTo>
                    <a:pt x="136" y="50"/>
                    <a:pt x="137" y="51"/>
                    <a:pt x="137" y="51"/>
                  </a:cubicBezTo>
                  <a:lnTo>
                    <a:pt x="137" y="53"/>
                  </a:lnTo>
                  <a:lnTo>
                    <a:pt x="137" y="54"/>
                  </a:lnTo>
                  <a:cubicBezTo>
                    <a:pt x="137" y="54"/>
                    <a:pt x="137" y="54"/>
                    <a:pt x="137" y="55"/>
                  </a:cubicBezTo>
                  <a:cubicBezTo>
                    <a:pt x="137" y="57"/>
                    <a:pt x="136" y="57"/>
                    <a:pt x="136" y="57"/>
                  </a:cubicBezTo>
                  <a:lnTo>
                    <a:pt x="135" y="58"/>
                  </a:lnTo>
                  <a:lnTo>
                    <a:pt x="135" y="60"/>
                  </a:lnTo>
                  <a:cubicBezTo>
                    <a:pt x="135" y="60"/>
                    <a:pt x="136" y="60"/>
                    <a:pt x="137" y="60"/>
                  </a:cubicBezTo>
                  <a:cubicBezTo>
                    <a:pt x="138" y="61"/>
                    <a:pt x="138" y="61"/>
                    <a:pt x="139" y="63"/>
                  </a:cubicBezTo>
                  <a:cubicBezTo>
                    <a:pt x="140" y="64"/>
                    <a:pt x="139" y="64"/>
                    <a:pt x="139" y="65"/>
                  </a:cubicBezTo>
                  <a:cubicBezTo>
                    <a:pt x="139" y="66"/>
                    <a:pt x="139" y="66"/>
                    <a:pt x="139" y="66"/>
                  </a:cubicBezTo>
                  <a:lnTo>
                    <a:pt x="137" y="67"/>
                  </a:lnTo>
                  <a:lnTo>
                    <a:pt x="135" y="67"/>
                  </a:lnTo>
                  <a:lnTo>
                    <a:pt x="133" y="67"/>
                  </a:lnTo>
                  <a:lnTo>
                    <a:pt x="132" y="65"/>
                  </a:lnTo>
                  <a:lnTo>
                    <a:pt x="129" y="63"/>
                  </a:lnTo>
                  <a:lnTo>
                    <a:pt x="127" y="62"/>
                  </a:lnTo>
                  <a:cubicBezTo>
                    <a:pt x="127" y="62"/>
                    <a:pt x="125" y="62"/>
                    <a:pt x="124" y="63"/>
                  </a:cubicBezTo>
                  <a:lnTo>
                    <a:pt x="122" y="64"/>
                  </a:lnTo>
                  <a:lnTo>
                    <a:pt x="120" y="64"/>
                  </a:lnTo>
                  <a:lnTo>
                    <a:pt x="119" y="64"/>
                  </a:lnTo>
                  <a:lnTo>
                    <a:pt x="118" y="64"/>
                  </a:lnTo>
                  <a:lnTo>
                    <a:pt x="117" y="67"/>
                  </a:lnTo>
                  <a:lnTo>
                    <a:pt x="116" y="69"/>
                  </a:lnTo>
                  <a:lnTo>
                    <a:pt x="116" y="72"/>
                  </a:lnTo>
                  <a:lnTo>
                    <a:pt x="115" y="74"/>
                  </a:lnTo>
                  <a:lnTo>
                    <a:pt x="115" y="76"/>
                  </a:lnTo>
                  <a:lnTo>
                    <a:pt x="114" y="78"/>
                  </a:lnTo>
                  <a:lnTo>
                    <a:pt x="112" y="78"/>
                  </a:lnTo>
                  <a:cubicBezTo>
                    <a:pt x="112" y="78"/>
                    <a:pt x="109" y="78"/>
                    <a:pt x="108" y="78"/>
                  </a:cubicBezTo>
                  <a:cubicBezTo>
                    <a:pt x="107" y="78"/>
                    <a:pt x="106" y="78"/>
                    <a:pt x="106" y="78"/>
                  </a:cubicBezTo>
                  <a:lnTo>
                    <a:pt x="102" y="78"/>
                  </a:lnTo>
                  <a:lnTo>
                    <a:pt x="100" y="80"/>
                  </a:lnTo>
                  <a:lnTo>
                    <a:pt x="98" y="80"/>
                  </a:lnTo>
                  <a:lnTo>
                    <a:pt x="94" y="80"/>
                  </a:lnTo>
                  <a:cubicBezTo>
                    <a:pt x="94" y="80"/>
                    <a:pt x="92" y="80"/>
                    <a:pt x="91" y="80"/>
                  </a:cubicBezTo>
                  <a:cubicBezTo>
                    <a:pt x="90" y="80"/>
                    <a:pt x="89" y="80"/>
                    <a:pt x="89" y="80"/>
                  </a:cubicBezTo>
                  <a:cubicBezTo>
                    <a:pt x="89" y="80"/>
                    <a:pt x="89" y="81"/>
                    <a:pt x="89" y="82"/>
                  </a:cubicBezTo>
                  <a:cubicBezTo>
                    <a:pt x="88" y="83"/>
                    <a:pt x="89" y="84"/>
                    <a:pt x="89" y="84"/>
                  </a:cubicBezTo>
                  <a:lnTo>
                    <a:pt x="89" y="86"/>
                  </a:lnTo>
                  <a:lnTo>
                    <a:pt x="89" y="89"/>
                  </a:lnTo>
                  <a:lnTo>
                    <a:pt x="88" y="91"/>
                  </a:lnTo>
                  <a:lnTo>
                    <a:pt x="87" y="91"/>
                  </a:lnTo>
                  <a:lnTo>
                    <a:pt x="85" y="92"/>
                  </a:lnTo>
                  <a:lnTo>
                    <a:pt x="84" y="93"/>
                  </a:lnTo>
                  <a:lnTo>
                    <a:pt x="82" y="94"/>
                  </a:lnTo>
                  <a:lnTo>
                    <a:pt x="84" y="96"/>
                  </a:lnTo>
                  <a:lnTo>
                    <a:pt x="84" y="97"/>
                  </a:lnTo>
                  <a:lnTo>
                    <a:pt x="83" y="99"/>
                  </a:lnTo>
                  <a:lnTo>
                    <a:pt x="83" y="101"/>
                  </a:lnTo>
                  <a:lnTo>
                    <a:pt x="81" y="103"/>
                  </a:lnTo>
                  <a:lnTo>
                    <a:pt x="83" y="104"/>
                  </a:lnTo>
                  <a:lnTo>
                    <a:pt x="85" y="107"/>
                  </a:lnTo>
                  <a:lnTo>
                    <a:pt x="85" y="109"/>
                  </a:lnTo>
                  <a:lnTo>
                    <a:pt x="84" y="111"/>
                  </a:lnTo>
                  <a:lnTo>
                    <a:pt x="84" y="113"/>
                  </a:lnTo>
                  <a:lnTo>
                    <a:pt x="82" y="116"/>
                  </a:lnTo>
                  <a:lnTo>
                    <a:pt x="79" y="118"/>
                  </a:lnTo>
                  <a:lnTo>
                    <a:pt x="77" y="120"/>
                  </a:lnTo>
                  <a:lnTo>
                    <a:pt x="74" y="122"/>
                  </a:lnTo>
                  <a:lnTo>
                    <a:pt x="74" y="125"/>
                  </a:lnTo>
                  <a:lnTo>
                    <a:pt x="72" y="127"/>
                  </a:lnTo>
                  <a:lnTo>
                    <a:pt x="71" y="127"/>
                  </a:lnTo>
                  <a:lnTo>
                    <a:pt x="68" y="127"/>
                  </a:lnTo>
                  <a:lnTo>
                    <a:pt x="66" y="127"/>
                  </a:lnTo>
                  <a:lnTo>
                    <a:pt x="65" y="125"/>
                  </a:lnTo>
                  <a:lnTo>
                    <a:pt x="63" y="123"/>
                  </a:lnTo>
                  <a:lnTo>
                    <a:pt x="59" y="124"/>
                  </a:lnTo>
                  <a:lnTo>
                    <a:pt x="56" y="126"/>
                  </a:lnTo>
                  <a:lnTo>
                    <a:pt x="51" y="128"/>
                  </a:lnTo>
                  <a:lnTo>
                    <a:pt x="47" y="130"/>
                  </a:lnTo>
                  <a:lnTo>
                    <a:pt x="42" y="132"/>
                  </a:lnTo>
                  <a:lnTo>
                    <a:pt x="38" y="134"/>
                  </a:lnTo>
                  <a:lnTo>
                    <a:pt x="33" y="137"/>
                  </a:lnTo>
                  <a:lnTo>
                    <a:pt x="30" y="138"/>
                  </a:lnTo>
                  <a:lnTo>
                    <a:pt x="28" y="137"/>
                  </a:lnTo>
                  <a:lnTo>
                    <a:pt x="23" y="136"/>
                  </a:lnTo>
                  <a:lnTo>
                    <a:pt x="19" y="134"/>
                  </a:lnTo>
                  <a:lnTo>
                    <a:pt x="16" y="133"/>
                  </a:lnTo>
                  <a:lnTo>
                    <a:pt x="13" y="131"/>
                  </a:lnTo>
                  <a:lnTo>
                    <a:pt x="11" y="129"/>
                  </a:lnTo>
                  <a:lnTo>
                    <a:pt x="9" y="129"/>
                  </a:lnTo>
                  <a:lnTo>
                    <a:pt x="6" y="130"/>
                  </a:lnTo>
                  <a:lnTo>
                    <a:pt x="3" y="129"/>
                  </a:lnTo>
                  <a:lnTo>
                    <a:pt x="1" y="127"/>
                  </a:lnTo>
                  <a:lnTo>
                    <a:pt x="1" y="126"/>
                  </a:lnTo>
                  <a:close/>
                </a:path>
              </a:pathLst>
            </a:custGeom>
            <a:solidFill>
              <a:srgbClr val="FFFFCC"/>
            </a:solidFill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l-PL" sz="120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5009" name="Freeform 17"/>
            <p:cNvSpPr>
              <a:spLocks noEditPoints="1"/>
            </p:cNvSpPr>
            <p:nvPr/>
          </p:nvSpPr>
          <p:spPr bwMode="auto">
            <a:xfrm>
              <a:off x="2444750" y="3597275"/>
              <a:ext cx="1914525" cy="1457325"/>
            </a:xfrm>
            <a:custGeom>
              <a:avLst/>
              <a:gdLst>
                <a:gd name="T0" fmla="*/ 1590675 w 201"/>
                <a:gd name="T1" fmla="*/ 676275 h 153"/>
                <a:gd name="T2" fmla="*/ 1438275 w 201"/>
                <a:gd name="T3" fmla="*/ 752475 h 153"/>
                <a:gd name="T4" fmla="*/ 1419225 w 201"/>
                <a:gd name="T5" fmla="*/ 819150 h 153"/>
                <a:gd name="T6" fmla="*/ 1428750 w 201"/>
                <a:gd name="T7" fmla="*/ 904875 h 153"/>
                <a:gd name="T8" fmla="*/ 1476375 w 201"/>
                <a:gd name="T9" fmla="*/ 981075 h 153"/>
                <a:gd name="T10" fmla="*/ 1381125 w 201"/>
                <a:gd name="T11" fmla="*/ 1019175 h 153"/>
                <a:gd name="T12" fmla="*/ 1133475 w 201"/>
                <a:gd name="T13" fmla="*/ 933450 h 153"/>
                <a:gd name="T14" fmla="*/ 981075 w 201"/>
                <a:gd name="T15" fmla="*/ 1009650 h 153"/>
                <a:gd name="T16" fmla="*/ 1057275 w 201"/>
                <a:gd name="T17" fmla="*/ 1076325 h 153"/>
                <a:gd name="T18" fmla="*/ 1171575 w 201"/>
                <a:gd name="T19" fmla="*/ 1066800 h 153"/>
                <a:gd name="T20" fmla="*/ 1152525 w 201"/>
                <a:gd name="T21" fmla="*/ 1123950 h 153"/>
                <a:gd name="T22" fmla="*/ 1133475 w 201"/>
                <a:gd name="T23" fmla="*/ 1190625 h 153"/>
                <a:gd name="T24" fmla="*/ 1057275 w 201"/>
                <a:gd name="T25" fmla="*/ 1304925 h 153"/>
                <a:gd name="T26" fmla="*/ 1000125 w 201"/>
                <a:gd name="T27" fmla="*/ 1409700 h 153"/>
                <a:gd name="T28" fmla="*/ 904875 w 201"/>
                <a:gd name="T29" fmla="*/ 1409700 h 153"/>
                <a:gd name="T30" fmla="*/ 857250 w 201"/>
                <a:gd name="T31" fmla="*/ 1419225 h 153"/>
                <a:gd name="T32" fmla="*/ 866775 w 201"/>
                <a:gd name="T33" fmla="*/ 1323975 h 153"/>
                <a:gd name="T34" fmla="*/ 819150 w 201"/>
                <a:gd name="T35" fmla="*/ 1247775 h 153"/>
                <a:gd name="T36" fmla="*/ 828675 w 201"/>
                <a:gd name="T37" fmla="*/ 1190625 h 153"/>
                <a:gd name="T38" fmla="*/ 723900 w 201"/>
                <a:gd name="T39" fmla="*/ 1181100 h 153"/>
                <a:gd name="T40" fmla="*/ 571500 w 201"/>
                <a:gd name="T41" fmla="*/ 1114425 h 153"/>
                <a:gd name="T42" fmla="*/ 581025 w 201"/>
                <a:gd name="T43" fmla="*/ 1085850 h 153"/>
                <a:gd name="T44" fmla="*/ 609600 w 201"/>
                <a:gd name="T45" fmla="*/ 914400 h 153"/>
                <a:gd name="T46" fmla="*/ 504825 w 201"/>
                <a:gd name="T47" fmla="*/ 847725 h 153"/>
                <a:gd name="T48" fmla="*/ 428625 w 201"/>
                <a:gd name="T49" fmla="*/ 876300 h 153"/>
                <a:gd name="T50" fmla="*/ 304800 w 201"/>
                <a:gd name="T51" fmla="*/ 914400 h 153"/>
                <a:gd name="T52" fmla="*/ 209550 w 201"/>
                <a:gd name="T53" fmla="*/ 838200 h 153"/>
                <a:gd name="T54" fmla="*/ 238125 w 201"/>
                <a:gd name="T55" fmla="*/ 714375 h 153"/>
                <a:gd name="T56" fmla="*/ 114300 w 201"/>
                <a:gd name="T57" fmla="*/ 685800 h 153"/>
                <a:gd name="T58" fmla="*/ 95250 w 201"/>
                <a:gd name="T59" fmla="*/ 647700 h 153"/>
                <a:gd name="T60" fmla="*/ 38100 w 201"/>
                <a:gd name="T61" fmla="*/ 552450 h 153"/>
                <a:gd name="T62" fmla="*/ 95250 w 201"/>
                <a:gd name="T63" fmla="*/ 428625 h 153"/>
                <a:gd name="T64" fmla="*/ 57150 w 201"/>
                <a:gd name="T65" fmla="*/ 352425 h 153"/>
                <a:gd name="T66" fmla="*/ 9525 w 201"/>
                <a:gd name="T67" fmla="*/ 295275 h 153"/>
                <a:gd name="T68" fmla="*/ 219075 w 201"/>
                <a:gd name="T69" fmla="*/ 219075 h 153"/>
                <a:gd name="T70" fmla="*/ 371475 w 201"/>
                <a:gd name="T71" fmla="*/ 180975 h 153"/>
                <a:gd name="T72" fmla="*/ 571500 w 201"/>
                <a:gd name="T73" fmla="*/ 190500 h 153"/>
                <a:gd name="T74" fmla="*/ 666750 w 201"/>
                <a:gd name="T75" fmla="*/ 142875 h 153"/>
                <a:gd name="T76" fmla="*/ 781050 w 201"/>
                <a:gd name="T77" fmla="*/ 152400 h 153"/>
                <a:gd name="T78" fmla="*/ 838200 w 201"/>
                <a:gd name="T79" fmla="*/ 85725 h 153"/>
                <a:gd name="T80" fmla="*/ 942975 w 201"/>
                <a:gd name="T81" fmla="*/ 19050 h 153"/>
                <a:gd name="T82" fmla="*/ 1047750 w 201"/>
                <a:gd name="T83" fmla="*/ 47625 h 153"/>
                <a:gd name="T84" fmla="*/ 1123950 w 201"/>
                <a:gd name="T85" fmla="*/ 95250 h 153"/>
                <a:gd name="T86" fmla="*/ 1247775 w 201"/>
                <a:gd name="T87" fmla="*/ 0 h 153"/>
                <a:gd name="T88" fmla="*/ 1333500 w 201"/>
                <a:gd name="T89" fmla="*/ 114300 h 153"/>
                <a:gd name="T90" fmla="*/ 1428750 w 201"/>
                <a:gd name="T91" fmla="*/ 219075 h 153"/>
                <a:gd name="T92" fmla="*/ 1571625 w 201"/>
                <a:gd name="T93" fmla="*/ 219075 h 153"/>
                <a:gd name="T94" fmla="*/ 1724025 w 201"/>
                <a:gd name="T95" fmla="*/ 142875 h 153"/>
                <a:gd name="T96" fmla="*/ 1809750 w 201"/>
                <a:gd name="T97" fmla="*/ 219075 h 153"/>
                <a:gd name="T98" fmla="*/ 1905000 w 201"/>
                <a:gd name="T99" fmla="*/ 171450 h 153"/>
                <a:gd name="T100" fmla="*/ 1895475 w 201"/>
                <a:gd name="T101" fmla="*/ 228600 h 153"/>
                <a:gd name="T102" fmla="*/ 1809750 w 201"/>
                <a:gd name="T103" fmla="*/ 295275 h 153"/>
                <a:gd name="T104" fmla="*/ 1771650 w 201"/>
                <a:gd name="T105" fmla="*/ 371475 h 153"/>
                <a:gd name="T106" fmla="*/ 1685925 w 201"/>
                <a:gd name="T107" fmla="*/ 400050 h 153"/>
                <a:gd name="T108" fmla="*/ 1657350 w 201"/>
                <a:gd name="T109" fmla="*/ 523875 h 153"/>
                <a:gd name="T110" fmla="*/ 1647825 w 201"/>
                <a:gd name="T111" fmla="*/ 609600 h 153"/>
                <a:gd name="T112" fmla="*/ 9525 w 201"/>
                <a:gd name="T113" fmla="*/ 619125 h 15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01" h="153">
                  <a:moveTo>
                    <a:pt x="172" y="70"/>
                  </a:moveTo>
                  <a:lnTo>
                    <a:pt x="172" y="70"/>
                  </a:lnTo>
                  <a:lnTo>
                    <a:pt x="167" y="70"/>
                  </a:lnTo>
                  <a:lnTo>
                    <a:pt x="167" y="71"/>
                  </a:lnTo>
                  <a:lnTo>
                    <a:pt x="165" y="73"/>
                  </a:lnTo>
                  <a:lnTo>
                    <a:pt x="160" y="74"/>
                  </a:lnTo>
                  <a:lnTo>
                    <a:pt x="154" y="77"/>
                  </a:lnTo>
                  <a:lnTo>
                    <a:pt x="151" y="79"/>
                  </a:lnTo>
                  <a:lnTo>
                    <a:pt x="150" y="81"/>
                  </a:lnTo>
                  <a:lnTo>
                    <a:pt x="151" y="83"/>
                  </a:lnTo>
                  <a:lnTo>
                    <a:pt x="149" y="85"/>
                  </a:lnTo>
                  <a:lnTo>
                    <a:pt x="149" y="86"/>
                  </a:lnTo>
                  <a:lnTo>
                    <a:pt x="150" y="89"/>
                  </a:lnTo>
                  <a:lnTo>
                    <a:pt x="151" y="91"/>
                  </a:lnTo>
                  <a:lnTo>
                    <a:pt x="150" y="93"/>
                  </a:lnTo>
                  <a:lnTo>
                    <a:pt x="150" y="95"/>
                  </a:lnTo>
                  <a:lnTo>
                    <a:pt x="151" y="95"/>
                  </a:lnTo>
                  <a:lnTo>
                    <a:pt x="152" y="98"/>
                  </a:lnTo>
                  <a:cubicBezTo>
                    <a:pt x="154" y="98"/>
                    <a:pt x="155" y="98"/>
                    <a:pt x="155" y="98"/>
                  </a:cubicBezTo>
                  <a:lnTo>
                    <a:pt x="155" y="103"/>
                  </a:lnTo>
                  <a:lnTo>
                    <a:pt x="154" y="105"/>
                  </a:lnTo>
                  <a:lnTo>
                    <a:pt x="149" y="105"/>
                  </a:lnTo>
                  <a:lnTo>
                    <a:pt x="148" y="107"/>
                  </a:lnTo>
                  <a:lnTo>
                    <a:pt x="145" y="107"/>
                  </a:lnTo>
                  <a:lnTo>
                    <a:pt x="142" y="106"/>
                  </a:lnTo>
                  <a:lnTo>
                    <a:pt x="135" y="101"/>
                  </a:lnTo>
                  <a:lnTo>
                    <a:pt x="129" y="99"/>
                  </a:lnTo>
                  <a:lnTo>
                    <a:pt x="119" y="98"/>
                  </a:lnTo>
                  <a:lnTo>
                    <a:pt x="112" y="98"/>
                  </a:lnTo>
                  <a:lnTo>
                    <a:pt x="109" y="100"/>
                  </a:lnTo>
                  <a:lnTo>
                    <a:pt x="106" y="102"/>
                  </a:lnTo>
                  <a:lnTo>
                    <a:pt x="103" y="106"/>
                  </a:lnTo>
                  <a:lnTo>
                    <a:pt x="105" y="109"/>
                  </a:lnTo>
                  <a:lnTo>
                    <a:pt x="107" y="111"/>
                  </a:lnTo>
                  <a:lnTo>
                    <a:pt x="109" y="113"/>
                  </a:lnTo>
                  <a:lnTo>
                    <a:pt x="111" y="113"/>
                  </a:lnTo>
                  <a:lnTo>
                    <a:pt x="115" y="111"/>
                  </a:lnTo>
                  <a:cubicBezTo>
                    <a:pt x="115" y="111"/>
                    <a:pt x="115" y="111"/>
                    <a:pt x="116" y="111"/>
                  </a:cubicBezTo>
                  <a:cubicBezTo>
                    <a:pt x="118" y="111"/>
                    <a:pt x="121" y="111"/>
                    <a:pt x="121" y="111"/>
                  </a:cubicBezTo>
                  <a:lnTo>
                    <a:pt x="123" y="112"/>
                  </a:lnTo>
                  <a:lnTo>
                    <a:pt x="125" y="115"/>
                  </a:lnTo>
                  <a:lnTo>
                    <a:pt x="121" y="115"/>
                  </a:lnTo>
                  <a:lnTo>
                    <a:pt x="120" y="116"/>
                  </a:lnTo>
                  <a:lnTo>
                    <a:pt x="121" y="118"/>
                  </a:lnTo>
                  <a:lnTo>
                    <a:pt x="125" y="120"/>
                  </a:lnTo>
                  <a:lnTo>
                    <a:pt x="125" y="124"/>
                  </a:lnTo>
                  <a:lnTo>
                    <a:pt x="122" y="125"/>
                  </a:lnTo>
                  <a:lnTo>
                    <a:pt x="119" y="125"/>
                  </a:lnTo>
                  <a:lnTo>
                    <a:pt x="120" y="130"/>
                  </a:lnTo>
                  <a:lnTo>
                    <a:pt x="117" y="135"/>
                  </a:lnTo>
                  <a:lnTo>
                    <a:pt x="114" y="136"/>
                  </a:lnTo>
                  <a:lnTo>
                    <a:pt x="111" y="137"/>
                  </a:lnTo>
                  <a:lnTo>
                    <a:pt x="109" y="140"/>
                  </a:lnTo>
                  <a:lnTo>
                    <a:pt x="106" y="143"/>
                  </a:lnTo>
                  <a:lnTo>
                    <a:pt x="106" y="145"/>
                  </a:lnTo>
                  <a:lnTo>
                    <a:pt x="105" y="148"/>
                  </a:lnTo>
                  <a:lnTo>
                    <a:pt x="101" y="151"/>
                  </a:lnTo>
                  <a:lnTo>
                    <a:pt x="99" y="151"/>
                  </a:lnTo>
                  <a:lnTo>
                    <a:pt x="97" y="149"/>
                  </a:lnTo>
                  <a:lnTo>
                    <a:pt x="95" y="148"/>
                  </a:lnTo>
                  <a:lnTo>
                    <a:pt x="94" y="153"/>
                  </a:lnTo>
                  <a:lnTo>
                    <a:pt x="92" y="153"/>
                  </a:lnTo>
                  <a:lnTo>
                    <a:pt x="89" y="152"/>
                  </a:lnTo>
                  <a:lnTo>
                    <a:pt x="90" y="149"/>
                  </a:lnTo>
                  <a:cubicBezTo>
                    <a:pt x="90" y="149"/>
                    <a:pt x="91" y="148"/>
                    <a:pt x="91" y="146"/>
                  </a:cubicBezTo>
                  <a:cubicBezTo>
                    <a:pt x="91" y="145"/>
                    <a:pt x="91" y="144"/>
                    <a:pt x="91" y="144"/>
                  </a:cubicBezTo>
                  <a:lnTo>
                    <a:pt x="89" y="142"/>
                  </a:lnTo>
                  <a:lnTo>
                    <a:pt x="91" y="139"/>
                  </a:lnTo>
                  <a:lnTo>
                    <a:pt x="93" y="137"/>
                  </a:lnTo>
                  <a:lnTo>
                    <a:pt x="94" y="135"/>
                  </a:lnTo>
                  <a:lnTo>
                    <a:pt x="90" y="132"/>
                  </a:lnTo>
                  <a:lnTo>
                    <a:pt x="86" y="131"/>
                  </a:lnTo>
                  <a:lnTo>
                    <a:pt x="84" y="131"/>
                  </a:lnTo>
                  <a:lnTo>
                    <a:pt x="82" y="129"/>
                  </a:lnTo>
                  <a:cubicBezTo>
                    <a:pt x="82" y="129"/>
                    <a:pt x="84" y="128"/>
                    <a:pt x="86" y="127"/>
                  </a:cubicBezTo>
                  <a:cubicBezTo>
                    <a:pt x="87" y="126"/>
                    <a:pt x="87" y="125"/>
                    <a:pt x="87" y="125"/>
                  </a:cubicBezTo>
                  <a:lnTo>
                    <a:pt x="86" y="123"/>
                  </a:lnTo>
                  <a:lnTo>
                    <a:pt x="82" y="122"/>
                  </a:lnTo>
                  <a:lnTo>
                    <a:pt x="78" y="123"/>
                  </a:lnTo>
                  <a:lnTo>
                    <a:pt x="76" y="124"/>
                  </a:lnTo>
                  <a:lnTo>
                    <a:pt x="72" y="122"/>
                  </a:lnTo>
                  <a:lnTo>
                    <a:pt x="68" y="120"/>
                  </a:lnTo>
                  <a:lnTo>
                    <a:pt x="65" y="118"/>
                  </a:lnTo>
                  <a:lnTo>
                    <a:pt x="60" y="117"/>
                  </a:lnTo>
                  <a:lnTo>
                    <a:pt x="57" y="117"/>
                  </a:lnTo>
                  <a:lnTo>
                    <a:pt x="57" y="114"/>
                  </a:lnTo>
                  <a:lnTo>
                    <a:pt x="58" y="113"/>
                  </a:lnTo>
                  <a:cubicBezTo>
                    <a:pt x="58" y="113"/>
                    <a:pt x="59" y="114"/>
                    <a:pt x="61" y="114"/>
                  </a:cubicBezTo>
                  <a:cubicBezTo>
                    <a:pt x="63" y="114"/>
                    <a:pt x="64" y="112"/>
                    <a:pt x="64" y="112"/>
                  </a:cubicBezTo>
                  <a:lnTo>
                    <a:pt x="64" y="106"/>
                  </a:lnTo>
                  <a:lnTo>
                    <a:pt x="64" y="98"/>
                  </a:lnTo>
                  <a:lnTo>
                    <a:pt x="64" y="96"/>
                  </a:lnTo>
                  <a:lnTo>
                    <a:pt x="59" y="94"/>
                  </a:lnTo>
                  <a:lnTo>
                    <a:pt x="55" y="94"/>
                  </a:lnTo>
                  <a:cubicBezTo>
                    <a:pt x="55" y="94"/>
                    <a:pt x="52" y="93"/>
                    <a:pt x="53" y="92"/>
                  </a:cubicBezTo>
                  <a:cubicBezTo>
                    <a:pt x="53" y="90"/>
                    <a:pt x="53" y="89"/>
                    <a:pt x="53" y="89"/>
                  </a:cubicBezTo>
                  <a:lnTo>
                    <a:pt x="52" y="87"/>
                  </a:lnTo>
                  <a:lnTo>
                    <a:pt x="49" y="87"/>
                  </a:lnTo>
                  <a:lnTo>
                    <a:pt x="48" y="90"/>
                  </a:lnTo>
                  <a:lnTo>
                    <a:pt x="45" y="92"/>
                  </a:lnTo>
                  <a:lnTo>
                    <a:pt x="41" y="94"/>
                  </a:lnTo>
                  <a:lnTo>
                    <a:pt x="38" y="95"/>
                  </a:lnTo>
                  <a:lnTo>
                    <a:pt x="36" y="94"/>
                  </a:lnTo>
                  <a:lnTo>
                    <a:pt x="32" y="96"/>
                  </a:lnTo>
                  <a:lnTo>
                    <a:pt x="21" y="96"/>
                  </a:lnTo>
                  <a:lnTo>
                    <a:pt x="19" y="95"/>
                  </a:lnTo>
                  <a:lnTo>
                    <a:pt x="20" y="93"/>
                  </a:lnTo>
                  <a:lnTo>
                    <a:pt x="22" y="88"/>
                  </a:lnTo>
                  <a:lnTo>
                    <a:pt x="22" y="87"/>
                  </a:lnTo>
                  <a:lnTo>
                    <a:pt x="25" y="78"/>
                  </a:lnTo>
                  <a:lnTo>
                    <a:pt x="25" y="76"/>
                  </a:lnTo>
                  <a:lnTo>
                    <a:pt x="25" y="75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16" y="73"/>
                  </a:lnTo>
                  <a:lnTo>
                    <a:pt x="12" y="72"/>
                  </a:lnTo>
                  <a:lnTo>
                    <a:pt x="10" y="69"/>
                  </a:lnTo>
                  <a:lnTo>
                    <a:pt x="10" y="68"/>
                  </a:lnTo>
                  <a:lnTo>
                    <a:pt x="9" y="68"/>
                  </a:lnTo>
                  <a:lnTo>
                    <a:pt x="10" y="68"/>
                  </a:lnTo>
                  <a:lnTo>
                    <a:pt x="9" y="65"/>
                  </a:lnTo>
                  <a:lnTo>
                    <a:pt x="7" y="62"/>
                  </a:lnTo>
                  <a:lnTo>
                    <a:pt x="5" y="61"/>
                  </a:lnTo>
                  <a:lnTo>
                    <a:pt x="4" y="58"/>
                  </a:lnTo>
                  <a:lnTo>
                    <a:pt x="3" y="54"/>
                  </a:lnTo>
                  <a:lnTo>
                    <a:pt x="5" y="51"/>
                  </a:lnTo>
                  <a:lnTo>
                    <a:pt x="9" y="48"/>
                  </a:lnTo>
                  <a:lnTo>
                    <a:pt x="10" y="45"/>
                  </a:lnTo>
                  <a:lnTo>
                    <a:pt x="8" y="42"/>
                  </a:lnTo>
                  <a:lnTo>
                    <a:pt x="5" y="42"/>
                  </a:lnTo>
                  <a:lnTo>
                    <a:pt x="6" y="39"/>
                  </a:lnTo>
                  <a:lnTo>
                    <a:pt x="6" y="37"/>
                  </a:lnTo>
                  <a:lnTo>
                    <a:pt x="4" y="37"/>
                  </a:lnTo>
                  <a:lnTo>
                    <a:pt x="2" y="35"/>
                  </a:lnTo>
                  <a:lnTo>
                    <a:pt x="1" y="33"/>
                  </a:lnTo>
                  <a:lnTo>
                    <a:pt x="1" y="31"/>
                  </a:lnTo>
                  <a:lnTo>
                    <a:pt x="9" y="29"/>
                  </a:lnTo>
                  <a:lnTo>
                    <a:pt x="16" y="29"/>
                  </a:lnTo>
                  <a:lnTo>
                    <a:pt x="27" y="25"/>
                  </a:lnTo>
                  <a:lnTo>
                    <a:pt x="23" y="23"/>
                  </a:lnTo>
                  <a:lnTo>
                    <a:pt x="26" y="20"/>
                  </a:lnTo>
                  <a:lnTo>
                    <a:pt x="29" y="23"/>
                  </a:lnTo>
                  <a:lnTo>
                    <a:pt x="34" y="23"/>
                  </a:lnTo>
                  <a:lnTo>
                    <a:pt x="39" y="19"/>
                  </a:lnTo>
                  <a:lnTo>
                    <a:pt x="43" y="19"/>
                  </a:lnTo>
                  <a:lnTo>
                    <a:pt x="51" y="19"/>
                  </a:lnTo>
                  <a:lnTo>
                    <a:pt x="53" y="20"/>
                  </a:lnTo>
                  <a:lnTo>
                    <a:pt x="60" y="20"/>
                  </a:lnTo>
                  <a:lnTo>
                    <a:pt x="60" y="16"/>
                  </a:lnTo>
                  <a:lnTo>
                    <a:pt x="64" y="19"/>
                  </a:lnTo>
                  <a:lnTo>
                    <a:pt x="67" y="18"/>
                  </a:lnTo>
                  <a:lnTo>
                    <a:pt x="70" y="15"/>
                  </a:lnTo>
                  <a:lnTo>
                    <a:pt x="73" y="14"/>
                  </a:lnTo>
                  <a:lnTo>
                    <a:pt x="76" y="17"/>
                  </a:lnTo>
                  <a:lnTo>
                    <a:pt x="79" y="18"/>
                  </a:lnTo>
                  <a:lnTo>
                    <a:pt x="82" y="16"/>
                  </a:lnTo>
                  <a:lnTo>
                    <a:pt x="86" y="14"/>
                  </a:lnTo>
                  <a:lnTo>
                    <a:pt x="84" y="11"/>
                  </a:lnTo>
                  <a:lnTo>
                    <a:pt x="84" y="8"/>
                  </a:lnTo>
                  <a:lnTo>
                    <a:pt x="88" y="9"/>
                  </a:lnTo>
                  <a:lnTo>
                    <a:pt x="93" y="9"/>
                  </a:lnTo>
                  <a:lnTo>
                    <a:pt x="95" y="8"/>
                  </a:lnTo>
                  <a:lnTo>
                    <a:pt x="97" y="3"/>
                  </a:lnTo>
                  <a:lnTo>
                    <a:pt x="99" y="2"/>
                  </a:lnTo>
                  <a:lnTo>
                    <a:pt x="104" y="1"/>
                  </a:lnTo>
                  <a:lnTo>
                    <a:pt x="107" y="3"/>
                  </a:lnTo>
                  <a:lnTo>
                    <a:pt x="107" y="5"/>
                  </a:lnTo>
                  <a:lnTo>
                    <a:pt x="110" y="5"/>
                  </a:lnTo>
                  <a:lnTo>
                    <a:pt x="112" y="6"/>
                  </a:lnTo>
                  <a:lnTo>
                    <a:pt x="113" y="10"/>
                  </a:lnTo>
                  <a:lnTo>
                    <a:pt x="116" y="11"/>
                  </a:lnTo>
                  <a:lnTo>
                    <a:pt x="118" y="10"/>
                  </a:lnTo>
                  <a:lnTo>
                    <a:pt x="119" y="6"/>
                  </a:lnTo>
                  <a:lnTo>
                    <a:pt x="122" y="3"/>
                  </a:lnTo>
                  <a:lnTo>
                    <a:pt x="127" y="2"/>
                  </a:lnTo>
                  <a:lnTo>
                    <a:pt x="131" y="0"/>
                  </a:lnTo>
                  <a:lnTo>
                    <a:pt x="136" y="4"/>
                  </a:lnTo>
                  <a:lnTo>
                    <a:pt x="137" y="6"/>
                  </a:lnTo>
                  <a:lnTo>
                    <a:pt x="137" y="10"/>
                  </a:lnTo>
                  <a:lnTo>
                    <a:pt x="140" y="12"/>
                  </a:lnTo>
                  <a:lnTo>
                    <a:pt x="144" y="14"/>
                  </a:lnTo>
                  <a:lnTo>
                    <a:pt x="149" y="18"/>
                  </a:lnTo>
                  <a:lnTo>
                    <a:pt x="149" y="21"/>
                  </a:lnTo>
                  <a:lnTo>
                    <a:pt x="150" y="23"/>
                  </a:lnTo>
                  <a:lnTo>
                    <a:pt x="153" y="27"/>
                  </a:lnTo>
                  <a:lnTo>
                    <a:pt x="157" y="27"/>
                  </a:lnTo>
                  <a:lnTo>
                    <a:pt x="161" y="27"/>
                  </a:lnTo>
                  <a:lnTo>
                    <a:pt x="165" y="23"/>
                  </a:lnTo>
                  <a:lnTo>
                    <a:pt x="169" y="20"/>
                  </a:lnTo>
                  <a:lnTo>
                    <a:pt x="173" y="16"/>
                  </a:lnTo>
                  <a:lnTo>
                    <a:pt x="178" y="17"/>
                  </a:lnTo>
                  <a:lnTo>
                    <a:pt x="181" y="15"/>
                  </a:lnTo>
                  <a:lnTo>
                    <a:pt x="183" y="15"/>
                  </a:lnTo>
                  <a:lnTo>
                    <a:pt x="186" y="19"/>
                  </a:lnTo>
                  <a:lnTo>
                    <a:pt x="186" y="21"/>
                  </a:lnTo>
                  <a:cubicBezTo>
                    <a:pt x="186" y="21"/>
                    <a:pt x="188" y="23"/>
                    <a:pt x="190" y="23"/>
                  </a:cubicBezTo>
                  <a:cubicBezTo>
                    <a:pt x="191" y="23"/>
                    <a:pt x="196" y="22"/>
                    <a:pt x="196" y="22"/>
                  </a:cubicBezTo>
                  <a:lnTo>
                    <a:pt x="200" y="20"/>
                  </a:lnTo>
                  <a:lnTo>
                    <a:pt x="200" y="17"/>
                  </a:lnTo>
                  <a:lnTo>
                    <a:pt x="200" y="18"/>
                  </a:lnTo>
                  <a:lnTo>
                    <a:pt x="201" y="20"/>
                  </a:lnTo>
                  <a:lnTo>
                    <a:pt x="201" y="22"/>
                  </a:lnTo>
                  <a:lnTo>
                    <a:pt x="199" y="24"/>
                  </a:lnTo>
                  <a:lnTo>
                    <a:pt x="197" y="26"/>
                  </a:lnTo>
                  <a:lnTo>
                    <a:pt x="195" y="28"/>
                  </a:lnTo>
                  <a:lnTo>
                    <a:pt x="193" y="30"/>
                  </a:lnTo>
                  <a:lnTo>
                    <a:pt x="190" y="31"/>
                  </a:lnTo>
                  <a:lnTo>
                    <a:pt x="189" y="33"/>
                  </a:lnTo>
                  <a:lnTo>
                    <a:pt x="189" y="36"/>
                  </a:lnTo>
                  <a:lnTo>
                    <a:pt x="188" y="38"/>
                  </a:lnTo>
                  <a:lnTo>
                    <a:pt x="186" y="39"/>
                  </a:lnTo>
                  <a:lnTo>
                    <a:pt x="185" y="39"/>
                  </a:lnTo>
                  <a:lnTo>
                    <a:pt x="180" y="39"/>
                  </a:lnTo>
                  <a:lnTo>
                    <a:pt x="179" y="40"/>
                  </a:lnTo>
                  <a:lnTo>
                    <a:pt x="177" y="42"/>
                  </a:lnTo>
                  <a:lnTo>
                    <a:pt x="177" y="47"/>
                  </a:lnTo>
                  <a:lnTo>
                    <a:pt x="177" y="49"/>
                  </a:lnTo>
                  <a:lnTo>
                    <a:pt x="176" y="52"/>
                  </a:lnTo>
                  <a:lnTo>
                    <a:pt x="174" y="55"/>
                  </a:lnTo>
                  <a:lnTo>
                    <a:pt x="175" y="57"/>
                  </a:lnTo>
                  <a:lnTo>
                    <a:pt x="176" y="61"/>
                  </a:lnTo>
                  <a:lnTo>
                    <a:pt x="174" y="61"/>
                  </a:lnTo>
                  <a:lnTo>
                    <a:pt x="173" y="64"/>
                  </a:lnTo>
                  <a:lnTo>
                    <a:pt x="173" y="67"/>
                  </a:lnTo>
                  <a:lnTo>
                    <a:pt x="172" y="70"/>
                  </a:lnTo>
                  <a:close/>
                  <a:moveTo>
                    <a:pt x="1" y="67"/>
                  </a:moveTo>
                  <a:lnTo>
                    <a:pt x="1" y="65"/>
                  </a:lnTo>
                  <a:lnTo>
                    <a:pt x="0" y="65"/>
                  </a:lnTo>
                  <a:lnTo>
                    <a:pt x="1" y="65"/>
                  </a:lnTo>
                  <a:lnTo>
                    <a:pt x="1" y="67"/>
                  </a:lnTo>
                  <a:close/>
                </a:path>
              </a:pathLst>
            </a:custGeom>
            <a:solidFill>
              <a:srgbClr val="00B0F0">
                <a:alpha val="30196"/>
              </a:srgbClr>
            </a:solidFill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l-PL" sz="120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5010" name="Freeform 18"/>
            <p:cNvSpPr>
              <a:spLocks noEditPoints="1"/>
            </p:cNvSpPr>
            <p:nvPr/>
          </p:nvSpPr>
          <p:spPr bwMode="auto">
            <a:xfrm>
              <a:off x="3311525" y="4264025"/>
              <a:ext cx="1733550" cy="1209675"/>
            </a:xfrm>
            <a:custGeom>
              <a:avLst/>
              <a:gdLst>
                <a:gd name="T0" fmla="*/ 809625 w 182"/>
                <a:gd name="T1" fmla="*/ 66675 h 127"/>
                <a:gd name="T2" fmla="*/ 904875 w 182"/>
                <a:gd name="T3" fmla="*/ 85725 h 127"/>
                <a:gd name="T4" fmla="*/ 1047750 w 182"/>
                <a:gd name="T5" fmla="*/ 85725 h 127"/>
                <a:gd name="T6" fmla="*/ 1123950 w 182"/>
                <a:gd name="T7" fmla="*/ 9525 h 127"/>
                <a:gd name="T8" fmla="*/ 1228725 w 182"/>
                <a:gd name="T9" fmla="*/ 19050 h 127"/>
                <a:gd name="T10" fmla="*/ 1238250 w 182"/>
                <a:gd name="T11" fmla="*/ 180975 h 127"/>
                <a:gd name="T12" fmla="*/ 1304925 w 182"/>
                <a:gd name="T13" fmla="*/ 333375 h 127"/>
                <a:gd name="T14" fmla="*/ 1390650 w 182"/>
                <a:gd name="T15" fmla="*/ 333375 h 127"/>
                <a:gd name="T16" fmla="*/ 1447800 w 182"/>
                <a:gd name="T17" fmla="*/ 371475 h 127"/>
                <a:gd name="T18" fmla="*/ 1495425 w 182"/>
                <a:gd name="T19" fmla="*/ 381000 h 127"/>
                <a:gd name="T20" fmla="*/ 1609725 w 182"/>
                <a:gd name="T21" fmla="*/ 342900 h 127"/>
                <a:gd name="T22" fmla="*/ 1676400 w 182"/>
                <a:gd name="T23" fmla="*/ 276225 h 127"/>
                <a:gd name="T24" fmla="*/ 1733550 w 182"/>
                <a:gd name="T25" fmla="*/ 323850 h 127"/>
                <a:gd name="T26" fmla="*/ 1609725 w 182"/>
                <a:gd name="T27" fmla="*/ 466725 h 127"/>
                <a:gd name="T28" fmla="*/ 1562100 w 182"/>
                <a:gd name="T29" fmla="*/ 638175 h 127"/>
                <a:gd name="T30" fmla="*/ 1562100 w 182"/>
                <a:gd name="T31" fmla="*/ 714375 h 127"/>
                <a:gd name="T32" fmla="*/ 1447800 w 182"/>
                <a:gd name="T33" fmla="*/ 676275 h 127"/>
                <a:gd name="T34" fmla="*/ 1333500 w 182"/>
                <a:gd name="T35" fmla="*/ 676275 h 127"/>
                <a:gd name="T36" fmla="*/ 1323975 w 182"/>
                <a:gd name="T37" fmla="*/ 733425 h 127"/>
                <a:gd name="T38" fmla="*/ 1257300 w 182"/>
                <a:gd name="T39" fmla="*/ 790575 h 127"/>
                <a:gd name="T40" fmla="*/ 1228725 w 182"/>
                <a:gd name="T41" fmla="*/ 838200 h 127"/>
                <a:gd name="T42" fmla="*/ 1152525 w 182"/>
                <a:gd name="T43" fmla="*/ 876300 h 127"/>
                <a:gd name="T44" fmla="*/ 1133475 w 182"/>
                <a:gd name="T45" fmla="*/ 914400 h 127"/>
                <a:gd name="T46" fmla="*/ 1114425 w 182"/>
                <a:gd name="T47" fmla="*/ 981075 h 127"/>
                <a:gd name="T48" fmla="*/ 1076325 w 182"/>
                <a:gd name="T49" fmla="*/ 1028700 h 127"/>
                <a:gd name="T50" fmla="*/ 1076325 w 182"/>
                <a:gd name="T51" fmla="*/ 1085850 h 127"/>
                <a:gd name="T52" fmla="*/ 981075 w 182"/>
                <a:gd name="T53" fmla="*/ 1104900 h 127"/>
                <a:gd name="T54" fmla="*/ 904875 w 182"/>
                <a:gd name="T55" fmla="*/ 1104900 h 127"/>
                <a:gd name="T56" fmla="*/ 800100 w 182"/>
                <a:gd name="T57" fmla="*/ 1143000 h 127"/>
                <a:gd name="T58" fmla="*/ 714375 w 182"/>
                <a:gd name="T59" fmla="*/ 1095375 h 127"/>
                <a:gd name="T60" fmla="*/ 657225 w 182"/>
                <a:gd name="T61" fmla="*/ 1028700 h 127"/>
                <a:gd name="T62" fmla="*/ 542925 w 182"/>
                <a:gd name="T63" fmla="*/ 1028700 h 127"/>
                <a:gd name="T64" fmla="*/ 361950 w 182"/>
                <a:gd name="T65" fmla="*/ 1104900 h 127"/>
                <a:gd name="T66" fmla="*/ 266700 w 182"/>
                <a:gd name="T67" fmla="*/ 1209675 h 127"/>
                <a:gd name="T68" fmla="*/ 161925 w 182"/>
                <a:gd name="T69" fmla="*/ 1171575 h 127"/>
                <a:gd name="T70" fmla="*/ 133350 w 182"/>
                <a:gd name="T71" fmla="*/ 1085850 h 127"/>
                <a:gd name="T72" fmla="*/ 76200 w 182"/>
                <a:gd name="T73" fmla="*/ 990600 h 127"/>
                <a:gd name="T74" fmla="*/ 0 w 182"/>
                <a:gd name="T75" fmla="*/ 904875 h 127"/>
                <a:gd name="T76" fmla="*/ 28575 w 182"/>
                <a:gd name="T77" fmla="*/ 790575 h 127"/>
                <a:gd name="T78" fmla="*/ 95250 w 182"/>
                <a:gd name="T79" fmla="*/ 771525 h 127"/>
                <a:gd name="T80" fmla="*/ 171450 w 182"/>
                <a:gd name="T81" fmla="*/ 666750 h 127"/>
                <a:gd name="T82" fmla="*/ 276225 w 182"/>
                <a:gd name="T83" fmla="*/ 571500 h 127"/>
                <a:gd name="T84" fmla="*/ 323850 w 182"/>
                <a:gd name="T85" fmla="*/ 476250 h 127"/>
                <a:gd name="T86" fmla="*/ 323850 w 182"/>
                <a:gd name="T87" fmla="*/ 428625 h 127"/>
                <a:gd name="T88" fmla="*/ 228600 w 182"/>
                <a:gd name="T89" fmla="*/ 390525 h 127"/>
                <a:gd name="T90" fmla="*/ 133350 w 182"/>
                <a:gd name="T91" fmla="*/ 371475 h 127"/>
                <a:gd name="T92" fmla="*/ 200025 w 182"/>
                <a:gd name="T93" fmla="*/ 266700 h 127"/>
                <a:gd name="T94" fmla="*/ 485775 w 182"/>
                <a:gd name="T95" fmla="*/ 342900 h 127"/>
                <a:gd name="T96" fmla="*/ 600075 w 182"/>
                <a:gd name="T97" fmla="*/ 333375 h 127"/>
                <a:gd name="T98" fmla="*/ 571500 w 182"/>
                <a:gd name="T99" fmla="*/ 238125 h 127"/>
                <a:gd name="T100" fmla="*/ 561975 w 182"/>
                <a:gd name="T101" fmla="*/ 180975 h 127"/>
                <a:gd name="T102" fmla="*/ 561975 w 182"/>
                <a:gd name="T103" fmla="*/ 104775 h 127"/>
                <a:gd name="T104" fmla="*/ 704850 w 182"/>
                <a:gd name="T105" fmla="*/ 28575 h 127"/>
                <a:gd name="T106" fmla="*/ 1581150 w 182"/>
                <a:gd name="T107" fmla="*/ 762000 h 127"/>
                <a:gd name="T108" fmla="*/ 1581150 w 182"/>
                <a:gd name="T109" fmla="*/ 762000 h 127"/>
                <a:gd name="T110" fmla="*/ 1581150 w 182"/>
                <a:gd name="T111" fmla="*/ 847725 h 12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82" h="127">
                  <a:moveTo>
                    <a:pt x="81" y="0"/>
                  </a:moveTo>
                  <a:lnTo>
                    <a:pt x="81" y="1"/>
                  </a:lnTo>
                  <a:lnTo>
                    <a:pt x="82" y="4"/>
                  </a:lnTo>
                  <a:lnTo>
                    <a:pt x="85" y="7"/>
                  </a:lnTo>
                  <a:lnTo>
                    <a:pt x="88" y="7"/>
                  </a:lnTo>
                  <a:cubicBezTo>
                    <a:pt x="88" y="7"/>
                    <a:pt x="89" y="8"/>
                    <a:pt x="90" y="7"/>
                  </a:cubicBezTo>
                  <a:cubicBezTo>
                    <a:pt x="92" y="7"/>
                    <a:pt x="93" y="7"/>
                    <a:pt x="93" y="7"/>
                  </a:cubicBezTo>
                  <a:lnTo>
                    <a:pt x="95" y="9"/>
                  </a:lnTo>
                  <a:cubicBezTo>
                    <a:pt x="95" y="9"/>
                    <a:pt x="97" y="9"/>
                    <a:pt x="98" y="9"/>
                  </a:cubicBezTo>
                  <a:cubicBezTo>
                    <a:pt x="99" y="9"/>
                    <a:pt x="102" y="10"/>
                    <a:pt x="102" y="10"/>
                  </a:cubicBezTo>
                  <a:lnTo>
                    <a:pt x="105" y="11"/>
                  </a:lnTo>
                  <a:lnTo>
                    <a:pt x="110" y="9"/>
                  </a:lnTo>
                  <a:cubicBezTo>
                    <a:pt x="110" y="9"/>
                    <a:pt x="111" y="7"/>
                    <a:pt x="112" y="7"/>
                  </a:cubicBezTo>
                  <a:cubicBezTo>
                    <a:pt x="113" y="6"/>
                    <a:pt x="116" y="5"/>
                    <a:pt x="116" y="5"/>
                  </a:cubicBezTo>
                  <a:lnTo>
                    <a:pt x="117" y="4"/>
                  </a:lnTo>
                  <a:lnTo>
                    <a:pt x="118" y="1"/>
                  </a:lnTo>
                  <a:lnTo>
                    <a:pt x="121" y="1"/>
                  </a:lnTo>
                  <a:lnTo>
                    <a:pt x="123" y="0"/>
                  </a:lnTo>
                  <a:lnTo>
                    <a:pt x="127" y="2"/>
                  </a:lnTo>
                  <a:lnTo>
                    <a:pt x="129" y="2"/>
                  </a:lnTo>
                  <a:lnTo>
                    <a:pt x="126" y="6"/>
                  </a:lnTo>
                  <a:lnTo>
                    <a:pt x="126" y="8"/>
                  </a:lnTo>
                  <a:lnTo>
                    <a:pt x="127" y="14"/>
                  </a:lnTo>
                  <a:lnTo>
                    <a:pt x="130" y="19"/>
                  </a:lnTo>
                  <a:lnTo>
                    <a:pt x="134" y="23"/>
                  </a:lnTo>
                  <a:lnTo>
                    <a:pt x="136" y="27"/>
                  </a:lnTo>
                  <a:lnTo>
                    <a:pt x="136" y="31"/>
                  </a:lnTo>
                  <a:lnTo>
                    <a:pt x="137" y="35"/>
                  </a:lnTo>
                  <a:lnTo>
                    <a:pt x="139" y="38"/>
                  </a:lnTo>
                  <a:lnTo>
                    <a:pt x="141" y="38"/>
                  </a:lnTo>
                  <a:lnTo>
                    <a:pt x="143" y="36"/>
                  </a:lnTo>
                  <a:lnTo>
                    <a:pt x="146" y="35"/>
                  </a:lnTo>
                  <a:lnTo>
                    <a:pt x="148" y="33"/>
                  </a:lnTo>
                  <a:lnTo>
                    <a:pt x="151" y="34"/>
                  </a:lnTo>
                  <a:cubicBezTo>
                    <a:pt x="151" y="35"/>
                    <a:pt x="152" y="38"/>
                    <a:pt x="152" y="38"/>
                  </a:cubicBezTo>
                  <a:lnTo>
                    <a:pt x="152" y="39"/>
                  </a:lnTo>
                  <a:lnTo>
                    <a:pt x="151" y="41"/>
                  </a:lnTo>
                  <a:lnTo>
                    <a:pt x="153" y="41"/>
                  </a:lnTo>
                  <a:lnTo>
                    <a:pt x="154" y="42"/>
                  </a:lnTo>
                  <a:lnTo>
                    <a:pt x="157" y="40"/>
                  </a:lnTo>
                  <a:lnTo>
                    <a:pt x="160" y="40"/>
                  </a:lnTo>
                  <a:cubicBezTo>
                    <a:pt x="160" y="40"/>
                    <a:pt x="160" y="39"/>
                    <a:pt x="161" y="39"/>
                  </a:cubicBezTo>
                  <a:cubicBezTo>
                    <a:pt x="162" y="39"/>
                    <a:pt x="167" y="38"/>
                    <a:pt x="167" y="38"/>
                  </a:cubicBezTo>
                  <a:lnTo>
                    <a:pt x="169" y="36"/>
                  </a:lnTo>
                  <a:lnTo>
                    <a:pt x="172" y="35"/>
                  </a:lnTo>
                  <a:lnTo>
                    <a:pt x="175" y="33"/>
                  </a:lnTo>
                  <a:lnTo>
                    <a:pt x="175" y="31"/>
                  </a:lnTo>
                  <a:lnTo>
                    <a:pt x="176" y="29"/>
                  </a:lnTo>
                  <a:lnTo>
                    <a:pt x="177" y="28"/>
                  </a:lnTo>
                  <a:lnTo>
                    <a:pt x="178" y="28"/>
                  </a:lnTo>
                  <a:lnTo>
                    <a:pt x="180" y="30"/>
                  </a:lnTo>
                  <a:lnTo>
                    <a:pt x="182" y="34"/>
                  </a:lnTo>
                  <a:lnTo>
                    <a:pt x="180" y="37"/>
                  </a:lnTo>
                  <a:lnTo>
                    <a:pt x="179" y="41"/>
                  </a:lnTo>
                  <a:lnTo>
                    <a:pt x="173" y="46"/>
                  </a:lnTo>
                  <a:lnTo>
                    <a:pt x="169" y="49"/>
                  </a:lnTo>
                  <a:lnTo>
                    <a:pt x="167" y="53"/>
                  </a:lnTo>
                  <a:lnTo>
                    <a:pt x="167" y="58"/>
                  </a:lnTo>
                  <a:lnTo>
                    <a:pt x="165" y="63"/>
                  </a:lnTo>
                  <a:lnTo>
                    <a:pt x="164" y="67"/>
                  </a:lnTo>
                  <a:lnTo>
                    <a:pt x="164" y="69"/>
                  </a:lnTo>
                  <a:lnTo>
                    <a:pt x="168" y="72"/>
                  </a:lnTo>
                  <a:lnTo>
                    <a:pt x="169" y="74"/>
                  </a:lnTo>
                  <a:lnTo>
                    <a:pt x="164" y="75"/>
                  </a:lnTo>
                  <a:lnTo>
                    <a:pt x="164" y="76"/>
                  </a:lnTo>
                  <a:lnTo>
                    <a:pt x="163" y="75"/>
                  </a:lnTo>
                  <a:lnTo>
                    <a:pt x="156" y="72"/>
                  </a:lnTo>
                  <a:lnTo>
                    <a:pt x="152" y="71"/>
                  </a:lnTo>
                  <a:lnTo>
                    <a:pt x="149" y="71"/>
                  </a:lnTo>
                  <a:lnTo>
                    <a:pt x="146" y="71"/>
                  </a:lnTo>
                  <a:lnTo>
                    <a:pt x="144" y="71"/>
                  </a:lnTo>
                  <a:lnTo>
                    <a:pt x="140" y="71"/>
                  </a:lnTo>
                  <a:lnTo>
                    <a:pt x="138" y="71"/>
                  </a:lnTo>
                  <a:cubicBezTo>
                    <a:pt x="138" y="71"/>
                    <a:pt x="138" y="71"/>
                    <a:pt x="138" y="73"/>
                  </a:cubicBezTo>
                  <a:lnTo>
                    <a:pt x="138" y="76"/>
                  </a:lnTo>
                  <a:lnTo>
                    <a:pt x="139" y="77"/>
                  </a:lnTo>
                  <a:lnTo>
                    <a:pt x="138" y="79"/>
                  </a:lnTo>
                  <a:cubicBezTo>
                    <a:pt x="138" y="79"/>
                    <a:pt x="137" y="80"/>
                    <a:pt x="136" y="80"/>
                  </a:cubicBezTo>
                  <a:cubicBezTo>
                    <a:pt x="135" y="81"/>
                    <a:pt x="136" y="82"/>
                    <a:pt x="136" y="82"/>
                  </a:cubicBezTo>
                  <a:lnTo>
                    <a:pt x="132" y="83"/>
                  </a:lnTo>
                  <a:lnTo>
                    <a:pt x="130" y="83"/>
                  </a:lnTo>
                  <a:lnTo>
                    <a:pt x="127" y="85"/>
                  </a:lnTo>
                  <a:lnTo>
                    <a:pt x="129" y="87"/>
                  </a:lnTo>
                  <a:lnTo>
                    <a:pt x="129" y="88"/>
                  </a:lnTo>
                  <a:lnTo>
                    <a:pt x="128" y="90"/>
                  </a:lnTo>
                  <a:lnTo>
                    <a:pt x="126" y="91"/>
                  </a:lnTo>
                  <a:lnTo>
                    <a:pt x="124" y="92"/>
                  </a:lnTo>
                  <a:lnTo>
                    <a:pt x="121" y="92"/>
                  </a:lnTo>
                  <a:lnTo>
                    <a:pt x="119" y="92"/>
                  </a:lnTo>
                  <a:lnTo>
                    <a:pt x="118" y="93"/>
                  </a:lnTo>
                  <a:cubicBezTo>
                    <a:pt x="118" y="93"/>
                    <a:pt x="118" y="94"/>
                    <a:pt x="118" y="95"/>
                  </a:cubicBezTo>
                  <a:cubicBezTo>
                    <a:pt x="118" y="96"/>
                    <a:pt x="119" y="96"/>
                    <a:pt x="119" y="96"/>
                  </a:cubicBezTo>
                  <a:lnTo>
                    <a:pt x="120" y="99"/>
                  </a:lnTo>
                  <a:lnTo>
                    <a:pt x="120" y="100"/>
                  </a:lnTo>
                  <a:lnTo>
                    <a:pt x="118" y="102"/>
                  </a:lnTo>
                  <a:lnTo>
                    <a:pt x="117" y="103"/>
                  </a:lnTo>
                  <a:lnTo>
                    <a:pt x="114" y="103"/>
                  </a:lnTo>
                  <a:lnTo>
                    <a:pt x="113" y="104"/>
                  </a:lnTo>
                  <a:lnTo>
                    <a:pt x="113" y="106"/>
                  </a:lnTo>
                  <a:lnTo>
                    <a:pt x="113" y="108"/>
                  </a:lnTo>
                  <a:lnTo>
                    <a:pt x="114" y="110"/>
                  </a:lnTo>
                  <a:lnTo>
                    <a:pt x="115" y="111"/>
                  </a:lnTo>
                  <a:lnTo>
                    <a:pt x="113" y="113"/>
                  </a:lnTo>
                  <a:lnTo>
                    <a:pt x="113" y="114"/>
                  </a:lnTo>
                  <a:lnTo>
                    <a:pt x="110" y="116"/>
                  </a:lnTo>
                  <a:lnTo>
                    <a:pt x="106" y="118"/>
                  </a:lnTo>
                  <a:lnTo>
                    <a:pt x="105" y="118"/>
                  </a:lnTo>
                  <a:lnTo>
                    <a:pt x="103" y="116"/>
                  </a:lnTo>
                  <a:lnTo>
                    <a:pt x="101" y="115"/>
                  </a:lnTo>
                  <a:lnTo>
                    <a:pt x="100" y="114"/>
                  </a:lnTo>
                  <a:lnTo>
                    <a:pt x="97" y="116"/>
                  </a:lnTo>
                  <a:lnTo>
                    <a:pt x="95" y="116"/>
                  </a:lnTo>
                  <a:lnTo>
                    <a:pt x="92" y="119"/>
                  </a:lnTo>
                  <a:lnTo>
                    <a:pt x="88" y="122"/>
                  </a:lnTo>
                  <a:lnTo>
                    <a:pt x="86" y="122"/>
                  </a:lnTo>
                  <a:lnTo>
                    <a:pt x="84" y="120"/>
                  </a:lnTo>
                  <a:lnTo>
                    <a:pt x="81" y="120"/>
                  </a:lnTo>
                  <a:lnTo>
                    <a:pt x="78" y="120"/>
                  </a:lnTo>
                  <a:lnTo>
                    <a:pt x="76" y="118"/>
                  </a:lnTo>
                  <a:lnTo>
                    <a:pt x="75" y="115"/>
                  </a:lnTo>
                  <a:lnTo>
                    <a:pt x="74" y="113"/>
                  </a:lnTo>
                  <a:lnTo>
                    <a:pt x="71" y="112"/>
                  </a:lnTo>
                  <a:lnTo>
                    <a:pt x="70" y="110"/>
                  </a:lnTo>
                  <a:lnTo>
                    <a:pt x="69" y="108"/>
                  </a:lnTo>
                  <a:lnTo>
                    <a:pt x="68" y="106"/>
                  </a:lnTo>
                  <a:lnTo>
                    <a:pt x="66" y="106"/>
                  </a:lnTo>
                  <a:lnTo>
                    <a:pt x="61" y="107"/>
                  </a:lnTo>
                  <a:lnTo>
                    <a:pt x="57" y="108"/>
                  </a:lnTo>
                  <a:lnTo>
                    <a:pt x="51" y="110"/>
                  </a:lnTo>
                  <a:cubicBezTo>
                    <a:pt x="51" y="110"/>
                    <a:pt x="46" y="112"/>
                    <a:pt x="45" y="112"/>
                  </a:cubicBezTo>
                  <a:cubicBezTo>
                    <a:pt x="44" y="112"/>
                    <a:pt x="43" y="114"/>
                    <a:pt x="43" y="114"/>
                  </a:cubicBezTo>
                  <a:lnTo>
                    <a:pt x="38" y="116"/>
                  </a:lnTo>
                  <a:lnTo>
                    <a:pt x="33" y="119"/>
                  </a:lnTo>
                  <a:lnTo>
                    <a:pt x="31" y="121"/>
                  </a:lnTo>
                  <a:lnTo>
                    <a:pt x="30" y="124"/>
                  </a:lnTo>
                  <a:lnTo>
                    <a:pt x="28" y="127"/>
                  </a:lnTo>
                  <a:lnTo>
                    <a:pt x="25" y="127"/>
                  </a:lnTo>
                  <a:lnTo>
                    <a:pt x="22" y="125"/>
                  </a:lnTo>
                  <a:lnTo>
                    <a:pt x="20" y="124"/>
                  </a:lnTo>
                  <a:lnTo>
                    <a:pt x="17" y="123"/>
                  </a:lnTo>
                  <a:lnTo>
                    <a:pt x="16" y="123"/>
                  </a:lnTo>
                  <a:lnTo>
                    <a:pt x="16" y="122"/>
                  </a:lnTo>
                  <a:lnTo>
                    <a:pt x="16" y="118"/>
                  </a:lnTo>
                  <a:cubicBezTo>
                    <a:pt x="15" y="116"/>
                    <a:pt x="14" y="114"/>
                    <a:pt x="14" y="114"/>
                  </a:cubicBezTo>
                  <a:lnTo>
                    <a:pt x="14" y="109"/>
                  </a:lnTo>
                  <a:lnTo>
                    <a:pt x="11" y="107"/>
                  </a:lnTo>
                  <a:lnTo>
                    <a:pt x="9" y="107"/>
                  </a:lnTo>
                  <a:lnTo>
                    <a:pt x="8" y="104"/>
                  </a:lnTo>
                  <a:lnTo>
                    <a:pt x="8" y="102"/>
                  </a:lnTo>
                  <a:lnTo>
                    <a:pt x="5" y="101"/>
                  </a:lnTo>
                  <a:lnTo>
                    <a:pt x="2" y="98"/>
                  </a:lnTo>
                  <a:cubicBezTo>
                    <a:pt x="2" y="98"/>
                    <a:pt x="0" y="97"/>
                    <a:pt x="0" y="95"/>
                  </a:cubicBezTo>
                  <a:cubicBezTo>
                    <a:pt x="0" y="93"/>
                    <a:pt x="0" y="88"/>
                    <a:pt x="0" y="88"/>
                  </a:cubicBezTo>
                  <a:lnTo>
                    <a:pt x="1" y="83"/>
                  </a:lnTo>
                  <a:lnTo>
                    <a:pt x="3" y="83"/>
                  </a:lnTo>
                  <a:lnTo>
                    <a:pt x="4" y="78"/>
                  </a:lnTo>
                  <a:lnTo>
                    <a:pt x="6" y="79"/>
                  </a:lnTo>
                  <a:lnTo>
                    <a:pt x="8" y="81"/>
                  </a:lnTo>
                  <a:lnTo>
                    <a:pt x="10" y="81"/>
                  </a:lnTo>
                  <a:lnTo>
                    <a:pt x="14" y="78"/>
                  </a:lnTo>
                  <a:lnTo>
                    <a:pt x="15" y="75"/>
                  </a:lnTo>
                  <a:lnTo>
                    <a:pt x="15" y="73"/>
                  </a:lnTo>
                  <a:lnTo>
                    <a:pt x="18" y="70"/>
                  </a:lnTo>
                  <a:lnTo>
                    <a:pt x="20" y="67"/>
                  </a:lnTo>
                  <a:lnTo>
                    <a:pt x="23" y="66"/>
                  </a:lnTo>
                  <a:lnTo>
                    <a:pt x="26" y="65"/>
                  </a:lnTo>
                  <a:lnTo>
                    <a:pt x="29" y="60"/>
                  </a:lnTo>
                  <a:lnTo>
                    <a:pt x="28" y="55"/>
                  </a:lnTo>
                  <a:lnTo>
                    <a:pt x="31" y="55"/>
                  </a:lnTo>
                  <a:lnTo>
                    <a:pt x="34" y="54"/>
                  </a:lnTo>
                  <a:lnTo>
                    <a:pt x="34" y="50"/>
                  </a:lnTo>
                  <a:lnTo>
                    <a:pt x="30" y="48"/>
                  </a:lnTo>
                  <a:lnTo>
                    <a:pt x="29" y="46"/>
                  </a:lnTo>
                  <a:lnTo>
                    <a:pt x="30" y="45"/>
                  </a:lnTo>
                  <a:lnTo>
                    <a:pt x="34" y="45"/>
                  </a:lnTo>
                  <a:lnTo>
                    <a:pt x="32" y="42"/>
                  </a:lnTo>
                  <a:lnTo>
                    <a:pt x="30" y="41"/>
                  </a:lnTo>
                  <a:cubicBezTo>
                    <a:pt x="30" y="41"/>
                    <a:pt x="27" y="41"/>
                    <a:pt x="25" y="41"/>
                  </a:cubicBezTo>
                  <a:cubicBezTo>
                    <a:pt x="24" y="41"/>
                    <a:pt x="24" y="41"/>
                    <a:pt x="24" y="41"/>
                  </a:cubicBezTo>
                  <a:lnTo>
                    <a:pt x="20" y="43"/>
                  </a:lnTo>
                  <a:lnTo>
                    <a:pt x="18" y="43"/>
                  </a:lnTo>
                  <a:lnTo>
                    <a:pt x="16" y="41"/>
                  </a:lnTo>
                  <a:lnTo>
                    <a:pt x="14" y="39"/>
                  </a:lnTo>
                  <a:lnTo>
                    <a:pt x="12" y="36"/>
                  </a:lnTo>
                  <a:lnTo>
                    <a:pt x="15" y="32"/>
                  </a:lnTo>
                  <a:lnTo>
                    <a:pt x="18" y="30"/>
                  </a:lnTo>
                  <a:lnTo>
                    <a:pt x="21" y="28"/>
                  </a:lnTo>
                  <a:lnTo>
                    <a:pt x="28" y="28"/>
                  </a:lnTo>
                  <a:lnTo>
                    <a:pt x="38" y="29"/>
                  </a:lnTo>
                  <a:lnTo>
                    <a:pt x="44" y="31"/>
                  </a:lnTo>
                  <a:lnTo>
                    <a:pt x="51" y="36"/>
                  </a:lnTo>
                  <a:lnTo>
                    <a:pt x="54" y="37"/>
                  </a:lnTo>
                  <a:lnTo>
                    <a:pt x="57" y="37"/>
                  </a:lnTo>
                  <a:lnTo>
                    <a:pt x="58" y="35"/>
                  </a:lnTo>
                  <a:lnTo>
                    <a:pt x="63" y="35"/>
                  </a:lnTo>
                  <a:lnTo>
                    <a:pt x="64" y="33"/>
                  </a:lnTo>
                  <a:lnTo>
                    <a:pt x="64" y="28"/>
                  </a:lnTo>
                  <a:cubicBezTo>
                    <a:pt x="64" y="28"/>
                    <a:pt x="63" y="28"/>
                    <a:pt x="61" y="28"/>
                  </a:cubicBezTo>
                  <a:lnTo>
                    <a:pt x="60" y="25"/>
                  </a:lnTo>
                  <a:lnTo>
                    <a:pt x="59" y="25"/>
                  </a:lnTo>
                  <a:lnTo>
                    <a:pt x="59" y="23"/>
                  </a:lnTo>
                  <a:lnTo>
                    <a:pt x="60" y="21"/>
                  </a:lnTo>
                  <a:lnTo>
                    <a:pt x="59" y="19"/>
                  </a:lnTo>
                  <a:lnTo>
                    <a:pt x="58" y="16"/>
                  </a:lnTo>
                  <a:lnTo>
                    <a:pt x="58" y="15"/>
                  </a:lnTo>
                  <a:lnTo>
                    <a:pt x="60" y="13"/>
                  </a:lnTo>
                  <a:lnTo>
                    <a:pt x="59" y="11"/>
                  </a:lnTo>
                  <a:lnTo>
                    <a:pt x="60" y="9"/>
                  </a:lnTo>
                  <a:lnTo>
                    <a:pt x="63" y="7"/>
                  </a:lnTo>
                  <a:lnTo>
                    <a:pt x="69" y="4"/>
                  </a:lnTo>
                  <a:lnTo>
                    <a:pt x="74" y="3"/>
                  </a:lnTo>
                  <a:lnTo>
                    <a:pt x="76" y="1"/>
                  </a:lnTo>
                  <a:lnTo>
                    <a:pt x="76" y="0"/>
                  </a:lnTo>
                  <a:lnTo>
                    <a:pt x="81" y="0"/>
                  </a:lnTo>
                  <a:close/>
                  <a:moveTo>
                    <a:pt x="166" y="80"/>
                  </a:moveTo>
                  <a:lnTo>
                    <a:pt x="167" y="82"/>
                  </a:lnTo>
                  <a:lnTo>
                    <a:pt x="166" y="81"/>
                  </a:lnTo>
                  <a:lnTo>
                    <a:pt x="166" y="80"/>
                  </a:lnTo>
                  <a:close/>
                  <a:moveTo>
                    <a:pt x="167" y="87"/>
                  </a:moveTo>
                  <a:lnTo>
                    <a:pt x="167" y="88"/>
                  </a:lnTo>
                  <a:lnTo>
                    <a:pt x="166" y="89"/>
                  </a:lnTo>
                  <a:cubicBezTo>
                    <a:pt x="166" y="89"/>
                    <a:pt x="166" y="89"/>
                    <a:pt x="166" y="89"/>
                  </a:cubicBezTo>
                  <a:lnTo>
                    <a:pt x="166" y="88"/>
                  </a:lnTo>
                  <a:lnTo>
                    <a:pt x="167" y="87"/>
                  </a:lnTo>
                  <a:close/>
                </a:path>
              </a:pathLst>
            </a:custGeom>
            <a:solidFill>
              <a:srgbClr val="00B0F0"/>
            </a:solidFill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l-PL" sz="120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5011" name="Freeform 19"/>
            <p:cNvSpPr>
              <a:spLocks/>
            </p:cNvSpPr>
            <p:nvPr/>
          </p:nvSpPr>
          <p:spPr bwMode="auto">
            <a:xfrm>
              <a:off x="2282825" y="4425950"/>
              <a:ext cx="1057275" cy="1000125"/>
            </a:xfrm>
            <a:custGeom>
              <a:avLst/>
              <a:gdLst>
                <a:gd name="T0" fmla="*/ 971550 w 111"/>
                <a:gd name="T1" fmla="*/ 666750 h 105"/>
                <a:gd name="T2" fmla="*/ 933450 w 111"/>
                <a:gd name="T3" fmla="*/ 704850 h 105"/>
                <a:gd name="T4" fmla="*/ 895350 w 111"/>
                <a:gd name="T5" fmla="*/ 790575 h 105"/>
                <a:gd name="T6" fmla="*/ 809625 w 111"/>
                <a:gd name="T7" fmla="*/ 771525 h 105"/>
                <a:gd name="T8" fmla="*/ 771525 w 111"/>
                <a:gd name="T9" fmla="*/ 714375 h 105"/>
                <a:gd name="T10" fmla="*/ 685800 w 111"/>
                <a:gd name="T11" fmla="*/ 723900 h 105"/>
                <a:gd name="T12" fmla="*/ 695325 w 111"/>
                <a:gd name="T13" fmla="*/ 771525 h 105"/>
                <a:gd name="T14" fmla="*/ 704850 w 111"/>
                <a:gd name="T15" fmla="*/ 895350 h 105"/>
                <a:gd name="T16" fmla="*/ 657225 w 111"/>
                <a:gd name="T17" fmla="*/ 923925 h 105"/>
                <a:gd name="T18" fmla="*/ 581025 w 111"/>
                <a:gd name="T19" fmla="*/ 942975 h 105"/>
                <a:gd name="T20" fmla="*/ 561975 w 111"/>
                <a:gd name="T21" fmla="*/ 1000125 h 105"/>
                <a:gd name="T22" fmla="*/ 495300 w 111"/>
                <a:gd name="T23" fmla="*/ 952500 h 105"/>
                <a:gd name="T24" fmla="*/ 400050 w 111"/>
                <a:gd name="T25" fmla="*/ 952500 h 105"/>
                <a:gd name="T26" fmla="*/ 342900 w 111"/>
                <a:gd name="T27" fmla="*/ 876300 h 105"/>
                <a:gd name="T28" fmla="*/ 409575 w 111"/>
                <a:gd name="T29" fmla="*/ 838200 h 105"/>
                <a:gd name="T30" fmla="*/ 438150 w 111"/>
                <a:gd name="T31" fmla="*/ 790575 h 105"/>
                <a:gd name="T32" fmla="*/ 438150 w 111"/>
                <a:gd name="T33" fmla="*/ 723900 h 105"/>
                <a:gd name="T34" fmla="*/ 361950 w 111"/>
                <a:gd name="T35" fmla="*/ 695325 h 105"/>
                <a:gd name="T36" fmla="*/ 304800 w 111"/>
                <a:gd name="T37" fmla="*/ 676275 h 105"/>
                <a:gd name="T38" fmla="*/ 238125 w 111"/>
                <a:gd name="T39" fmla="*/ 733425 h 105"/>
                <a:gd name="T40" fmla="*/ 257175 w 111"/>
                <a:gd name="T41" fmla="*/ 781050 h 105"/>
                <a:gd name="T42" fmla="*/ 257175 w 111"/>
                <a:gd name="T43" fmla="*/ 847725 h 105"/>
                <a:gd name="T44" fmla="*/ 190500 w 111"/>
                <a:gd name="T45" fmla="*/ 800100 h 105"/>
                <a:gd name="T46" fmla="*/ 85725 w 111"/>
                <a:gd name="T47" fmla="*/ 752475 h 105"/>
                <a:gd name="T48" fmla="*/ 133350 w 111"/>
                <a:gd name="T49" fmla="*/ 704850 h 105"/>
                <a:gd name="T50" fmla="*/ 76200 w 111"/>
                <a:gd name="T51" fmla="*/ 647700 h 105"/>
                <a:gd name="T52" fmla="*/ 104775 w 111"/>
                <a:gd name="T53" fmla="*/ 542925 h 105"/>
                <a:gd name="T54" fmla="*/ 76200 w 111"/>
                <a:gd name="T55" fmla="*/ 428625 h 105"/>
                <a:gd name="T56" fmla="*/ 28575 w 111"/>
                <a:gd name="T57" fmla="*/ 371475 h 105"/>
                <a:gd name="T58" fmla="*/ 19050 w 111"/>
                <a:gd name="T59" fmla="*/ 304800 h 105"/>
                <a:gd name="T60" fmla="*/ 38100 w 111"/>
                <a:gd name="T61" fmla="*/ 228600 h 105"/>
                <a:gd name="T62" fmla="*/ 76200 w 111"/>
                <a:gd name="T63" fmla="*/ 200025 h 105"/>
                <a:gd name="T64" fmla="*/ 38100 w 111"/>
                <a:gd name="T65" fmla="*/ 104775 h 105"/>
                <a:gd name="T66" fmla="*/ 85725 w 111"/>
                <a:gd name="T67" fmla="*/ 57150 h 105"/>
                <a:gd name="T68" fmla="*/ 142875 w 111"/>
                <a:gd name="T69" fmla="*/ 19050 h 105"/>
                <a:gd name="T70" fmla="*/ 219075 w 111"/>
                <a:gd name="T71" fmla="*/ 85725 h 105"/>
                <a:gd name="T72" fmla="*/ 257175 w 111"/>
                <a:gd name="T73" fmla="*/ 114300 h 105"/>
                <a:gd name="T74" fmla="*/ 342900 w 111"/>
                <a:gd name="T75" fmla="*/ 76200 h 105"/>
                <a:gd name="T76" fmla="*/ 504825 w 111"/>
                <a:gd name="T77" fmla="*/ 66675 h 105"/>
                <a:gd name="T78" fmla="*/ 590550 w 111"/>
                <a:gd name="T79" fmla="*/ 47625 h 105"/>
                <a:gd name="T80" fmla="*/ 657225 w 111"/>
                <a:gd name="T81" fmla="*/ 0 h 105"/>
                <a:gd name="T82" fmla="*/ 685800 w 111"/>
                <a:gd name="T83" fmla="*/ 66675 h 105"/>
                <a:gd name="T84" fmla="*/ 771525 w 111"/>
                <a:gd name="T85" fmla="*/ 104775 h 105"/>
                <a:gd name="T86" fmla="*/ 742950 w 111"/>
                <a:gd name="T87" fmla="*/ 257175 h 105"/>
                <a:gd name="T88" fmla="*/ 704850 w 111"/>
                <a:gd name="T89" fmla="*/ 285750 h 105"/>
                <a:gd name="T90" fmla="*/ 809625 w 111"/>
                <a:gd name="T91" fmla="*/ 314325 h 105"/>
                <a:gd name="T92" fmla="*/ 904875 w 111"/>
                <a:gd name="T93" fmla="*/ 342900 h 105"/>
                <a:gd name="T94" fmla="*/ 990600 w 111"/>
                <a:gd name="T95" fmla="*/ 361950 h 105"/>
                <a:gd name="T96" fmla="*/ 962025 w 111"/>
                <a:gd name="T97" fmla="*/ 419100 h 105"/>
                <a:gd name="T98" fmla="*/ 1057275 w 111"/>
                <a:gd name="T99" fmla="*/ 457200 h 105"/>
                <a:gd name="T100" fmla="*/ 1009650 w 111"/>
                <a:gd name="T101" fmla="*/ 523875 h 105"/>
                <a:gd name="T102" fmla="*/ 1019175 w 111"/>
                <a:gd name="T103" fmla="*/ 590550 h 10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11" h="105">
                  <a:moveTo>
                    <a:pt x="107" y="66"/>
                  </a:moveTo>
                  <a:lnTo>
                    <a:pt x="105" y="68"/>
                  </a:lnTo>
                  <a:lnTo>
                    <a:pt x="102" y="70"/>
                  </a:lnTo>
                  <a:lnTo>
                    <a:pt x="100" y="70"/>
                  </a:lnTo>
                  <a:lnTo>
                    <a:pt x="99" y="72"/>
                  </a:lnTo>
                  <a:lnTo>
                    <a:pt x="98" y="74"/>
                  </a:lnTo>
                  <a:lnTo>
                    <a:pt x="96" y="77"/>
                  </a:lnTo>
                  <a:lnTo>
                    <a:pt x="96" y="81"/>
                  </a:lnTo>
                  <a:lnTo>
                    <a:pt x="94" y="83"/>
                  </a:lnTo>
                  <a:lnTo>
                    <a:pt x="91" y="84"/>
                  </a:lnTo>
                  <a:lnTo>
                    <a:pt x="90" y="82"/>
                  </a:lnTo>
                  <a:lnTo>
                    <a:pt x="85" y="81"/>
                  </a:lnTo>
                  <a:lnTo>
                    <a:pt x="82" y="81"/>
                  </a:lnTo>
                  <a:lnTo>
                    <a:pt x="81" y="78"/>
                  </a:lnTo>
                  <a:lnTo>
                    <a:pt x="81" y="75"/>
                  </a:lnTo>
                  <a:lnTo>
                    <a:pt x="78" y="73"/>
                  </a:lnTo>
                  <a:lnTo>
                    <a:pt x="75" y="75"/>
                  </a:lnTo>
                  <a:lnTo>
                    <a:pt x="72" y="76"/>
                  </a:lnTo>
                  <a:lnTo>
                    <a:pt x="70" y="78"/>
                  </a:lnTo>
                  <a:lnTo>
                    <a:pt x="69" y="80"/>
                  </a:lnTo>
                  <a:lnTo>
                    <a:pt x="73" y="81"/>
                  </a:lnTo>
                  <a:lnTo>
                    <a:pt x="76" y="85"/>
                  </a:lnTo>
                  <a:lnTo>
                    <a:pt x="76" y="90"/>
                  </a:lnTo>
                  <a:lnTo>
                    <a:pt x="74" y="94"/>
                  </a:lnTo>
                  <a:lnTo>
                    <a:pt x="72" y="95"/>
                  </a:lnTo>
                  <a:lnTo>
                    <a:pt x="72" y="98"/>
                  </a:lnTo>
                  <a:lnTo>
                    <a:pt x="69" y="97"/>
                  </a:lnTo>
                  <a:lnTo>
                    <a:pt x="65" y="95"/>
                  </a:lnTo>
                  <a:lnTo>
                    <a:pt x="61" y="95"/>
                  </a:lnTo>
                  <a:lnTo>
                    <a:pt x="61" y="99"/>
                  </a:lnTo>
                  <a:lnTo>
                    <a:pt x="61" y="102"/>
                  </a:lnTo>
                  <a:lnTo>
                    <a:pt x="61" y="105"/>
                  </a:lnTo>
                  <a:lnTo>
                    <a:pt x="59" y="105"/>
                  </a:lnTo>
                  <a:lnTo>
                    <a:pt x="55" y="104"/>
                  </a:lnTo>
                  <a:lnTo>
                    <a:pt x="54" y="101"/>
                  </a:lnTo>
                  <a:lnTo>
                    <a:pt x="52" y="100"/>
                  </a:lnTo>
                  <a:lnTo>
                    <a:pt x="50" y="99"/>
                  </a:lnTo>
                  <a:lnTo>
                    <a:pt x="47" y="99"/>
                  </a:lnTo>
                  <a:lnTo>
                    <a:pt x="42" y="100"/>
                  </a:lnTo>
                  <a:cubicBezTo>
                    <a:pt x="42" y="100"/>
                    <a:pt x="40" y="100"/>
                    <a:pt x="39" y="98"/>
                  </a:cubicBezTo>
                  <a:cubicBezTo>
                    <a:pt x="38" y="96"/>
                    <a:pt x="35" y="94"/>
                    <a:pt x="35" y="94"/>
                  </a:cubicBezTo>
                  <a:lnTo>
                    <a:pt x="36" y="92"/>
                  </a:lnTo>
                  <a:lnTo>
                    <a:pt x="39" y="90"/>
                  </a:lnTo>
                  <a:lnTo>
                    <a:pt x="41" y="90"/>
                  </a:lnTo>
                  <a:lnTo>
                    <a:pt x="43" y="88"/>
                  </a:lnTo>
                  <a:lnTo>
                    <a:pt x="43" y="85"/>
                  </a:lnTo>
                  <a:cubicBezTo>
                    <a:pt x="43" y="85"/>
                    <a:pt x="41" y="83"/>
                    <a:pt x="43" y="83"/>
                  </a:cubicBezTo>
                  <a:cubicBezTo>
                    <a:pt x="45" y="83"/>
                    <a:pt x="46" y="83"/>
                    <a:pt x="46" y="83"/>
                  </a:cubicBezTo>
                  <a:lnTo>
                    <a:pt x="48" y="81"/>
                  </a:lnTo>
                  <a:lnTo>
                    <a:pt x="48" y="79"/>
                  </a:lnTo>
                  <a:lnTo>
                    <a:pt x="46" y="76"/>
                  </a:lnTo>
                  <a:lnTo>
                    <a:pt x="45" y="75"/>
                  </a:lnTo>
                  <a:cubicBezTo>
                    <a:pt x="45" y="75"/>
                    <a:pt x="44" y="75"/>
                    <a:pt x="42" y="75"/>
                  </a:cubicBezTo>
                  <a:cubicBezTo>
                    <a:pt x="41" y="75"/>
                    <a:pt x="38" y="73"/>
                    <a:pt x="38" y="73"/>
                  </a:cubicBezTo>
                  <a:cubicBezTo>
                    <a:pt x="38" y="73"/>
                    <a:pt x="37" y="74"/>
                    <a:pt x="36" y="72"/>
                  </a:cubicBezTo>
                  <a:cubicBezTo>
                    <a:pt x="35" y="70"/>
                    <a:pt x="33" y="69"/>
                    <a:pt x="33" y="69"/>
                  </a:cubicBezTo>
                  <a:lnTo>
                    <a:pt x="32" y="71"/>
                  </a:lnTo>
                  <a:lnTo>
                    <a:pt x="30" y="72"/>
                  </a:lnTo>
                  <a:lnTo>
                    <a:pt x="26" y="74"/>
                  </a:lnTo>
                  <a:lnTo>
                    <a:pt x="25" y="77"/>
                  </a:lnTo>
                  <a:lnTo>
                    <a:pt x="25" y="80"/>
                  </a:lnTo>
                  <a:lnTo>
                    <a:pt x="25" y="81"/>
                  </a:lnTo>
                  <a:lnTo>
                    <a:pt x="27" y="82"/>
                  </a:lnTo>
                  <a:cubicBezTo>
                    <a:pt x="30" y="83"/>
                    <a:pt x="31" y="84"/>
                    <a:pt x="31" y="84"/>
                  </a:cubicBezTo>
                  <a:lnTo>
                    <a:pt x="29" y="86"/>
                  </a:lnTo>
                  <a:lnTo>
                    <a:pt x="27" y="89"/>
                  </a:lnTo>
                  <a:lnTo>
                    <a:pt x="26" y="89"/>
                  </a:lnTo>
                  <a:cubicBezTo>
                    <a:pt x="26" y="89"/>
                    <a:pt x="26" y="90"/>
                    <a:pt x="24" y="87"/>
                  </a:cubicBezTo>
                  <a:cubicBezTo>
                    <a:pt x="22" y="85"/>
                    <a:pt x="21" y="86"/>
                    <a:pt x="20" y="84"/>
                  </a:cubicBezTo>
                  <a:cubicBezTo>
                    <a:pt x="18" y="81"/>
                    <a:pt x="19" y="80"/>
                    <a:pt x="16" y="80"/>
                  </a:cubicBezTo>
                  <a:cubicBezTo>
                    <a:pt x="14" y="80"/>
                    <a:pt x="10" y="80"/>
                    <a:pt x="10" y="80"/>
                  </a:cubicBezTo>
                  <a:lnTo>
                    <a:pt x="9" y="79"/>
                  </a:lnTo>
                  <a:lnTo>
                    <a:pt x="10" y="78"/>
                  </a:lnTo>
                  <a:lnTo>
                    <a:pt x="12" y="76"/>
                  </a:lnTo>
                  <a:lnTo>
                    <a:pt x="14" y="74"/>
                  </a:lnTo>
                  <a:lnTo>
                    <a:pt x="15" y="72"/>
                  </a:lnTo>
                  <a:lnTo>
                    <a:pt x="13" y="69"/>
                  </a:lnTo>
                  <a:lnTo>
                    <a:pt x="8" y="68"/>
                  </a:lnTo>
                  <a:lnTo>
                    <a:pt x="6" y="64"/>
                  </a:lnTo>
                  <a:lnTo>
                    <a:pt x="9" y="61"/>
                  </a:lnTo>
                  <a:lnTo>
                    <a:pt x="11" y="57"/>
                  </a:lnTo>
                  <a:lnTo>
                    <a:pt x="12" y="47"/>
                  </a:lnTo>
                  <a:lnTo>
                    <a:pt x="8" y="47"/>
                  </a:lnTo>
                  <a:lnTo>
                    <a:pt x="8" y="45"/>
                  </a:lnTo>
                  <a:lnTo>
                    <a:pt x="11" y="43"/>
                  </a:lnTo>
                  <a:lnTo>
                    <a:pt x="9" y="41"/>
                  </a:lnTo>
                  <a:lnTo>
                    <a:pt x="3" y="39"/>
                  </a:lnTo>
                  <a:lnTo>
                    <a:pt x="0" y="38"/>
                  </a:lnTo>
                  <a:lnTo>
                    <a:pt x="0" y="35"/>
                  </a:lnTo>
                  <a:lnTo>
                    <a:pt x="2" y="32"/>
                  </a:lnTo>
                  <a:lnTo>
                    <a:pt x="2" y="29"/>
                  </a:lnTo>
                  <a:lnTo>
                    <a:pt x="1" y="25"/>
                  </a:lnTo>
                  <a:lnTo>
                    <a:pt x="4" y="24"/>
                  </a:lnTo>
                  <a:lnTo>
                    <a:pt x="4" y="22"/>
                  </a:lnTo>
                  <a:lnTo>
                    <a:pt x="8" y="24"/>
                  </a:lnTo>
                  <a:lnTo>
                    <a:pt x="8" y="21"/>
                  </a:lnTo>
                  <a:lnTo>
                    <a:pt x="7" y="18"/>
                  </a:lnTo>
                  <a:lnTo>
                    <a:pt x="4" y="14"/>
                  </a:lnTo>
                  <a:lnTo>
                    <a:pt x="4" y="11"/>
                  </a:lnTo>
                  <a:lnTo>
                    <a:pt x="6" y="10"/>
                  </a:lnTo>
                  <a:lnTo>
                    <a:pt x="8" y="9"/>
                  </a:lnTo>
                  <a:lnTo>
                    <a:pt x="9" y="6"/>
                  </a:lnTo>
                  <a:lnTo>
                    <a:pt x="9" y="1"/>
                  </a:lnTo>
                  <a:lnTo>
                    <a:pt x="11" y="1"/>
                  </a:lnTo>
                  <a:lnTo>
                    <a:pt x="15" y="2"/>
                  </a:lnTo>
                  <a:lnTo>
                    <a:pt x="16" y="4"/>
                  </a:lnTo>
                  <a:lnTo>
                    <a:pt x="21" y="6"/>
                  </a:lnTo>
                  <a:lnTo>
                    <a:pt x="23" y="9"/>
                  </a:lnTo>
                  <a:lnTo>
                    <a:pt x="23" y="13"/>
                  </a:lnTo>
                  <a:lnTo>
                    <a:pt x="24" y="13"/>
                  </a:lnTo>
                  <a:lnTo>
                    <a:pt x="27" y="12"/>
                  </a:lnTo>
                  <a:lnTo>
                    <a:pt x="31" y="12"/>
                  </a:lnTo>
                  <a:lnTo>
                    <a:pt x="36" y="9"/>
                  </a:lnTo>
                  <a:lnTo>
                    <a:pt x="36" y="8"/>
                  </a:lnTo>
                  <a:lnTo>
                    <a:pt x="38" y="9"/>
                  </a:lnTo>
                  <a:lnTo>
                    <a:pt x="49" y="9"/>
                  </a:lnTo>
                  <a:lnTo>
                    <a:pt x="53" y="7"/>
                  </a:lnTo>
                  <a:lnTo>
                    <a:pt x="55" y="8"/>
                  </a:lnTo>
                  <a:lnTo>
                    <a:pt x="58" y="7"/>
                  </a:lnTo>
                  <a:lnTo>
                    <a:pt x="62" y="5"/>
                  </a:lnTo>
                  <a:lnTo>
                    <a:pt x="65" y="3"/>
                  </a:lnTo>
                  <a:lnTo>
                    <a:pt x="66" y="0"/>
                  </a:lnTo>
                  <a:lnTo>
                    <a:pt x="69" y="0"/>
                  </a:lnTo>
                  <a:lnTo>
                    <a:pt x="70" y="2"/>
                  </a:lnTo>
                  <a:cubicBezTo>
                    <a:pt x="70" y="2"/>
                    <a:pt x="70" y="3"/>
                    <a:pt x="70" y="5"/>
                  </a:cubicBezTo>
                  <a:cubicBezTo>
                    <a:pt x="69" y="6"/>
                    <a:pt x="72" y="7"/>
                    <a:pt x="72" y="7"/>
                  </a:cubicBezTo>
                  <a:lnTo>
                    <a:pt x="76" y="7"/>
                  </a:lnTo>
                  <a:lnTo>
                    <a:pt x="81" y="9"/>
                  </a:lnTo>
                  <a:lnTo>
                    <a:pt x="81" y="11"/>
                  </a:lnTo>
                  <a:lnTo>
                    <a:pt x="81" y="19"/>
                  </a:lnTo>
                  <a:lnTo>
                    <a:pt x="81" y="25"/>
                  </a:lnTo>
                  <a:cubicBezTo>
                    <a:pt x="81" y="25"/>
                    <a:pt x="80" y="27"/>
                    <a:pt x="78" y="27"/>
                  </a:cubicBezTo>
                  <a:cubicBezTo>
                    <a:pt x="76" y="27"/>
                    <a:pt x="75" y="26"/>
                    <a:pt x="75" y="26"/>
                  </a:cubicBezTo>
                  <a:lnTo>
                    <a:pt x="74" y="27"/>
                  </a:lnTo>
                  <a:lnTo>
                    <a:pt x="74" y="30"/>
                  </a:lnTo>
                  <a:lnTo>
                    <a:pt x="77" y="30"/>
                  </a:lnTo>
                  <a:lnTo>
                    <a:pt x="82" y="31"/>
                  </a:lnTo>
                  <a:lnTo>
                    <a:pt x="85" y="33"/>
                  </a:lnTo>
                  <a:lnTo>
                    <a:pt x="89" y="35"/>
                  </a:lnTo>
                  <a:lnTo>
                    <a:pt x="93" y="37"/>
                  </a:lnTo>
                  <a:lnTo>
                    <a:pt x="95" y="36"/>
                  </a:lnTo>
                  <a:lnTo>
                    <a:pt x="99" y="35"/>
                  </a:lnTo>
                  <a:lnTo>
                    <a:pt x="103" y="36"/>
                  </a:lnTo>
                  <a:lnTo>
                    <a:pt x="104" y="38"/>
                  </a:lnTo>
                  <a:cubicBezTo>
                    <a:pt x="104" y="38"/>
                    <a:pt x="104" y="39"/>
                    <a:pt x="103" y="40"/>
                  </a:cubicBezTo>
                  <a:cubicBezTo>
                    <a:pt x="101" y="41"/>
                    <a:pt x="99" y="42"/>
                    <a:pt x="99" y="42"/>
                  </a:cubicBezTo>
                  <a:lnTo>
                    <a:pt x="101" y="44"/>
                  </a:lnTo>
                  <a:lnTo>
                    <a:pt x="103" y="44"/>
                  </a:lnTo>
                  <a:lnTo>
                    <a:pt x="107" y="45"/>
                  </a:lnTo>
                  <a:lnTo>
                    <a:pt x="111" y="48"/>
                  </a:lnTo>
                  <a:lnTo>
                    <a:pt x="110" y="50"/>
                  </a:lnTo>
                  <a:lnTo>
                    <a:pt x="108" y="52"/>
                  </a:lnTo>
                  <a:lnTo>
                    <a:pt x="106" y="55"/>
                  </a:lnTo>
                  <a:lnTo>
                    <a:pt x="108" y="57"/>
                  </a:lnTo>
                  <a:cubicBezTo>
                    <a:pt x="108" y="57"/>
                    <a:pt x="108" y="58"/>
                    <a:pt x="108" y="59"/>
                  </a:cubicBezTo>
                  <a:cubicBezTo>
                    <a:pt x="108" y="61"/>
                    <a:pt x="107" y="62"/>
                    <a:pt x="107" y="62"/>
                  </a:cubicBezTo>
                  <a:lnTo>
                    <a:pt x="106" y="65"/>
                  </a:lnTo>
                  <a:lnTo>
                    <a:pt x="107" y="66"/>
                  </a:lnTo>
                  <a:close/>
                </a:path>
              </a:pathLst>
            </a:custGeom>
            <a:solidFill>
              <a:srgbClr val="00B0F0"/>
            </a:solidFill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l-PL" sz="120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5012" name="Freeform 20"/>
            <p:cNvSpPr>
              <a:spLocks/>
            </p:cNvSpPr>
            <p:nvPr/>
          </p:nvSpPr>
          <p:spPr bwMode="auto">
            <a:xfrm>
              <a:off x="1695251" y="5057898"/>
              <a:ext cx="1781175" cy="1514475"/>
            </a:xfrm>
            <a:custGeom>
              <a:avLst/>
              <a:gdLst>
                <a:gd name="T0" fmla="*/ 133350 w 187"/>
                <a:gd name="T1" fmla="*/ 1171575 h 159"/>
                <a:gd name="T2" fmla="*/ 238125 w 187"/>
                <a:gd name="T3" fmla="*/ 1057275 h 159"/>
                <a:gd name="T4" fmla="*/ 342900 w 187"/>
                <a:gd name="T5" fmla="*/ 1009650 h 159"/>
                <a:gd name="T6" fmla="*/ 409575 w 187"/>
                <a:gd name="T7" fmla="*/ 962025 h 159"/>
                <a:gd name="T8" fmla="*/ 428625 w 187"/>
                <a:gd name="T9" fmla="*/ 838200 h 159"/>
                <a:gd name="T10" fmla="*/ 533400 w 187"/>
                <a:gd name="T11" fmla="*/ 771525 h 159"/>
                <a:gd name="T12" fmla="*/ 485775 w 187"/>
                <a:gd name="T13" fmla="*/ 714375 h 159"/>
                <a:gd name="T14" fmla="*/ 533400 w 187"/>
                <a:gd name="T15" fmla="*/ 619125 h 159"/>
                <a:gd name="T16" fmla="*/ 552450 w 187"/>
                <a:gd name="T17" fmla="*/ 571500 h 159"/>
                <a:gd name="T18" fmla="*/ 600075 w 187"/>
                <a:gd name="T19" fmla="*/ 447675 h 159"/>
                <a:gd name="T20" fmla="*/ 704850 w 187"/>
                <a:gd name="T21" fmla="*/ 476250 h 159"/>
                <a:gd name="T22" fmla="*/ 647700 w 187"/>
                <a:gd name="T23" fmla="*/ 381000 h 159"/>
                <a:gd name="T24" fmla="*/ 600075 w 187"/>
                <a:gd name="T25" fmla="*/ 200025 h 159"/>
                <a:gd name="T26" fmla="*/ 685800 w 187"/>
                <a:gd name="T27" fmla="*/ 133350 h 159"/>
                <a:gd name="T28" fmla="*/ 847725 w 187"/>
                <a:gd name="T29" fmla="*/ 219075 h 159"/>
                <a:gd name="T30" fmla="*/ 828675 w 187"/>
                <a:gd name="T31" fmla="*/ 133350 h 159"/>
                <a:gd name="T32" fmla="*/ 904875 w 187"/>
                <a:gd name="T33" fmla="*/ 28575 h 159"/>
                <a:gd name="T34" fmla="*/ 1028700 w 187"/>
                <a:gd name="T35" fmla="*/ 95250 h 159"/>
                <a:gd name="T36" fmla="*/ 1000125 w 187"/>
                <a:gd name="T37" fmla="*/ 180975 h 159"/>
                <a:gd name="T38" fmla="*/ 923925 w 187"/>
                <a:gd name="T39" fmla="*/ 266700 h 159"/>
                <a:gd name="T40" fmla="*/ 1085850 w 187"/>
                <a:gd name="T41" fmla="*/ 323850 h 159"/>
                <a:gd name="T42" fmla="*/ 1171575 w 187"/>
                <a:gd name="T43" fmla="*/ 342900 h 159"/>
                <a:gd name="T44" fmla="*/ 1276350 w 187"/>
                <a:gd name="T45" fmla="*/ 304800 h 159"/>
                <a:gd name="T46" fmla="*/ 1285875 w 187"/>
                <a:gd name="T47" fmla="*/ 142875 h 159"/>
                <a:gd name="T48" fmla="*/ 1333500 w 187"/>
                <a:gd name="T49" fmla="*/ 66675 h 159"/>
                <a:gd name="T50" fmla="*/ 1447800 w 187"/>
                <a:gd name="T51" fmla="*/ 152400 h 159"/>
                <a:gd name="T52" fmla="*/ 1524000 w 187"/>
                <a:gd name="T53" fmla="*/ 76200 h 159"/>
                <a:gd name="T54" fmla="*/ 1609725 w 187"/>
                <a:gd name="T55" fmla="*/ 0 h 159"/>
                <a:gd name="T56" fmla="*/ 1638300 w 187"/>
                <a:gd name="T57" fmla="*/ 142875 h 159"/>
                <a:gd name="T58" fmla="*/ 1724025 w 187"/>
                <a:gd name="T59" fmla="*/ 228600 h 159"/>
                <a:gd name="T60" fmla="*/ 1771650 w 187"/>
                <a:gd name="T61" fmla="*/ 381000 h 159"/>
                <a:gd name="T62" fmla="*/ 1752600 w 187"/>
                <a:gd name="T63" fmla="*/ 428625 h 159"/>
                <a:gd name="T64" fmla="*/ 1781175 w 187"/>
                <a:gd name="T65" fmla="*/ 542925 h 159"/>
                <a:gd name="T66" fmla="*/ 1676400 w 187"/>
                <a:gd name="T67" fmla="*/ 600075 h 159"/>
                <a:gd name="T68" fmla="*/ 1533525 w 187"/>
                <a:gd name="T69" fmla="*/ 676275 h 159"/>
                <a:gd name="T70" fmla="*/ 1381125 w 187"/>
                <a:gd name="T71" fmla="*/ 723900 h 159"/>
                <a:gd name="T72" fmla="*/ 1257300 w 187"/>
                <a:gd name="T73" fmla="*/ 733425 h 159"/>
                <a:gd name="T74" fmla="*/ 1171575 w 187"/>
                <a:gd name="T75" fmla="*/ 704850 h 159"/>
                <a:gd name="T76" fmla="*/ 1114425 w 187"/>
                <a:gd name="T77" fmla="*/ 685800 h 159"/>
                <a:gd name="T78" fmla="*/ 1028700 w 187"/>
                <a:gd name="T79" fmla="*/ 609600 h 159"/>
                <a:gd name="T80" fmla="*/ 962025 w 187"/>
                <a:gd name="T81" fmla="*/ 638175 h 159"/>
                <a:gd name="T82" fmla="*/ 990600 w 187"/>
                <a:gd name="T83" fmla="*/ 714375 h 159"/>
                <a:gd name="T84" fmla="*/ 885825 w 187"/>
                <a:gd name="T85" fmla="*/ 762000 h 159"/>
                <a:gd name="T86" fmla="*/ 885825 w 187"/>
                <a:gd name="T87" fmla="*/ 876300 h 159"/>
                <a:gd name="T88" fmla="*/ 752475 w 187"/>
                <a:gd name="T89" fmla="*/ 981075 h 159"/>
                <a:gd name="T90" fmla="*/ 742950 w 187"/>
                <a:gd name="T91" fmla="*/ 1133475 h 159"/>
                <a:gd name="T92" fmla="*/ 704850 w 187"/>
                <a:gd name="T93" fmla="*/ 1238250 h 159"/>
                <a:gd name="T94" fmla="*/ 638175 w 187"/>
                <a:gd name="T95" fmla="*/ 1304925 h 159"/>
                <a:gd name="T96" fmla="*/ 571500 w 187"/>
                <a:gd name="T97" fmla="*/ 1381125 h 159"/>
                <a:gd name="T98" fmla="*/ 457200 w 187"/>
                <a:gd name="T99" fmla="*/ 1333500 h 159"/>
                <a:gd name="T100" fmla="*/ 381000 w 187"/>
                <a:gd name="T101" fmla="*/ 1314450 h 159"/>
                <a:gd name="T102" fmla="*/ 285750 w 187"/>
                <a:gd name="T103" fmla="*/ 1409700 h 159"/>
                <a:gd name="T104" fmla="*/ 209550 w 187"/>
                <a:gd name="T105" fmla="*/ 1504950 h 159"/>
                <a:gd name="T106" fmla="*/ 19050 w 187"/>
                <a:gd name="T107" fmla="*/ 1343025 h 15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87" h="159">
                  <a:moveTo>
                    <a:pt x="0" y="137"/>
                  </a:moveTo>
                  <a:lnTo>
                    <a:pt x="5" y="133"/>
                  </a:lnTo>
                  <a:lnTo>
                    <a:pt x="7" y="129"/>
                  </a:lnTo>
                  <a:lnTo>
                    <a:pt x="11" y="125"/>
                  </a:lnTo>
                  <a:lnTo>
                    <a:pt x="14" y="123"/>
                  </a:lnTo>
                  <a:lnTo>
                    <a:pt x="14" y="118"/>
                  </a:lnTo>
                  <a:lnTo>
                    <a:pt x="17" y="118"/>
                  </a:lnTo>
                  <a:lnTo>
                    <a:pt x="22" y="117"/>
                  </a:lnTo>
                  <a:lnTo>
                    <a:pt x="25" y="113"/>
                  </a:lnTo>
                  <a:lnTo>
                    <a:pt x="25" y="111"/>
                  </a:lnTo>
                  <a:lnTo>
                    <a:pt x="28" y="111"/>
                  </a:lnTo>
                  <a:lnTo>
                    <a:pt x="30" y="109"/>
                  </a:lnTo>
                  <a:lnTo>
                    <a:pt x="32" y="107"/>
                  </a:lnTo>
                  <a:lnTo>
                    <a:pt x="33" y="105"/>
                  </a:lnTo>
                  <a:lnTo>
                    <a:pt x="36" y="106"/>
                  </a:lnTo>
                  <a:lnTo>
                    <a:pt x="38" y="106"/>
                  </a:lnTo>
                  <a:lnTo>
                    <a:pt x="39" y="104"/>
                  </a:lnTo>
                  <a:lnTo>
                    <a:pt x="39" y="101"/>
                  </a:lnTo>
                  <a:lnTo>
                    <a:pt x="41" y="101"/>
                  </a:lnTo>
                  <a:lnTo>
                    <a:pt x="43" y="101"/>
                  </a:lnTo>
                  <a:lnTo>
                    <a:pt x="43" y="99"/>
                  </a:lnTo>
                  <a:lnTo>
                    <a:pt x="44" y="96"/>
                  </a:lnTo>
                  <a:lnTo>
                    <a:pt x="42" y="92"/>
                  </a:lnTo>
                  <a:lnTo>
                    <a:pt x="42" y="90"/>
                  </a:lnTo>
                  <a:lnTo>
                    <a:pt x="45" y="88"/>
                  </a:lnTo>
                  <a:lnTo>
                    <a:pt x="48" y="86"/>
                  </a:lnTo>
                  <a:lnTo>
                    <a:pt x="48" y="84"/>
                  </a:lnTo>
                  <a:lnTo>
                    <a:pt x="49" y="82"/>
                  </a:lnTo>
                  <a:lnTo>
                    <a:pt x="52" y="81"/>
                  </a:lnTo>
                  <a:lnTo>
                    <a:pt x="56" y="81"/>
                  </a:lnTo>
                  <a:lnTo>
                    <a:pt x="57" y="79"/>
                  </a:lnTo>
                  <a:lnTo>
                    <a:pt x="55" y="77"/>
                  </a:lnTo>
                  <a:lnTo>
                    <a:pt x="53" y="78"/>
                  </a:lnTo>
                  <a:lnTo>
                    <a:pt x="51" y="77"/>
                  </a:lnTo>
                  <a:lnTo>
                    <a:pt x="51" y="75"/>
                  </a:lnTo>
                  <a:lnTo>
                    <a:pt x="51" y="73"/>
                  </a:lnTo>
                  <a:lnTo>
                    <a:pt x="52" y="70"/>
                  </a:lnTo>
                  <a:lnTo>
                    <a:pt x="54" y="69"/>
                  </a:lnTo>
                  <a:lnTo>
                    <a:pt x="55" y="67"/>
                  </a:lnTo>
                  <a:lnTo>
                    <a:pt x="56" y="65"/>
                  </a:lnTo>
                  <a:lnTo>
                    <a:pt x="56" y="63"/>
                  </a:lnTo>
                  <a:lnTo>
                    <a:pt x="55" y="60"/>
                  </a:lnTo>
                  <a:lnTo>
                    <a:pt x="56" y="60"/>
                  </a:lnTo>
                  <a:lnTo>
                    <a:pt x="57" y="61"/>
                  </a:lnTo>
                  <a:lnTo>
                    <a:pt x="58" y="60"/>
                  </a:lnTo>
                  <a:lnTo>
                    <a:pt x="62" y="58"/>
                  </a:lnTo>
                  <a:lnTo>
                    <a:pt x="63" y="57"/>
                  </a:lnTo>
                  <a:lnTo>
                    <a:pt x="63" y="53"/>
                  </a:lnTo>
                  <a:lnTo>
                    <a:pt x="63" y="50"/>
                  </a:lnTo>
                  <a:lnTo>
                    <a:pt x="63" y="47"/>
                  </a:lnTo>
                  <a:lnTo>
                    <a:pt x="67" y="47"/>
                  </a:lnTo>
                  <a:lnTo>
                    <a:pt x="70" y="49"/>
                  </a:lnTo>
                  <a:lnTo>
                    <a:pt x="71" y="51"/>
                  </a:lnTo>
                  <a:lnTo>
                    <a:pt x="74" y="53"/>
                  </a:lnTo>
                  <a:lnTo>
                    <a:pt x="74" y="50"/>
                  </a:lnTo>
                  <a:lnTo>
                    <a:pt x="76" y="46"/>
                  </a:lnTo>
                  <a:lnTo>
                    <a:pt x="75" y="44"/>
                  </a:lnTo>
                  <a:lnTo>
                    <a:pt x="72" y="43"/>
                  </a:lnTo>
                  <a:lnTo>
                    <a:pt x="71" y="42"/>
                  </a:lnTo>
                  <a:lnTo>
                    <a:pt x="68" y="40"/>
                  </a:lnTo>
                  <a:lnTo>
                    <a:pt x="68" y="38"/>
                  </a:lnTo>
                  <a:lnTo>
                    <a:pt x="65" y="34"/>
                  </a:lnTo>
                  <a:lnTo>
                    <a:pt x="65" y="26"/>
                  </a:lnTo>
                  <a:lnTo>
                    <a:pt x="63" y="24"/>
                  </a:lnTo>
                  <a:lnTo>
                    <a:pt x="63" y="21"/>
                  </a:lnTo>
                  <a:lnTo>
                    <a:pt x="65" y="20"/>
                  </a:lnTo>
                  <a:lnTo>
                    <a:pt x="68" y="18"/>
                  </a:lnTo>
                  <a:lnTo>
                    <a:pt x="70" y="14"/>
                  </a:lnTo>
                  <a:lnTo>
                    <a:pt x="71" y="13"/>
                  </a:lnTo>
                  <a:lnTo>
                    <a:pt x="72" y="14"/>
                  </a:lnTo>
                  <a:cubicBezTo>
                    <a:pt x="72" y="14"/>
                    <a:pt x="76" y="14"/>
                    <a:pt x="78" y="14"/>
                  </a:cubicBezTo>
                  <a:cubicBezTo>
                    <a:pt x="81" y="14"/>
                    <a:pt x="80" y="15"/>
                    <a:pt x="82" y="18"/>
                  </a:cubicBezTo>
                  <a:cubicBezTo>
                    <a:pt x="83" y="20"/>
                    <a:pt x="84" y="19"/>
                    <a:pt x="86" y="21"/>
                  </a:cubicBezTo>
                  <a:cubicBezTo>
                    <a:pt x="88" y="24"/>
                    <a:pt x="88" y="23"/>
                    <a:pt x="88" y="23"/>
                  </a:cubicBezTo>
                  <a:lnTo>
                    <a:pt x="89" y="23"/>
                  </a:lnTo>
                  <a:lnTo>
                    <a:pt x="91" y="20"/>
                  </a:lnTo>
                  <a:lnTo>
                    <a:pt x="93" y="18"/>
                  </a:lnTo>
                  <a:cubicBezTo>
                    <a:pt x="93" y="18"/>
                    <a:pt x="92" y="17"/>
                    <a:pt x="89" y="16"/>
                  </a:cubicBezTo>
                  <a:lnTo>
                    <a:pt x="87" y="15"/>
                  </a:lnTo>
                  <a:lnTo>
                    <a:pt x="87" y="14"/>
                  </a:lnTo>
                  <a:lnTo>
                    <a:pt x="87" y="11"/>
                  </a:lnTo>
                  <a:lnTo>
                    <a:pt x="88" y="8"/>
                  </a:lnTo>
                  <a:lnTo>
                    <a:pt x="92" y="6"/>
                  </a:lnTo>
                  <a:lnTo>
                    <a:pt x="94" y="5"/>
                  </a:lnTo>
                  <a:lnTo>
                    <a:pt x="95" y="3"/>
                  </a:lnTo>
                  <a:cubicBezTo>
                    <a:pt x="95" y="3"/>
                    <a:pt x="97" y="4"/>
                    <a:pt x="98" y="6"/>
                  </a:cubicBezTo>
                  <a:cubicBezTo>
                    <a:pt x="99" y="8"/>
                    <a:pt x="100" y="7"/>
                    <a:pt x="100" y="7"/>
                  </a:cubicBezTo>
                  <a:cubicBezTo>
                    <a:pt x="100" y="7"/>
                    <a:pt x="103" y="9"/>
                    <a:pt x="104" y="9"/>
                  </a:cubicBezTo>
                  <a:cubicBezTo>
                    <a:pt x="106" y="9"/>
                    <a:pt x="107" y="9"/>
                    <a:pt x="107" y="9"/>
                  </a:cubicBezTo>
                  <a:lnTo>
                    <a:pt x="108" y="10"/>
                  </a:lnTo>
                  <a:lnTo>
                    <a:pt x="110" y="13"/>
                  </a:lnTo>
                  <a:lnTo>
                    <a:pt x="110" y="15"/>
                  </a:lnTo>
                  <a:lnTo>
                    <a:pt x="108" y="17"/>
                  </a:lnTo>
                  <a:cubicBezTo>
                    <a:pt x="108" y="17"/>
                    <a:pt x="107" y="17"/>
                    <a:pt x="105" y="17"/>
                  </a:cubicBezTo>
                  <a:cubicBezTo>
                    <a:pt x="103" y="17"/>
                    <a:pt x="105" y="19"/>
                    <a:pt x="105" y="19"/>
                  </a:cubicBezTo>
                  <a:lnTo>
                    <a:pt x="105" y="22"/>
                  </a:lnTo>
                  <a:lnTo>
                    <a:pt x="103" y="24"/>
                  </a:lnTo>
                  <a:lnTo>
                    <a:pt x="101" y="24"/>
                  </a:lnTo>
                  <a:lnTo>
                    <a:pt x="98" y="26"/>
                  </a:lnTo>
                  <a:lnTo>
                    <a:pt x="97" y="28"/>
                  </a:lnTo>
                  <a:cubicBezTo>
                    <a:pt x="97" y="28"/>
                    <a:pt x="100" y="30"/>
                    <a:pt x="101" y="32"/>
                  </a:cubicBezTo>
                  <a:cubicBezTo>
                    <a:pt x="102" y="34"/>
                    <a:pt x="104" y="34"/>
                    <a:pt x="104" y="34"/>
                  </a:cubicBezTo>
                  <a:lnTo>
                    <a:pt x="109" y="33"/>
                  </a:lnTo>
                  <a:lnTo>
                    <a:pt x="112" y="33"/>
                  </a:lnTo>
                  <a:lnTo>
                    <a:pt x="114" y="34"/>
                  </a:lnTo>
                  <a:lnTo>
                    <a:pt x="116" y="35"/>
                  </a:lnTo>
                  <a:lnTo>
                    <a:pt x="117" y="38"/>
                  </a:lnTo>
                  <a:lnTo>
                    <a:pt x="121" y="39"/>
                  </a:lnTo>
                  <a:lnTo>
                    <a:pt x="123" y="39"/>
                  </a:lnTo>
                  <a:lnTo>
                    <a:pt x="123" y="36"/>
                  </a:lnTo>
                  <a:lnTo>
                    <a:pt x="123" y="33"/>
                  </a:lnTo>
                  <a:lnTo>
                    <a:pt x="123" y="29"/>
                  </a:lnTo>
                  <a:lnTo>
                    <a:pt x="127" y="29"/>
                  </a:lnTo>
                  <a:lnTo>
                    <a:pt x="131" y="31"/>
                  </a:lnTo>
                  <a:lnTo>
                    <a:pt x="134" y="32"/>
                  </a:lnTo>
                  <a:lnTo>
                    <a:pt x="134" y="29"/>
                  </a:lnTo>
                  <a:lnTo>
                    <a:pt x="136" y="28"/>
                  </a:lnTo>
                  <a:lnTo>
                    <a:pt x="138" y="24"/>
                  </a:lnTo>
                  <a:lnTo>
                    <a:pt x="138" y="19"/>
                  </a:lnTo>
                  <a:lnTo>
                    <a:pt x="135" y="15"/>
                  </a:lnTo>
                  <a:lnTo>
                    <a:pt x="131" y="14"/>
                  </a:lnTo>
                  <a:lnTo>
                    <a:pt x="132" y="12"/>
                  </a:lnTo>
                  <a:lnTo>
                    <a:pt x="134" y="10"/>
                  </a:lnTo>
                  <a:lnTo>
                    <a:pt x="137" y="9"/>
                  </a:lnTo>
                  <a:lnTo>
                    <a:pt x="140" y="7"/>
                  </a:lnTo>
                  <a:lnTo>
                    <a:pt x="143" y="9"/>
                  </a:lnTo>
                  <a:lnTo>
                    <a:pt x="143" y="12"/>
                  </a:lnTo>
                  <a:lnTo>
                    <a:pt x="144" y="15"/>
                  </a:lnTo>
                  <a:lnTo>
                    <a:pt x="147" y="15"/>
                  </a:lnTo>
                  <a:lnTo>
                    <a:pt x="152" y="16"/>
                  </a:lnTo>
                  <a:lnTo>
                    <a:pt x="153" y="18"/>
                  </a:lnTo>
                  <a:lnTo>
                    <a:pt x="156" y="17"/>
                  </a:lnTo>
                  <a:lnTo>
                    <a:pt x="158" y="15"/>
                  </a:lnTo>
                  <a:lnTo>
                    <a:pt x="158" y="11"/>
                  </a:lnTo>
                  <a:lnTo>
                    <a:pt x="160" y="8"/>
                  </a:lnTo>
                  <a:lnTo>
                    <a:pt x="161" y="6"/>
                  </a:lnTo>
                  <a:lnTo>
                    <a:pt x="162" y="4"/>
                  </a:lnTo>
                  <a:lnTo>
                    <a:pt x="164" y="4"/>
                  </a:lnTo>
                  <a:lnTo>
                    <a:pt x="167" y="2"/>
                  </a:lnTo>
                  <a:lnTo>
                    <a:pt x="169" y="0"/>
                  </a:lnTo>
                  <a:lnTo>
                    <a:pt x="171" y="0"/>
                  </a:lnTo>
                  <a:lnTo>
                    <a:pt x="170" y="5"/>
                  </a:lnTo>
                  <a:cubicBezTo>
                    <a:pt x="170" y="5"/>
                    <a:pt x="170" y="10"/>
                    <a:pt x="170" y="12"/>
                  </a:cubicBezTo>
                  <a:cubicBezTo>
                    <a:pt x="170" y="14"/>
                    <a:pt x="172" y="15"/>
                    <a:pt x="172" y="15"/>
                  </a:cubicBezTo>
                  <a:lnTo>
                    <a:pt x="175" y="18"/>
                  </a:lnTo>
                  <a:lnTo>
                    <a:pt x="178" y="19"/>
                  </a:lnTo>
                  <a:lnTo>
                    <a:pt x="178" y="21"/>
                  </a:lnTo>
                  <a:lnTo>
                    <a:pt x="179" y="24"/>
                  </a:lnTo>
                  <a:lnTo>
                    <a:pt x="181" y="24"/>
                  </a:lnTo>
                  <a:lnTo>
                    <a:pt x="184" y="26"/>
                  </a:lnTo>
                  <a:lnTo>
                    <a:pt x="184" y="31"/>
                  </a:lnTo>
                  <a:cubicBezTo>
                    <a:pt x="184" y="31"/>
                    <a:pt x="185" y="33"/>
                    <a:pt x="186" y="35"/>
                  </a:cubicBezTo>
                  <a:lnTo>
                    <a:pt x="186" y="39"/>
                  </a:lnTo>
                  <a:lnTo>
                    <a:pt x="186" y="40"/>
                  </a:lnTo>
                  <a:lnTo>
                    <a:pt x="187" y="40"/>
                  </a:lnTo>
                  <a:lnTo>
                    <a:pt x="183" y="40"/>
                  </a:lnTo>
                  <a:lnTo>
                    <a:pt x="182" y="42"/>
                  </a:lnTo>
                  <a:lnTo>
                    <a:pt x="182" y="43"/>
                  </a:lnTo>
                  <a:lnTo>
                    <a:pt x="184" y="45"/>
                  </a:lnTo>
                  <a:lnTo>
                    <a:pt x="185" y="46"/>
                  </a:lnTo>
                  <a:lnTo>
                    <a:pt x="185" y="48"/>
                  </a:lnTo>
                  <a:lnTo>
                    <a:pt x="186" y="51"/>
                  </a:lnTo>
                  <a:lnTo>
                    <a:pt x="187" y="55"/>
                  </a:lnTo>
                  <a:lnTo>
                    <a:pt x="187" y="57"/>
                  </a:lnTo>
                  <a:lnTo>
                    <a:pt x="186" y="58"/>
                  </a:lnTo>
                  <a:cubicBezTo>
                    <a:pt x="186" y="58"/>
                    <a:pt x="185" y="59"/>
                    <a:pt x="183" y="60"/>
                  </a:cubicBezTo>
                  <a:cubicBezTo>
                    <a:pt x="181" y="60"/>
                    <a:pt x="181" y="61"/>
                    <a:pt x="181" y="61"/>
                  </a:cubicBezTo>
                  <a:cubicBezTo>
                    <a:pt x="181" y="61"/>
                    <a:pt x="180" y="61"/>
                    <a:pt x="178" y="62"/>
                  </a:cubicBezTo>
                  <a:cubicBezTo>
                    <a:pt x="177" y="63"/>
                    <a:pt x="176" y="63"/>
                    <a:pt x="176" y="63"/>
                  </a:cubicBezTo>
                  <a:cubicBezTo>
                    <a:pt x="176" y="63"/>
                    <a:pt x="173" y="65"/>
                    <a:pt x="172" y="65"/>
                  </a:cubicBezTo>
                  <a:cubicBezTo>
                    <a:pt x="171" y="66"/>
                    <a:pt x="170" y="66"/>
                    <a:pt x="170" y="66"/>
                  </a:cubicBezTo>
                  <a:cubicBezTo>
                    <a:pt x="170" y="66"/>
                    <a:pt x="168" y="67"/>
                    <a:pt x="166" y="68"/>
                  </a:cubicBezTo>
                  <a:cubicBezTo>
                    <a:pt x="164" y="69"/>
                    <a:pt x="165" y="69"/>
                    <a:pt x="164" y="69"/>
                  </a:cubicBezTo>
                  <a:cubicBezTo>
                    <a:pt x="163" y="70"/>
                    <a:pt x="162" y="70"/>
                    <a:pt x="161" y="71"/>
                  </a:cubicBezTo>
                  <a:cubicBezTo>
                    <a:pt x="159" y="72"/>
                    <a:pt x="159" y="72"/>
                    <a:pt x="159" y="72"/>
                  </a:cubicBezTo>
                  <a:cubicBezTo>
                    <a:pt x="159" y="72"/>
                    <a:pt x="157" y="73"/>
                    <a:pt x="156" y="73"/>
                  </a:cubicBezTo>
                  <a:cubicBezTo>
                    <a:pt x="155" y="74"/>
                    <a:pt x="153" y="74"/>
                    <a:pt x="152" y="75"/>
                  </a:cubicBezTo>
                  <a:cubicBezTo>
                    <a:pt x="151" y="75"/>
                    <a:pt x="150" y="76"/>
                    <a:pt x="150" y="76"/>
                  </a:cubicBezTo>
                  <a:lnTo>
                    <a:pt x="145" y="76"/>
                  </a:lnTo>
                  <a:lnTo>
                    <a:pt x="142" y="78"/>
                  </a:lnTo>
                  <a:lnTo>
                    <a:pt x="136" y="80"/>
                  </a:lnTo>
                  <a:cubicBezTo>
                    <a:pt x="136" y="80"/>
                    <a:pt x="135" y="80"/>
                    <a:pt x="134" y="80"/>
                  </a:cubicBezTo>
                  <a:cubicBezTo>
                    <a:pt x="133" y="80"/>
                    <a:pt x="132" y="79"/>
                    <a:pt x="132" y="79"/>
                  </a:cubicBezTo>
                  <a:lnTo>
                    <a:pt x="132" y="77"/>
                  </a:lnTo>
                  <a:lnTo>
                    <a:pt x="131" y="75"/>
                  </a:lnTo>
                  <a:lnTo>
                    <a:pt x="129" y="72"/>
                  </a:lnTo>
                  <a:cubicBezTo>
                    <a:pt x="129" y="72"/>
                    <a:pt x="128" y="72"/>
                    <a:pt x="127" y="72"/>
                  </a:cubicBezTo>
                  <a:cubicBezTo>
                    <a:pt x="126" y="72"/>
                    <a:pt x="126" y="72"/>
                    <a:pt x="126" y="72"/>
                  </a:cubicBezTo>
                  <a:cubicBezTo>
                    <a:pt x="126" y="72"/>
                    <a:pt x="124" y="73"/>
                    <a:pt x="123" y="74"/>
                  </a:cubicBezTo>
                  <a:cubicBezTo>
                    <a:pt x="122" y="74"/>
                    <a:pt x="122" y="75"/>
                    <a:pt x="122" y="75"/>
                  </a:cubicBezTo>
                  <a:lnTo>
                    <a:pt x="120" y="76"/>
                  </a:lnTo>
                  <a:lnTo>
                    <a:pt x="119" y="76"/>
                  </a:lnTo>
                  <a:lnTo>
                    <a:pt x="118" y="73"/>
                  </a:lnTo>
                  <a:lnTo>
                    <a:pt x="117" y="72"/>
                  </a:lnTo>
                  <a:lnTo>
                    <a:pt x="116" y="70"/>
                  </a:lnTo>
                  <a:lnTo>
                    <a:pt x="114" y="70"/>
                  </a:lnTo>
                  <a:lnTo>
                    <a:pt x="112" y="68"/>
                  </a:lnTo>
                  <a:lnTo>
                    <a:pt x="110" y="67"/>
                  </a:lnTo>
                  <a:lnTo>
                    <a:pt x="108" y="64"/>
                  </a:lnTo>
                  <a:lnTo>
                    <a:pt x="106" y="62"/>
                  </a:lnTo>
                  <a:lnTo>
                    <a:pt x="104" y="62"/>
                  </a:lnTo>
                  <a:lnTo>
                    <a:pt x="103" y="63"/>
                  </a:lnTo>
                  <a:lnTo>
                    <a:pt x="102" y="65"/>
                  </a:lnTo>
                  <a:lnTo>
                    <a:pt x="101" y="67"/>
                  </a:lnTo>
                  <a:lnTo>
                    <a:pt x="101" y="69"/>
                  </a:lnTo>
                  <a:lnTo>
                    <a:pt x="101" y="70"/>
                  </a:lnTo>
                  <a:cubicBezTo>
                    <a:pt x="101" y="70"/>
                    <a:pt x="102" y="71"/>
                    <a:pt x="103" y="71"/>
                  </a:cubicBezTo>
                  <a:cubicBezTo>
                    <a:pt x="104" y="72"/>
                    <a:pt x="104" y="72"/>
                    <a:pt x="105" y="73"/>
                  </a:cubicBezTo>
                  <a:lnTo>
                    <a:pt x="104" y="75"/>
                  </a:lnTo>
                  <a:lnTo>
                    <a:pt x="104" y="77"/>
                  </a:lnTo>
                  <a:lnTo>
                    <a:pt x="100" y="77"/>
                  </a:lnTo>
                  <a:lnTo>
                    <a:pt x="95" y="77"/>
                  </a:lnTo>
                  <a:lnTo>
                    <a:pt x="95" y="78"/>
                  </a:lnTo>
                  <a:lnTo>
                    <a:pt x="93" y="80"/>
                  </a:lnTo>
                  <a:lnTo>
                    <a:pt x="93" y="82"/>
                  </a:lnTo>
                  <a:lnTo>
                    <a:pt x="92" y="84"/>
                  </a:lnTo>
                  <a:lnTo>
                    <a:pt x="94" y="86"/>
                  </a:lnTo>
                  <a:cubicBezTo>
                    <a:pt x="94" y="86"/>
                    <a:pt x="94" y="88"/>
                    <a:pt x="94" y="89"/>
                  </a:cubicBezTo>
                  <a:cubicBezTo>
                    <a:pt x="94" y="89"/>
                    <a:pt x="93" y="92"/>
                    <a:pt x="93" y="92"/>
                  </a:cubicBezTo>
                  <a:lnTo>
                    <a:pt x="90" y="96"/>
                  </a:lnTo>
                  <a:lnTo>
                    <a:pt x="88" y="98"/>
                  </a:lnTo>
                  <a:lnTo>
                    <a:pt x="84" y="100"/>
                  </a:lnTo>
                  <a:lnTo>
                    <a:pt x="81" y="100"/>
                  </a:lnTo>
                  <a:lnTo>
                    <a:pt x="79" y="103"/>
                  </a:lnTo>
                  <a:lnTo>
                    <a:pt x="78" y="106"/>
                  </a:lnTo>
                  <a:lnTo>
                    <a:pt x="78" y="108"/>
                  </a:lnTo>
                  <a:lnTo>
                    <a:pt x="78" y="112"/>
                  </a:lnTo>
                  <a:lnTo>
                    <a:pt x="78" y="116"/>
                  </a:lnTo>
                  <a:cubicBezTo>
                    <a:pt x="78" y="116"/>
                    <a:pt x="78" y="118"/>
                    <a:pt x="78" y="119"/>
                  </a:cubicBezTo>
                  <a:cubicBezTo>
                    <a:pt x="78" y="120"/>
                    <a:pt x="78" y="120"/>
                    <a:pt x="77" y="121"/>
                  </a:cubicBezTo>
                  <a:cubicBezTo>
                    <a:pt x="76" y="122"/>
                    <a:pt x="77" y="123"/>
                    <a:pt x="77" y="123"/>
                  </a:cubicBezTo>
                  <a:lnTo>
                    <a:pt x="76" y="124"/>
                  </a:lnTo>
                  <a:lnTo>
                    <a:pt x="76" y="128"/>
                  </a:lnTo>
                  <a:lnTo>
                    <a:pt x="74" y="130"/>
                  </a:lnTo>
                  <a:cubicBezTo>
                    <a:pt x="74" y="130"/>
                    <a:pt x="73" y="130"/>
                    <a:pt x="72" y="131"/>
                  </a:cubicBezTo>
                  <a:cubicBezTo>
                    <a:pt x="71" y="131"/>
                    <a:pt x="71" y="131"/>
                    <a:pt x="70" y="132"/>
                  </a:cubicBezTo>
                  <a:cubicBezTo>
                    <a:pt x="68" y="133"/>
                    <a:pt x="69" y="133"/>
                    <a:pt x="68" y="133"/>
                  </a:cubicBezTo>
                  <a:cubicBezTo>
                    <a:pt x="67" y="134"/>
                    <a:pt x="67" y="135"/>
                    <a:pt x="67" y="135"/>
                  </a:cubicBezTo>
                  <a:cubicBezTo>
                    <a:pt x="67" y="135"/>
                    <a:pt x="67" y="136"/>
                    <a:pt x="67" y="137"/>
                  </a:cubicBezTo>
                  <a:cubicBezTo>
                    <a:pt x="67" y="138"/>
                    <a:pt x="67" y="138"/>
                    <a:pt x="67" y="138"/>
                  </a:cubicBezTo>
                  <a:cubicBezTo>
                    <a:pt x="67" y="138"/>
                    <a:pt x="67" y="139"/>
                    <a:pt x="67" y="140"/>
                  </a:cubicBezTo>
                  <a:cubicBezTo>
                    <a:pt x="67" y="141"/>
                    <a:pt x="66" y="142"/>
                    <a:pt x="66" y="142"/>
                  </a:cubicBezTo>
                  <a:cubicBezTo>
                    <a:pt x="66" y="142"/>
                    <a:pt x="64" y="143"/>
                    <a:pt x="63" y="144"/>
                  </a:cubicBezTo>
                  <a:cubicBezTo>
                    <a:pt x="62" y="144"/>
                    <a:pt x="62" y="145"/>
                    <a:pt x="60" y="145"/>
                  </a:cubicBezTo>
                  <a:cubicBezTo>
                    <a:pt x="58" y="145"/>
                    <a:pt x="58" y="145"/>
                    <a:pt x="58" y="145"/>
                  </a:cubicBezTo>
                  <a:cubicBezTo>
                    <a:pt x="58" y="145"/>
                    <a:pt x="53" y="145"/>
                    <a:pt x="52" y="145"/>
                  </a:cubicBezTo>
                  <a:cubicBezTo>
                    <a:pt x="51" y="145"/>
                    <a:pt x="51" y="144"/>
                    <a:pt x="51" y="144"/>
                  </a:cubicBezTo>
                  <a:lnTo>
                    <a:pt x="49" y="142"/>
                  </a:lnTo>
                  <a:lnTo>
                    <a:pt x="48" y="140"/>
                  </a:lnTo>
                  <a:lnTo>
                    <a:pt x="48" y="137"/>
                  </a:lnTo>
                  <a:lnTo>
                    <a:pt x="46" y="137"/>
                  </a:lnTo>
                  <a:lnTo>
                    <a:pt x="45" y="137"/>
                  </a:lnTo>
                  <a:lnTo>
                    <a:pt x="42" y="137"/>
                  </a:lnTo>
                  <a:lnTo>
                    <a:pt x="40" y="138"/>
                  </a:lnTo>
                  <a:cubicBezTo>
                    <a:pt x="40" y="138"/>
                    <a:pt x="39" y="139"/>
                    <a:pt x="37" y="140"/>
                  </a:cubicBezTo>
                  <a:cubicBezTo>
                    <a:pt x="35" y="141"/>
                    <a:pt x="35" y="141"/>
                    <a:pt x="34" y="142"/>
                  </a:cubicBezTo>
                  <a:cubicBezTo>
                    <a:pt x="33" y="143"/>
                    <a:pt x="33" y="144"/>
                    <a:pt x="33" y="144"/>
                  </a:cubicBezTo>
                  <a:lnTo>
                    <a:pt x="31" y="145"/>
                  </a:lnTo>
                  <a:cubicBezTo>
                    <a:pt x="31" y="145"/>
                    <a:pt x="30" y="147"/>
                    <a:pt x="30" y="148"/>
                  </a:cubicBezTo>
                  <a:cubicBezTo>
                    <a:pt x="30" y="149"/>
                    <a:pt x="28" y="151"/>
                    <a:pt x="28" y="151"/>
                  </a:cubicBezTo>
                  <a:lnTo>
                    <a:pt x="28" y="156"/>
                  </a:lnTo>
                  <a:lnTo>
                    <a:pt x="27" y="159"/>
                  </a:lnTo>
                  <a:lnTo>
                    <a:pt x="25" y="159"/>
                  </a:lnTo>
                  <a:lnTo>
                    <a:pt x="22" y="158"/>
                  </a:lnTo>
                  <a:lnTo>
                    <a:pt x="18" y="154"/>
                  </a:lnTo>
                  <a:lnTo>
                    <a:pt x="13" y="150"/>
                  </a:lnTo>
                  <a:lnTo>
                    <a:pt x="10" y="148"/>
                  </a:lnTo>
                  <a:lnTo>
                    <a:pt x="6" y="144"/>
                  </a:lnTo>
                  <a:lnTo>
                    <a:pt x="2" y="141"/>
                  </a:lnTo>
                  <a:lnTo>
                    <a:pt x="1" y="139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00B0F0"/>
            </a:solidFill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l-PL" sz="120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5013" name="Freeform 21"/>
            <p:cNvSpPr>
              <a:spLocks/>
            </p:cNvSpPr>
            <p:nvPr/>
          </p:nvSpPr>
          <p:spPr bwMode="auto">
            <a:xfrm>
              <a:off x="1539875" y="2682875"/>
              <a:ext cx="714375" cy="1704975"/>
            </a:xfrm>
            <a:custGeom>
              <a:avLst/>
              <a:gdLst>
                <a:gd name="T0" fmla="*/ 57150 w 75"/>
                <a:gd name="T1" fmla="*/ 0 h 179"/>
                <a:gd name="T2" fmla="*/ 361950 w 75"/>
                <a:gd name="T3" fmla="*/ 180975 h 179"/>
                <a:gd name="T4" fmla="*/ 466725 w 75"/>
                <a:gd name="T5" fmla="*/ 381000 h 179"/>
                <a:gd name="T6" fmla="*/ 542925 w 75"/>
                <a:gd name="T7" fmla="*/ 428625 h 179"/>
                <a:gd name="T8" fmla="*/ 657225 w 75"/>
                <a:gd name="T9" fmla="*/ 476250 h 179"/>
                <a:gd name="T10" fmla="*/ 657225 w 75"/>
                <a:gd name="T11" fmla="*/ 685800 h 179"/>
                <a:gd name="T12" fmla="*/ 714375 w 75"/>
                <a:gd name="T13" fmla="*/ 847725 h 179"/>
                <a:gd name="T14" fmla="*/ 666750 w 75"/>
                <a:gd name="T15" fmla="*/ 847725 h 179"/>
                <a:gd name="T16" fmla="*/ 638175 w 75"/>
                <a:gd name="T17" fmla="*/ 828675 h 179"/>
                <a:gd name="T18" fmla="*/ 581025 w 75"/>
                <a:gd name="T19" fmla="*/ 828675 h 179"/>
                <a:gd name="T20" fmla="*/ 514350 w 75"/>
                <a:gd name="T21" fmla="*/ 828675 h 179"/>
                <a:gd name="T22" fmla="*/ 542925 w 75"/>
                <a:gd name="T23" fmla="*/ 876300 h 179"/>
                <a:gd name="T24" fmla="*/ 542925 w 75"/>
                <a:gd name="T25" fmla="*/ 933450 h 179"/>
                <a:gd name="T26" fmla="*/ 504825 w 75"/>
                <a:gd name="T27" fmla="*/ 933450 h 179"/>
                <a:gd name="T28" fmla="*/ 419100 w 75"/>
                <a:gd name="T29" fmla="*/ 962025 h 179"/>
                <a:gd name="T30" fmla="*/ 342900 w 75"/>
                <a:gd name="T31" fmla="*/ 971550 h 179"/>
                <a:gd name="T32" fmla="*/ 276225 w 75"/>
                <a:gd name="T33" fmla="*/ 942975 h 179"/>
                <a:gd name="T34" fmla="*/ 295275 w 75"/>
                <a:gd name="T35" fmla="*/ 1009650 h 179"/>
                <a:gd name="T36" fmla="*/ 304800 w 75"/>
                <a:gd name="T37" fmla="*/ 1057275 h 179"/>
                <a:gd name="T38" fmla="*/ 276225 w 75"/>
                <a:gd name="T39" fmla="*/ 1104900 h 179"/>
                <a:gd name="T40" fmla="*/ 304800 w 75"/>
                <a:gd name="T41" fmla="*/ 1123950 h 179"/>
                <a:gd name="T42" fmla="*/ 323850 w 75"/>
                <a:gd name="T43" fmla="*/ 1219200 h 179"/>
                <a:gd name="T44" fmla="*/ 314325 w 75"/>
                <a:gd name="T45" fmla="*/ 1304925 h 179"/>
                <a:gd name="T46" fmla="*/ 457200 w 75"/>
                <a:gd name="T47" fmla="*/ 1314450 h 179"/>
                <a:gd name="T48" fmla="*/ 523875 w 75"/>
                <a:gd name="T49" fmla="*/ 1343025 h 179"/>
                <a:gd name="T50" fmla="*/ 457200 w 75"/>
                <a:gd name="T51" fmla="*/ 1400175 h 179"/>
                <a:gd name="T52" fmla="*/ 371475 w 75"/>
                <a:gd name="T53" fmla="*/ 1514475 h 179"/>
                <a:gd name="T54" fmla="*/ 314325 w 75"/>
                <a:gd name="T55" fmla="*/ 1666875 h 179"/>
                <a:gd name="T56" fmla="*/ 238125 w 75"/>
                <a:gd name="T57" fmla="*/ 1695450 h 179"/>
                <a:gd name="T58" fmla="*/ 219075 w 75"/>
                <a:gd name="T59" fmla="*/ 1647825 h 179"/>
                <a:gd name="T60" fmla="*/ 209550 w 75"/>
                <a:gd name="T61" fmla="*/ 1638300 h 179"/>
                <a:gd name="T62" fmla="*/ 200025 w 75"/>
                <a:gd name="T63" fmla="*/ 1562100 h 179"/>
                <a:gd name="T64" fmla="*/ 200025 w 75"/>
                <a:gd name="T65" fmla="*/ 1504950 h 179"/>
                <a:gd name="T66" fmla="*/ 200025 w 75"/>
                <a:gd name="T67" fmla="*/ 1447800 h 179"/>
                <a:gd name="T68" fmla="*/ 180975 w 75"/>
                <a:gd name="T69" fmla="*/ 1390650 h 179"/>
                <a:gd name="T70" fmla="*/ 180975 w 75"/>
                <a:gd name="T71" fmla="*/ 1323975 h 179"/>
                <a:gd name="T72" fmla="*/ 152400 w 75"/>
                <a:gd name="T73" fmla="*/ 1228725 h 179"/>
                <a:gd name="T74" fmla="*/ 161925 w 75"/>
                <a:gd name="T75" fmla="*/ 1123950 h 179"/>
                <a:gd name="T76" fmla="*/ 152400 w 75"/>
                <a:gd name="T77" fmla="*/ 1076325 h 179"/>
                <a:gd name="T78" fmla="*/ 123825 w 75"/>
                <a:gd name="T79" fmla="*/ 942975 h 179"/>
                <a:gd name="T80" fmla="*/ 76200 w 75"/>
                <a:gd name="T81" fmla="*/ 914400 h 179"/>
                <a:gd name="T82" fmla="*/ 66675 w 75"/>
                <a:gd name="T83" fmla="*/ 866775 h 179"/>
                <a:gd name="T84" fmla="*/ 66675 w 75"/>
                <a:gd name="T85" fmla="*/ 819150 h 179"/>
                <a:gd name="T86" fmla="*/ 47625 w 75"/>
                <a:gd name="T87" fmla="*/ 781050 h 179"/>
                <a:gd name="T88" fmla="*/ 47625 w 75"/>
                <a:gd name="T89" fmla="*/ 742950 h 179"/>
                <a:gd name="T90" fmla="*/ 57150 w 75"/>
                <a:gd name="T91" fmla="*/ 714375 h 179"/>
                <a:gd name="T92" fmla="*/ 66675 w 75"/>
                <a:gd name="T93" fmla="*/ 666750 h 179"/>
                <a:gd name="T94" fmla="*/ 76200 w 75"/>
                <a:gd name="T95" fmla="*/ 571500 h 179"/>
                <a:gd name="T96" fmla="*/ 66675 w 75"/>
                <a:gd name="T97" fmla="*/ 533400 h 179"/>
                <a:gd name="T98" fmla="*/ 38100 w 75"/>
                <a:gd name="T99" fmla="*/ 504825 h 179"/>
                <a:gd name="T100" fmla="*/ 28575 w 75"/>
                <a:gd name="T101" fmla="*/ 447675 h 179"/>
                <a:gd name="T102" fmla="*/ 0 w 75"/>
                <a:gd name="T103" fmla="*/ 361950 h 179"/>
                <a:gd name="T104" fmla="*/ 28575 w 75"/>
                <a:gd name="T105" fmla="*/ 333375 h 179"/>
                <a:gd name="T106" fmla="*/ 28575 w 75"/>
                <a:gd name="T107" fmla="*/ 304800 h 179"/>
                <a:gd name="T108" fmla="*/ 0 w 75"/>
                <a:gd name="T109" fmla="*/ 257175 h 179"/>
                <a:gd name="T110" fmla="*/ 9525 w 75"/>
                <a:gd name="T111" fmla="*/ 200025 h 179"/>
                <a:gd name="T112" fmla="*/ 9525 w 75"/>
                <a:gd name="T113" fmla="*/ 123825 h 179"/>
                <a:gd name="T114" fmla="*/ 0 w 75"/>
                <a:gd name="T115" fmla="*/ 76200 h 179"/>
                <a:gd name="T116" fmla="*/ 28575 w 75"/>
                <a:gd name="T117" fmla="*/ 47625 h 179"/>
                <a:gd name="T118" fmla="*/ 47625 w 75"/>
                <a:gd name="T119" fmla="*/ 19050 h 17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75" h="179">
                  <a:moveTo>
                    <a:pt x="5" y="0"/>
                  </a:moveTo>
                  <a:lnTo>
                    <a:pt x="6" y="0"/>
                  </a:lnTo>
                  <a:lnTo>
                    <a:pt x="24" y="1"/>
                  </a:lnTo>
                  <a:lnTo>
                    <a:pt x="38" y="19"/>
                  </a:lnTo>
                  <a:lnTo>
                    <a:pt x="48" y="29"/>
                  </a:lnTo>
                  <a:lnTo>
                    <a:pt x="49" y="40"/>
                  </a:lnTo>
                  <a:lnTo>
                    <a:pt x="52" y="43"/>
                  </a:lnTo>
                  <a:lnTo>
                    <a:pt x="57" y="45"/>
                  </a:lnTo>
                  <a:lnTo>
                    <a:pt x="59" y="49"/>
                  </a:lnTo>
                  <a:lnTo>
                    <a:pt x="69" y="50"/>
                  </a:lnTo>
                  <a:lnTo>
                    <a:pt x="69" y="58"/>
                  </a:lnTo>
                  <a:lnTo>
                    <a:pt x="69" y="72"/>
                  </a:lnTo>
                  <a:lnTo>
                    <a:pt x="75" y="87"/>
                  </a:lnTo>
                  <a:lnTo>
                    <a:pt x="75" y="89"/>
                  </a:lnTo>
                  <a:lnTo>
                    <a:pt x="72" y="91"/>
                  </a:lnTo>
                  <a:lnTo>
                    <a:pt x="70" y="89"/>
                  </a:lnTo>
                  <a:cubicBezTo>
                    <a:pt x="69" y="91"/>
                    <a:pt x="67" y="91"/>
                    <a:pt x="67" y="91"/>
                  </a:cubicBezTo>
                  <a:lnTo>
                    <a:pt x="67" y="87"/>
                  </a:lnTo>
                  <a:lnTo>
                    <a:pt x="63" y="87"/>
                  </a:lnTo>
                  <a:lnTo>
                    <a:pt x="61" y="87"/>
                  </a:lnTo>
                  <a:lnTo>
                    <a:pt x="58" y="87"/>
                  </a:lnTo>
                  <a:lnTo>
                    <a:pt x="54" y="87"/>
                  </a:lnTo>
                  <a:lnTo>
                    <a:pt x="54" y="89"/>
                  </a:lnTo>
                  <a:lnTo>
                    <a:pt x="57" y="92"/>
                  </a:lnTo>
                  <a:lnTo>
                    <a:pt x="57" y="94"/>
                  </a:lnTo>
                  <a:lnTo>
                    <a:pt x="57" y="98"/>
                  </a:lnTo>
                  <a:lnTo>
                    <a:pt x="56" y="100"/>
                  </a:lnTo>
                  <a:lnTo>
                    <a:pt x="53" y="98"/>
                  </a:lnTo>
                  <a:lnTo>
                    <a:pt x="47" y="99"/>
                  </a:lnTo>
                  <a:lnTo>
                    <a:pt x="44" y="101"/>
                  </a:lnTo>
                  <a:lnTo>
                    <a:pt x="39" y="102"/>
                  </a:lnTo>
                  <a:lnTo>
                    <a:pt x="36" y="102"/>
                  </a:lnTo>
                  <a:lnTo>
                    <a:pt x="34" y="100"/>
                  </a:lnTo>
                  <a:lnTo>
                    <a:pt x="29" y="99"/>
                  </a:lnTo>
                  <a:lnTo>
                    <a:pt x="29" y="104"/>
                  </a:lnTo>
                  <a:lnTo>
                    <a:pt x="31" y="106"/>
                  </a:lnTo>
                  <a:lnTo>
                    <a:pt x="34" y="108"/>
                  </a:lnTo>
                  <a:lnTo>
                    <a:pt x="32" y="111"/>
                  </a:lnTo>
                  <a:lnTo>
                    <a:pt x="33" y="114"/>
                  </a:lnTo>
                  <a:lnTo>
                    <a:pt x="29" y="116"/>
                  </a:lnTo>
                  <a:lnTo>
                    <a:pt x="29" y="118"/>
                  </a:lnTo>
                  <a:lnTo>
                    <a:pt x="32" y="118"/>
                  </a:lnTo>
                  <a:lnTo>
                    <a:pt x="34" y="125"/>
                  </a:lnTo>
                  <a:lnTo>
                    <a:pt x="34" y="128"/>
                  </a:lnTo>
                  <a:lnTo>
                    <a:pt x="32" y="132"/>
                  </a:lnTo>
                  <a:lnTo>
                    <a:pt x="33" y="137"/>
                  </a:lnTo>
                  <a:lnTo>
                    <a:pt x="40" y="135"/>
                  </a:lnTo>
                  <a:lnTo>
                    <a:pt x="48" y="138"/>
                  </a:lnTo>
                  <a:lnTo>
                    <a:pt x="52" y="140"/>
                  </a:lnTo>
                  <a:lnTo>
                    <a:pt x="55" y="141"/>
                  </a:lnTo>
                  <a:lnTo>
                    <a:pt x="52" y="146"/>
                  </a:lnTo>
                  <a:lnTo>
                    <a:pt x="48" y="147"/>
                  </a:lnTo>
                  <a:lnTo>
                    <a:pt x="45" y="154"/>
                  </a:lnTo>
                  <a:lnTo>
                    <a:pt x="39" y="159"/>
                  </a:lnTo>
                  <a:lnTo>
                    <a:pt x="35" y="169"/>
                  </a:lnTo>
                  <a:lnTo>
                    <a:pt x="33" y="175"/>
                  </a:lnTo>
                  <a:lnTo>
                    <a:pt x="26" y="179"/>
                  </a:lnTo>
                  <a:lnTo>
                    <a:pt x="25" y="178"/>
                  </a:lnTo>
                  <a:lnTo>
                    <a:pt x="23" y="176"/>
                  </a:lnTo>
                  <a:lnTo>
                    <a:pt x="23" y="173"/>
                  </a:lnTo>
                  <a:lnTo>
                    <a:pt x="23" y="172"/>
                  </a:lnTo>
                  <a:lnTo>
                    <a:pt x="22" y="172"/>
                  </a:lnTo>
                  <a:lnTo>
                    <a:pt x="22" y="170"/>
                  </a:lnTo>
                  <a:lnTo>
                    <a:pt x="21" y="164"/>
                  </a:lnTo>
                  <a:lnTo>
                    <a:pt x="22" y="161"/>
                  </a:lnTo>
                  <a:lnTo>
                    <a:pt x="21" y="158"/>
                  </a:lnTo>
                  <a:lnTo>
                    <a:pt x="21" y="154"/>
                  </a:lnTo>
                  <a:lnTo>
                    <a:pt x="21" y="152"/>
                  </a:lnTo>
                  <a:lnTo>
                    <a:pt x="18" y="149"/>
                  </a:lnTo>
                  <a:lnTo>
                    <a:pt x="19" y="146"/>
                  </a:lnTo>
                  <a:lnTo>
                    <a:pt x="19" y="142"/>
                  </a:lnTo>
                  <a:lnTo>
                    <a:pt x="19" y="139"/>
                  </a:lnTo>
                  <a:lnTo>
                    <a:pt x="17" y="133"/>
                  </a:lnTo>
                  <a:lnTo>
                    <a:pt x="16" y="129"/>
                  </a:lnTo>
                  <a:lnTo>
                    <a:pt x="15" y="124"/>
                  </a:lnTo>
                  <a:lnTo>
                    <a:pt x="17" y="118"/>
                  </a:lnTo>
                  <a:lnTo>
                    <a:pt x="17" y="114"/>
                  </a:lnTo>
                  <a:lnTo>
                    <a:pt x="16" y="113"/>
                  </a:lnTo>
                  <a:lnTo>
                    <a:pt x="13" y="112"/>
                  </a:lnTo>
                  <a:lnTo>
                    <a:pt x="13" y="99"/>
                  </a:lnTo>
                  <a:lnTo>
                    <a:pt x="10" y="97"/>
                  </a:lnTo>
                  <a:lnTo>
                    <a:pt x="8" y="96"/>
                  </a:lnTo>
                  <a:lnTo>
                    <a:pt x="8" y="94"/>
                  </a:lnTo>
                  <a:lnTo>
                    <a:pt x="7" y="91"/>
                  </a:lnTo>
                  <a:lnTo>
                    <a:pt x="7" y="87"/>
                  </a:lnTo>
                  <a:lnTo>
                    <a:pt x="7" y="86"/>
                  </a:lnTo>
                  <a:lnTo>
                    <a:pt x="6" y="84"/>
                  </a:lnTo>
                  <a:lnTo>
                    <a:pt x="5" y="82"/>
                  </a:lnTo>
                  <a:lnTo>
                    <a:pt x="5" y="80"/>
                  </a:lnTo>
                  <a:lnTo>
                    <a:pt x="5" y="78"/>
                  </a:lnTo>
                  <a:lnTo>
                    <a:pt x="5" y="77"/>
                  </a:lnTo>
                  <a:lnTo>
                    <a:pt x="6" y="75"/>
                  </a:lnTo>
                  <a:lnTo>
                    <a:pt x="7" y="74"/>
                  </a:lnTo>
                  <a:lnTo>
                    <a:pt x="7" y="70"/>
                  </a:lnTo>
                  <a:lnTo>
                    <a:pt x="8" y="65"/>
                  </a:lnTo>
                  <a:lnTo>
                    <a:pt x="8" y="60"/>
                  </a:lnTo>
                  <a:lnTo>
                    <a:pt x="8" y="57"/>
                  </a:lnTo>
                  <a:lnTo>
                    <a:pt x="7" y="56"/>
                  </a:lnTo>
                  <a:lnTo>
                    <a:pt x="6" y="54"/>
                  </a:lnTo>
                  <a:lnTo>
                    <a:pt x="4" y="53"/>
                  </a:lnTo>
                  <a:lnTo>
                    <a:pt x="3" y="50"/>
                  </a:lnTo>
                  <a:lnTo>
                    <a:pt x="3" y="47"/>
                  </a:lnTo>
                  <a:lnTo>
                    <a:pt x="3" y="42"/>
                  </a:lnTo>
                  <a:lnTo>
                    <a:pt x="0" y="38"/>
                  </a:lnTo>
                  <a:lnTo>
                    <a:pt x="2" y="36"/>
                  </a:lnTo>
                  <a:lnTo>
                    <a:pt x="3" y="35"/>
                  </a:lnTo>
                  <a:lnTo>
                    <a:pt x="3" y="34"/>
                  </a:lnTo>
                  <a:lnTo>
                    <a:pt x="3" y="32"/>
                  </a:lnTo>
                  <a:lnTo>
                    <a:pt x="1" y="29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1" y="21"/>
                  </a:lnTo>
                  <a:lnTo>
                    <a:pt x="1" y="17"/>
                  </a:lnTo>
                  <a:lnTo>
                    <a:pt x="1" y="13"/>
                  </a:lnTo>
                  <a:lnTo>
                    <a:pt x="1" y="10"/>
                  </a:lnTo>
                  <a:lnTo>
                    <a:pt x="0" y="8"/>
                  </a:lnTo>
                  <a:lnTo>
                    <a:pt x="2" y="6"/>
                  </a:lnTo>
                  <a:lnTo>
                    <a:pt x="3" y="5"/>
                  </a:lnTo>
                  <a:lnTo>
                    <a:pt x="4" y="3"/>
                  </a:lnTo>
                  <a:lnTo>
                    <a:pt x="5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CCCC"/>
            </a:solidFill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l-PL" sz="120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5014" name="Freeform 22"/>
            <p:cNvSpPr>
              <a:spLocks/>
            </p:cNvSpPr>
            <p:nvPr/>
          </p:nvSpPr>
          <p:spPr bwMode="auto">
            <a:xfrm>
              <a:off x="5187950" y="1406525"/>
              <a:ext cx="342900" cy="276225"/>
            </a:xfrm>
            <a:custGeom>
              <a:avLst/>
              <a:gdLst>
                <a:gd name="T0" fmla="*/ 0 w 36"/>
                <a:gd name="T1" fmla="*/ 85725 h 29"/>
                <a:gd name="T2" fmla="*/ 28575 w 36"/>
                <a:gd name="T3" fmla="*/ 57150 h 29"/>
                <a:gd name="T4" fmla="*/ 47625 w 36"/>
                <a:gd name="T5" fmla="*/ 28575 h 29"/>
                <a:gd name="T6" fmla="*/ 104775 w 36"/>
                <a:gd name="T7" fmla="*/ 19050 h 29"/>
                <a:gd name="T8" fmla="*/ 161925 w 36"/>
                <a:gd name="T9" fmla="*/ 9525 h 29"/>
                <a:gd name="T10" fmla="*/ 180975 w 36"/>
                <a:gd name="T11" fmla="*/ 0 h 29"/>
                <a:gd name="T12" fmla="*/ 228600 w 36"/>
                <a:gd name="T13" fmla="*/ 28575 h 29"/>
                <a:gd name="T14" fmla="*/ 276225 w 36"/>
                <a:gd name="T15" fmla="*/ 0 h 29"/>
                <a:gd name="T16" fmla="*/ 304800 w 36"/>
                <a:gd name="T17" fmla="*/ 0 h 29"/>
                <a:gd name="T18" fmla="*/ 342900 w 36"/>
                <a:gd name="T19" fmla="*/ 57150 h 29"/>
                <a:gd name="T20" fmla="*/ 285750 w 36"/>
                <a:gd name="T21" fmla="*/ 95250 h 29"/>
                <a:gd name="T22" fmla="*/ 314325 w 36"/>
                <a:gd name="T23" fmla="*/ 133350 h 29"/>
                <a:gd name="T24" fmla="*/ 266700 w 36"/>
                <a:gd name="T25" fmla="*/ 142875 h 29"/>
                <a:gd name="T26" fmla="*/ 238125 w 36"/>
                <a:gd name="T27" fmla="*/ 161925 h 29"/>
                <a:gd name="T28" fmla="*/ 238125 w 36"/>
                <a:gd name="T29" fmla="*/ 190500 h 29"/>
                <a:gd name="T30" fmla="*/ 180975 w 36"/>
                <a:gd name="T31" fmla="*/ 200025 h 29"/>
                <a:gd name="T32" fmla="*/ 171450 w 36"/>
                <a:gd name="T33" fmla="*/ 247650 h 29"/>
                <a:gd name="T34" fmla="*/ 123825 w 36"/>
                <a:gd name="T35" fmla="*/ 276225 h 29"/>
                <a:gd name="T36" fmla="*/ 95250 w 36"/>
                <a:gd name="T37" fmla="*/ 238125 h 29"/>
                <a:gd name="T38" fmla="*/ 57150 w 36"/>
                <a:gd name="T39" fmla="*/ 180975 h 29"/>
                <a:gd name="T40" fmla="*/ 28575 w 36"/>
                <a:gd name="T41" fmla="*/ 180975 h 29"/>
                <a:gd name="T42" fmla="*/ 19050 w 36"/>
                <a:gd name="T43" fmla="*/ 152400 h 29"/>
                <a:gd name="T44" fmla="*/ 0 w 36"/>
                <a:gd name="T45" fmla="*/ 85725 h 2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6" h="29">
                  <a:moveTo>
                    <a:pt x="0" y="9"/>
                  </a:moveTo>
                  <a:lnTo>
                    <a:pt x="3" y="6"/>
                  </a:lnTo>
                  <a:lnTo>
                    <a:pt x="5" y="3"/>
                  </a:lnTo>
                  <a:lnTo>
                    <a:pt x="11" y="2"/>
                  </a:lnTo>
                  <a:lnTo>
                    <a:pt x="17" y="1"/>
                  </a:lnTo>
                  <a:lnTo>
                    <a:pt x="19" y="0"/>
                  </a:lnTo>
                  <a:lnTo>
                    <a:pt x="24" y="3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6" y="6"/>
                  </a:lnTo>
                  <a:lnTo>
                    <a:pt x="30" y="10"/>
                  </a:lnTo>
                  <a:lnTo>
                    <a:pt x="33" y="14"/>
                  </a:lnTo>
                  <a:lnTo>
                    <a:pt x="28" y="15"/>
                  </a:lnTo>
                  <a:lnTo>
                    <a:pt x="25" y="17"/>
                  </a:lnTo>
                  <a:lnTo>
                    <a:pt x="25" y="20"/>
                  </a:lnTo>
                  <a:lnTo>
                    <a:pt x="19" y="21"/>
                  </a:lnTo>
                  <a:lnTo>
                    <a:pt x="18" y="26"/>
                  </a:lnTo>
                  <a:lnTo>
                    <a:pt x="13" y="29"/>
                  </a:lnTo>
                  <a:cubicBezTo>
                    <a:pt x="13" y="29"/>
                    <a:pt x="10" y="25"/>
                    <a:pt x="10" y="25"/>
                  </a:cubicBezTo>
                  <a:cubicBezTo>
                    <a:pt x="10" y="24"/>
                    <a:pt x="6" y="19"/>
                    <a:pt x="6" y="19"/>
                  </a:cubicBezTo>
                  <a:cubicBezTo>
                    <a:pt x="6" y="19"/>
                    <a:pt x="3" y="19"/>
                    <a:pt x="3" y="19"/>
                  </a:cubicBezTo>
                  <a:cubicBezTo>
                    <a:pt x="3" y="18"/>
                    <a:pt x="2" y="16"/>
                    <a:pt x="2" y="16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FFC000"/>
            </a:solidFill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l-PL" sz="120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5015" name="Freeform 23"/>
            <p:cNvSpPr>
              <a:spLocks noEditPoints="1"/>
            </p:cNvSpPr>
            <p:nvPr/>
          </p:nvSpPr>
          <p:spPr bwMode="auto">
            <a:xfrm>
              <a:off x="1716086" y="2606675"/>
              <a:ext cx="1871663" cy="1323975"/>
            </a:xfrm>
            <a:custGeom>
              <a:avLst/>
              <a:gdLst>
                <a:gd name="T0" fmla="*/ 0 w 198"/>
                <a:gd name="T1" fmla="*/ 85725 h 139"/>
                <a:gd name="T2" fmla="*/ 0 w 198"/>
                <a:gd name="T3" fmla="*/ 85725 h 139"/>
                <a:gd name="T4" fmla="*/ 586076 w 198"/>
                <a:gd name="T5" fmla="*/ 923925 h 139"/>
                <a:gd name="T6" fmla="*/ 642793 w 198"/>
                <a:gd name="T7" fmla="*/ 971550 h 139"/>
                <a:gd name="T8" fmla="*/ 690058 w 198"/>
                <a:gd name="T9" fmla="*/ 1038225 h 139"/>
                <a:gd name="T10" fmla="*/ 680605 w 198"/>
                <a:gd name="T11" fmla="*/ 1152525 h 139"/>
                <a:gd name="T12" fmla="*/ 690058 w 198"/>
                <a:gd name="T13" fmla="*/ 1266825 h 139"/>
                <a:gd name="T14" fmla="*/ 661699 w 198"/>
                <a:gd name="T15" fmla="*/ 1323975 h 139"/>
                <a:gd name="T16" fmla="*/ 746775 w 198"/>
                <a:gd name="T17" fmla="*/ 1285875 h 139"/>
                <a:gd name="T18" fmla="*/ 888567 w 198"/>
                <a:gd name="T19" fmla="*/ 1266825 h 139"/>
                <a:gd name="T20" fmla="*/ 954737 w 198"/>
                <a:gd name="T21" fmla="*/ 1209675 h 139"/>
                <a:gd name="T22" fmla="*/ 1011454 w 198"/>
                <a:gd name="T23" fmla="*/ 1209675 h 139"/>
                <a:gd name="T24" fmla="*/ 1105983 w 198"/>
                <a:gd name="T25" fmla="*/ 1171575 h 139"/>
                <a:gd name="T26" fmla="*/ 1219417 w 198"/>
                <a:gd name="T27" fmla="*/ 1171575 h 139"/>
                <a:gd name="T28" fmla="*/ 1304492 w 198"/>
                <a:gd name="T29" fmla="*/ 1181100 h 139"/>
                <a:gd name="T30" fmla="*/ 1342304 w 198"/>
                <a:gd name="T31" fmla="*/ 1171575 h 139"/>
                <a:gd name="T32" fmla="*/ 1399021 w 198"/>
                <a:gd name="T33" fmla="*/ 1133475 h 139"/>
                <a:gd name="T34" fmla="*/ 1455738 w 198"/>
                <a:gd name="T35" fmla="*/ 1152525 h 139"/>
                <a:gd name="T36" fmla="*/ 1512455 w 198"/>
                <a:gd name="T37" fmla="*/ 1143000 h 139"/>
                <a:gd name="T38" fmla="*/ 1531361 w 198"/>
                <a:gd name="T39" fmla="*/ 1095375 h 139"/>
                <a:gd name="T40" fmla="*/ 1569172 w 198"/>
                <a:gd name="T41" fmla="*/ 1076325 h 139"/>
                <a:gd name="T42" fmla="*/ 1635342 w 198"/>
                <a:gd name="T43" fmla="*/ 1066800 h 139"/>
                <a:gd name="T44" fmla="*/ 1673153 w 198"/>
                <a:gd name="T45" fmla="*/ 971550 h 139"/>
                <a:gd name="T46" fmla="*/ 1644795 w 198"/>
                <a:gd name="T47" fmla="*/ 933450 h 139"/>
                <a:gd name="T48" fmla="*/ 1559719 w 198"/>
                <a:gd name="T49" fmla="*/ 885825 h 139"/>
                <a:gd name="T50" fmla="*/ 1503002 w 198"/>
                <a:gd name="T51" fmla="*/ 857250 h 139"/>
                <a:gd name="T52" fmla="*/ 1550266 w 198"/>
                <a:gd name="T53" fmla="*/ 781050 h 139"/>
                <a:gd name="T54" fmla="*/ 1635342 w 198"/>
                <a:gd name="T55" fmla="*/ 771525 h 139"/>
                <a:gd name="T56" fmla="*/ 1616436 w 198"/>
                <a:gd name="T57" fmla="*/ 676275 h 139"/>
                <a:gd name="T58" fmla="*/ 1663700 w 198"/>
                <a:gd name="T59" fmla="*/ 657225 h 139"/>
                <a:gd name="T60" fmla="*/ 1692059 w 198"/>
                <a:gd name="T61" fmla="*/ 704850 h 139"/>
                <a:gd name="T62" fmla="*/ 1767682 w 198"/>
                <a:gd name="T63" fmla="*/ 666750 h 139"/>
                <a:gd name="T64" fmla="*/ 1871663 w 198"/>
                <a:gd name="T65" fmla="*/ 666750 h 139"/>
                <a:gd name="T66" fmla="*/ 1814946 w 198"/>
                <a:gd name="T67" fmla="*/ 590550 h 139"/>
                <a:gd name="T68" fmla="*/ 1748776 w 198"/>
                <a:gd name="T69" fmla="*/ 523875 h 139"/>
                <a:gd name="T70" fmla="*/ 1748776 w 198"/>
                <a:gd name="T71" fmla="*/ 381000 h 139"/>
                <a:gd name="T72" fmla="*/ 1710965 w 198"/>
                <a:gd name="T73" fmla="*/ 371475 h 139"/>
                <a:gd name="T74" fmla="*/ 1663700 w 198"/>
                <a:gd name="T75" fmla="*/ 295275 h 139"/>
                <a:gd name="T76" fmla="*/ 1569172 w 198"/>
                <a:gd name="T77" fmla="*/ 200025 h 139"/>
                <a:gd name="T78" fmla="*/ 1455738 w 198"/>
                <a:gd name="T79" fmla="*/ 142875 h 139"/>
                <a:gd name="T80" fmla="*/ 1446285 w 198"/>
                <a:gd name="T81" fmla="*/ 95250 h 139"/>
                <a:gd name="T82" fmla="*/ 1342304 w 198"/>
                <a:gd name="T83" fmla="*/ 152400 h 139"/>
                <a:gd name="T84" fmla="*/ 1191058 w 198"/>
                <a:gd name="T85" fmla="*/ 180975 h 139"/>
                <a:gd name="T86" fmla="*/ 1134341 w 198"/>
                <a:gd name="T87" fmla="*/ 152400 h 139"/>
                <a:gd name="T88" fmla="*/ 1058718 w 198"/>
                <a:gd name="T89" fmla="*/ 28575 h 139"/>
                <a:gd name="T90" fmla="*/ 983096 w 198"/>
                <a:gd name="T91" fmla="*/ 38100 h 139"/>
                <a:gd name="T92" fmla="*/ 926379 w 198"/>
                <a:gd name="T93" fmla="*/ 95250 h 139"/>
                <a:gd name="T94" fmla="*/ 869662 w 198"/>
                <a:gd name="T95" fmla="*/ 38100 h 139"/>
                <a:gd name="T96" fmla="*/ 784586 w 198"/>
                <a:gd name="T97" fmla="*/ 57150 h 139"/>
                <a:gd name="T98" fmla="*/ 718416 w 198"/>
                <a:gd name="T99" fmla="*/ 66675 h 139"/>
                <a:gd name="T100" fmla="*/ 708963 w 198"/>
                <a:gd name="T101" fmla="*/ 123825 h 139"/>
                <a:gd name="T102" fmla="*/ 595529 w 198"/>
                <a:gd name="T103" fmla="*/ 161925 h 139"/>
                <a:gd name="T104" fmla="*/ 245774 w 198"/>
                <a:gd name="T105" fmla="*/ 95250 h 139"/>
                <a:gd name="T106" fmla="*/ 66170 w 198"/>
                <a:gd name="T107" fmla="*/ 85725 h 139"/>
                <a:gd name="T108" fmla="*/ 293038 w 198"/>
                <a:gd name="T109" fmla="*/ 352425 h 139"/>
                <a:gd name="T110" fmla="*/ 330850 w 198"/>
                <a:gd name="T111" fmla="*/ 485775 h 139"/>
                <a:gd name="T112" fmla="*/ 397019 w 198"/>
                <a:gd name="T113" fmla="*/ 542925 h 139"/>
                <a:gd name="T114" fmla="*/ 491548 w 198"/>
                <a:gd name="T115" fmla="*/ 628650 h 139"/>
                <a:gd name="T116" fmla="*/ 548265 w 198"/>
                <a:gd name="T117" fmla="*/ 904875 h 139"/>
                <a:gd name="T118" fmla="*/ 1370662 w 198"/>
                <a:gd name="T119" fmla="*/ 0 h 139"/>
                <a:gd name="T120" fmla="*/ 1380115 w 198"/>
                <a:gd name="T121" fmla="*/ 0 h 13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98" h="139">
                  <a:moveTo>
                    <a:pt x="0" y="9"/>
                  </a:moveTo>
                  <a:lnTo>
                    <a:pt x="0" y="9"/>
                  </a:lnTo>
                  <a:lnTo>
                    <a:pt x="4" y="9"/>
                  </a:lnTo>
                  <a:lnTo>
                    <a:pt x="0" y="9"/>
                  </a:lnTo>
                  <a:close/>
                  <a:moveTo>
                    <a:pt x="58" y="97"/>
                  </a:moveTo>
                  <a:lnTo>
                    <a:pt x="62" y="97"/>
                  </a:lnTo>
                  <a:lnTo>
                    <a:pt x="66" y="97"/>
                  </a:lnTo>
                  <a:lnTo>
                    <a:pt x="68" y="102"/>
                  </a:lnTo>
                  <a:lnTo>
                    <a:pt x="71" y="105"/>
                  </a:lnTo>
                  <a:lnTo>
                    <a:pt x="73" y="109"/>
                  </a:lnTo>
                  <a:lnTo>
                    <a:pt x="73" y="113"/>
                  </a:lnTo>
                  <a:lnTo>
                    <a:pt x="72" y="121"/>
                  </a:lnTo>
                  <a:lnTo>
                    <a:pt x="75" y="128"/>
                  </a:lnTo>
                  <a:lnTo>
                    <a:pt x="73" y="133"/>
                  </a:lnTo>
                  <a:lnTo>
                    <a:pt x="71" y="136"/>
                  </a:lnTo>
                  <a:lnTo>
                    <a:pt x="70" y="139"/>
                  </a:lnTo>
                  <a:lnTo>
                    <a:pt x="79" y="139"/>
                  </a:lnTo>
                  <a:lnTo>
                    <a:pt x="79" y="135"/>
                  </a:lnTo>
                  <a:lnTo>
                    <a:pt x="87" y="133"/>
                  </a:lnTo>
                  <a:lnTo>
                    <a:pt x="94" y="133"/>
                  </a:lnTo>
                  <a:lnTo>
                    <a:pt x="105" y="129"/>
                  </a:lnTo>
                  <a:lnTo>
                    <a:pt x="101" y="127"/>
                  </a:lnTo>
                  <a:lnTo>
                    <a:pt x="104" y="124"/>
                  </a:lnTo>
                  <a:lnTo>
                    <a:pt x="107" y="127"/>
                  </a:lnTo>
                  <a:lnTo>
                    <a:pt x="112" y="127"/>
                  </a:lnTo>
                  <a:lnTo>
                    <a:pt x="117" y="123"/>
                  </a:lnTo>
                  <a:lnTo>
                    <a:pt x="121" y="123"/>
                  </a:lnTo>
                  <a:lnTo>
                    <a:pt x="129" y="123"/>
                  </a:lnTo>
                  <a:lnTo>
                    <a:pt x="131" y="124"/>
                  </a:lnTo>
                  <a:lnTo>
                    <a:pt x="138" y="124"/>
                  </a:lnTo>
                  <a:lnTo>
                    <a:pt x="138" y="120"/>
                  </a:lnTo>
                  <a:lnTo>
                    <a:pt x="142" y="123"/>
                  </a:lnTo>
                  <a:lnTo>
                    <a:pt x="145" y="122"/>
                  </a:lnTo>
                  <a:lnTo>
                    <a:pt x="148" y="119"/>
                  </a:lnTo>
                  <a:lnTo>
                    <a:pt x="151" y="118"/>
                  </a:lnTo>
                  <a:lnTo>
                    <a:pt x="154" y="121"/>
                  </a:lnTo>
                  <a:lnTo>
                    <a:pt x="157" y="122"/>
                  </a:lnTo>
                  <a:lnTo>
                    <a:pt x="160" y="120"/>
                  </a:lnTo>
                  <a:lnTo>
                    <a:pt x="164" y="118"/>
                  </a:lnTo>
                  <a:lnTo>
                    <a:pt x="162" y="115"/>
                  </a:lnTo>
                  <a:lnTo>
                    <a:pt x="162" y="112"/>
                  </a:lnTo>
                  <a:lnTo>
                    <a:pt x="166" y="113"/>
                  </a:lnTo>
                  <a:lnTo>
                    <a:pt x="171" y="113"/>
                  </a:lnTo>
                  <a:lnTo>
                    <a:pt x="173" y="112"/>
                  </a:lnTo>
                  <a:lnTo>
                    <a:pt x="175" y="105"/>
                  </a:lnTo>
                  <a:lnTo>
                    <a:pt x="177" y="102"/>
                  </a:lnTo>
                  <a:lnTo>
                    <a:pt x="176" y="98"/>
                  </a:lnTo>
                  <a:lnTo>
                    <a:pt x="174" y="98"/>
                  </a:lnTo>
                  <a:lnTo>
                    <a:pt x="174" y="93"/>
                  </a:lnTo>
                  <a:lnTo>
                    <a:pt x="165" y="93"/>
                  </a:lnTo>
                  <a:lnTo>
                    <a:pt x="159" y="92"/>
                  </a:lnTo>
                  <a:lnTo>
                    <a:pt x="159" y="90"/>
                  </a:lnTo>
                  <a:lnTo>
                    <a:pt x="164" y="86"/>
                  </a:lnTo>
                  <a:lnTo>
                    <a:pt x="164" y="82"/>
                  </a:lnTo>
                  <a:lnTo>
                    <a:pt x="168" y="81"/>
                  </a:lnTo>
                  <a:lnTo>
                    <a:pt x="173" y="81"/>
                  </a:lnTo>
                  <a:lnTo>
                    <a:pt x="174" y="76"/>
                  </a:lnTo>
                  <a:lnTo>
                    <a:pt x="171" y="71"/>
                  </a:lnTo>
                  <a:lnTo>
                    <a:pt x="171" y="67"/>
                  </a:lnTo>
                  <a:lnTo>
                    <a:pt x="176" y="69"/>
                  </a:lnTo>
                  <a:lnTo>
                    <a:pt x="177" y="71"/>
                  </a:lnTo>
                  <a:lnTo>
                    <a:pt x="179" y="74"/>
                  </a:lnTo>
                  <a:cubicBezTo>
                    <a:pt x="179" y="74"/>
                    <a:pt x="181" y="73"/>
                    <a:pt x="183" y="72"/>
                  </a:cubicBezTo>
                  <a:cubicBezTo>
                    <a:pt x="185" y="72"/>
                    <a:pt x="187" y="70"/>
                    <a:pt x="187" y="70"/>
                  </a:cubicBezTo>
                  <a:lnTo>
                    <a:pt x="192" y="70"/>
                  </a:lnTo>
                  <a:lnTo>
                    <a:pt x="198" y="70"/>
                  </a:lnTo>
                  <a:lnTo>
                    <a:pt x="195" y="64"/>
                  </a:lnTo>
                  <a:lnTo>
                    <a:pt x="192" y="62"/>
                  </a:lnTo>
                  <a:lnTo>
                    <a:pt x="192" y="57"/>
                  </a:lnTo>
                  <a:lnTo>
                    <a:pt x="185" y="55"/>
                  </a:lnTo>
                  <a:lnTo>
                    <a:pt x="186" y="49"/>
                  </a:lnTo>
                  <a:lnTo>
                    <a:pt x="185" y="40"/>
                  </a:lnTo>
                  <a:lnTo>
                    <a:pt x="184" y="39"/>
                  </a:lnTo>
                  <a:lnTo>
                    <a:pt x="181" y="39"/>
                  </a:lnTo>
                  <a:lnTo>
                    <a:pt x="178" y="37"/>
                  </a:lnTo>
                  <a:lnTo>
                    <a:pt x="176" y="31"/>
                  </a:lnTo>
                  <a:lnTo>
                    <a:pt x="171" y="29"/>
                  </a:lnTo>
                  <a:lnTo>
                    <a:pt x="166" y="21"/>
                  </a:lnTo>
                  <a:lnTo>
                    <a:pt x="163" y="14"/>
                  </a:lnTo>
                  <a:lnTo>
                    <a:pt x="154" y="15"/>
                  </a:lnTo>
                  <a:lnTo>
                    <a:pt x="152" y="13"/>
                  </a:lnTo>
                  <a:lnTo>
                    <a:pt x="153" y="10"/>
                  </a:lnTo>
                  <a:lnTo>
                    <a:pt x="152" y="14"/>
                  </a:lnTo>
                  <a:lnTo>
                    <a:pt x="142" y="16"/>
                  </a:lnTo>
                  <a:lnTo>
                    <a:pt x="132" y="18"/>
                  </a:lnTo>
                  <a:lnTo>
                    <a:pt x="126" y="19"/>
                  </a:lnTo>
                  <a:lnTo>
                    <a:pt x="123" y="19"/>
                  </a:lnTo>
                  <a:lnTo>
                    <a:pt x="120" y="16"/>
                  </a:lnTo>
                  <a:lnTo>
                    <a:pt x="117" y="10"/>
                  </a:lnTo>
                  <a:lnTo>
                    <a:pt x="112" y="3"/>
                  </a:lnTo>
                  <a:lnTo>
                    <a:pt x="106" y="3"/>
                  </a:lnTo>
                  <a:lnTo>
                    <a:pt x="104" y="4"/>
                  </a:lnTo>
                  <a:lnTo>
                    <a:pt x="102" y="8"/>
                  </a:lnTo>
                  <a:lnTo>
                    <a:pt x="98" y="10"/>
                  </a:lnTo>
                  <a:lnTo>
                    <a:pt x="95" y="9"/>
                  </a:lnTo>
                  <a:lnTo>
                    <a:pt x="92" y="4"/>
                  </a:lnTo>
                  <a:lnTo>
                    <a:pt x="88" y="6"/>
                  </a:lnTo>
                  <a:lnTo>
                    <a:pt x="83" y="6"/>
                  </a:lnTo>
                  <a:lnTo>
                    <a:pt x="80" y="3"/>
                  </a:lnTo>
                  <a:lnTo>
                    <a:pt x="76" y="7"/>
                  </a:lnTo>
                  <a:lnTo>
                    <a:pt x="75" y="9"/>
                  </a:lnTo>
                  <a:lnTo>
                    <a:pt x="75" y="13"/>
                  </a:lnTo>
                  <a:lnTo>
                    <a:pt x="73" y="13"/>
                  </a:lnTo>
                  <a:lnTo>
                    <a:pt x="63" y="17"/>
                  </a:lnTo>
                  <a:lnTo>
                    <a:pt x="51" y="15"/>
                  </a:lnTo>
                  <a:lnTo>
                    <a:pt x="26" y="10"/>
                  </a:lnTo>
                  <a:lnTo>
                    <a:pt x="26" y="12"/>
                  </a:lnTo>
                  <a:lnTo>
                    <a:pt x="7" y="9"/>
                  </a:lnTo>
                  <a:lnTo>
                    <a:pt x="21" y="27"/>
                  </a:lnTo>
                  <a:lnTo>
                    <a:pt x="31" y="37"/>
                  </a:lnTo>
                  <a:lnTo>
                    <a:pt x="32" y="48"/>
                  </a:lnTo>
                  <a:lnTo>
                    <a:pt x="35" y="51"/>
                  </a:lnTo>
                  <a:lnTo>
                    <a:pt x="40" y="53"/>
                  </a:lnTo>
                  <a:lnTo>
                    <a:pt x="42" y="57"/>
                  </a:lnTo>
                  <a:lnTo>
                    <a:pt x="52" y="58"/>
                  </a:lnTo>
                  <a:lnTo>
                    <a:pt x="52" y="66"/>
                  </a:lnTo>
                  <a:lnTo>
                    <a:pt x="52" y="80"/>
                  </a:lnTo>
                  <a:lnTo>
                    <a:pt x="58" y="95"/>
                  </a:lnTo>
                  <a:lnTo>
                    <a:pt x="58" y="97"/>
                  </a:lnTo>
                  <a:close/>
                  <a:moveTo>
                    <a:pt x="145" y="0"/>
                  </a:moveTo>
                  <a:lnTo>
                    <a:pt x="145" y="0"/>
                  </a:lnTo>
                  <a:lnTo>
                    <a:pt x="146" y="0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FFCCCC"/>
            </a:solidFill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l-PL" sz="120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5016" name="Freeform 24"/>
            <p:cNvSpPr>
              <a:spLocks/>
            </p:cNvSpPr>
            <p:nvPr/>
          </p:nvSpPr>
          <p:spPr bwMode="auto">
            <a:xfrm>
              <a:off x="1435100" y="2178050"/>
              <a:ext cx="514350" cy="542925"/>
            </a:xfrm>
            <a:custGeom>
              <a:avLst/>
              <a:gdLst>
                <a:gd name="T0" fmla="*/ 152400 w 54"/>
                <a:gd name="T1" fmla="*/ 514350 h 57"/>
                <a:gd name="T2" fmla="*/ 180975 w 54"/>
                <a:gd name="T3" fmla="*/ 504825 h 57"/>
                <a:gd name="T4" fmla="*/ 514350 w 54"/>
                <a:gd name="T5" fmla="*/ 542925 h 57"/>
                <a:gd name="T6" fmla="*/ 447675 w 54"/>
                <a:gd name="T7" fmla="*/ 276225 h 57"/>
                <a:gd name="T8" fmla="*/ 390525 w 54"/>
                <a:gd name="T9" fmla="*/ 57150 h 57"/>
                <a:gd name="T10" fmla="*/ 381000 w 54"/>
                <a:gd name="T11" fmla="*/ 57150 h 57"/>
                <a:gd name="T12" fmla="*/ 314325 w 54"/>
                <a:gd name="T13" fmla="*/ 76200 h 57"/>
                <a:gd name="T14" fmla="*/ 238125 w 54"/>
                <a:gd name="T15" fmla="*/ 47625 h 57"/>
                <a:gd name="T16" fmla="*/ 133350 w 54"/>
                <a:gd name="T17" fmla="*/ 19050 h 57"/>
                <a:gd name="T18" fmla="*/ 66675 w 54"/>
                <a:gd name="T19" fmla="*/ 0 h 57"/>
                <a:gd name="T20" fmla="*/ 57150 w 54"/>
                <a:gd name="T21" fmla="*/ 19050 h 57"/>
                <a:gd name="T22" fmla="*/ 47625 w 54"/>
                <a:gd name="T23" fmla="*/ 38100 h 57"/>
                <a:gd name="T24" fmla="*/ 38100 w 54"/>
                <a:gd name="T25" fmla="*/ 38100 h 57"/>
                <a:gd name="T26" fmla="*/ 19050 w 54"/>
                <a:gd name="T27" fmla="*/ 38100 h 57"/>
                <a:gd name="T28" fmla="*/ 0 w 54"/>
                <a:gd name="T29" fmla="*/ 38100 h 57"/>
                <a:gd name="T30" fmla="*/ 19050 w 54"/>
                <a:gd name="T31" fmla="*/ 66675 h 57"/>
                <a:gd name="T32" fmla="*/ 38100 w 54"/>
                <a:gd name="T33" fmla="*/ 85725 h 57"/>
                <a:gd name="T34" fmla="*/ 47625 w 54"/>
                <a:gd name="T35" fmla="*/ 114300 h 57"/>
                <a:gd name="T36" fmla="*/ 38100 w 54"/>
                <a:gd name="T37" fmla="*/ 161925 h 57"/>
                <a:gd name="T38" fmla="*/ 38100 w 54"/>
                <a:gd name="T39" fmla="*/ 200025 h 57"/>
                <a:gd name="T40" fmla="*/ 57150 w 54"/>
                <a:gd name="T41" fmla="*/ 228600 h 57"/>
                <a:gd name="T42" fmla="*/ 76200 w 54"/>
                <a:gd name="T43" fmla="*/ 304800 h 57"/>
                <a:gd name="T44" fmla="*/ 152400 w 54"/>
                <a:gd name="T45" fmla="*/ 514350 h 5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54" h="57">
                  <a:moveTo>
                    <a:pt x="16" y="54"/>
                  </a:moveTo>
                  <a:lnTo>
                    <a:pt x="19" y="53"/>
                  </a:lnTo>
                  <a:lnTo>
                    <a:pt x="54" y="57"/>
                  </a:lnTo>
                  <a:lnTo>
                    <a:pt x="47" y="29"/>
                  </a:lnTo>
                  <a:lnTo>
                    <a:pt x="41" y="6"/>
                  </a:lnTo>
                  <a:lnTo>
                    <a:pt x="40" y="6"/>
                  </a:lnTo>
                  <a:lnTo>
                    <a:pt x="33" y="8"/>
                  </a:lnTo>
                  <a:lnTo>
                    <a:pt x="25" y="5"/>
                  </a:lnTo>
                  <a:lnTo>
                    <a:pt x="14" y="2"/>
                  </a:lnTo>
                  <a:lnTo>
                    <a:pt x="7" y="0"/>
                  </a:lnTo>
                  <a:lnTo>
                    <a:pt x="6" y="2"/>
                  </a:lnTo>
                  <a:lnTo>
                    <a:pt x="5" y="4"/>
                  </a:lnTo>
                  <a:lnTo>
                    <a:pt x="4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2" y="7"/>
                  </a:lnTo>
                  <a:lnTo>
                    <a:pt x="4" y="9"/>
                  </a:lnTo>
                  <a:lnTo>
                    <a:pt x="5" y="12"/>
                  </a:lnTo>
                  <a:lnTo>
                    <a:pt x="4" y="17"/>
                  </a:lnTo>
                  <a:lnTo>
                    <a:pt x="4" y="21"/>
                  </a:lnTo>
                  <a:lnTo>
                    <a:pt x="6" y="24"/>
                  </a:lnTo>
                  <a:lnTo>
                    <a:pt x="8" y="32"/>
                  </a:lnTo>
                  <a:lnTo>
                    <a:pt x="16" y="54"/>
                  </a:lnTo>
                  <a:close/>
                </a:path>
              </a:pathLst>
            </a:custGeom>
            <a:solidFill>
              <a:srgbClr val="FFCCCC"/>
            </a:solidFill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l-PL" sz="120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5017" name="Oval 25"/>
            <p:cNvSpPr>
              <a:spLocks noChangeArrowheads="1"/>
            </p:cNvSpPr>
            <p:nvPr/>
          </p:nvSpPr>
          <p:spPr bwMode="auto">
            <a:xfrm>
              <a:off x="1511300" y="2206625"/>
              <a:ext cx="66675" cy="57150"/>
            </a:xfrm>
            <a:prstGeom prst="ellipse">
              <a:avLst/>
            </a:prstGeom>
            <a:solidFill>
              <a:srgbClr val="24211D"/>
            </a:solidFill>
            <a:ln w="9525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pl-PL" altLang="pl-PL" sz="2700">
                <a:solidFill>
                  <a:srgbClr val="000000"/>
                </a:solidFill>
                <a:latin typeface="Tw Cen MT" pitchFamily="34" charset="-18"/>
              </a:endParaRPr>
            </a:p>
          </p:txBody>
        </p:sp>
        <p:sp>
          <p:nvSpPr>
            <p:cNvPr id="85018" name="Oval 26"/>
            <p:cNvSpPr>
              <a:spLocks noChangeArrowheads="1"/>
            </p:cNvSpPr>
            <p:nvPr/>
          </p:nvSpPr>
          <p:spPr bwMode="auto">
            <a:xfrm>
              <a:off x="5273675" y="1473200"/>
              <a:ext cx="66675" cy="66675"/>
            </a:xfrm>
            <a:prstGeom prst="ellipse">
              <a:avLst/>
            </a:prstGeom>
            <a:solidFill>
              <a:srgbClr val="24211D"/>
            </a:solidFill>
            <a:ln w="9525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pl-PL" altLang="pl-PL" sz="2700">
                <a:solidFill>
                  <a:srgbClr val="000000"/>
                </a:solidFill>
                <a:latin typeface="Tw Cen MT" pitchFamily="34" charset="-18"/>
              </a:endParaRPr>
            </a:p>
          </p:txBody>
        </p:sp>
        <p:sp>
          <p:nvSpPr>
            <p:cNvPr id="85019" name="Rectangle 27"/>
            <p:cNvSpPr>
              <a:spLocks noChangeArrowheads="1"/>
            </p:cNvSpPr>
            <p:nvPr/>
          </p:nvSpPr>
          <p:spPr bwMode="auto">
            <a:xfrm>
              <a:off x="1056481" y="1999672"/>
              <a:ext cx="622306" cy="138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 b="1">
                  <a:solidFill>
                    <a:srgbClr val="24211D"/>
                  </a:solidFill>
                </a:rPr>
                <a:t>Świnoujście</a:t>
              </a:r>
              <a:endParaRPr lang="pl-PL" altLang="pl-PL" sz="2700">
                <a:solidFill>
                  <a:srgbClr val="000000"/>
                </a:solidFill>
              </a:endParaRPr>
            </a:p>
          </p:txBody>
        </p:sp>
        <p:sp>
          <p:nvSpPr>
            <p:cNvPr id="85020" name="Rectangle 28"/>
            <p:cNvSpPr>
              <a:spLocks noChangeArrowheads="1"/>
            </p:cNvSpPr>
            <p:nvPr/>
          </p:nvSpPr>
          <p:spPr bwMode="auto">
            <a:xfrm>
              <a:off x="5290441" y="1258067"/>
              <a:ext cx="442794" cy="138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 b="1">
                  <a:solidFill>
                    <a:srgbClr val="24211D"/>
                  </a:solidFill>
                </a:rPr>
                <a:t>Koszalin</a:t>
              </a:r>
              <a:endParaRPr lang="pl-PL" altLang="pl-PL" sz="2700">
                <a:solidFill>
                  <a:srgbClr val="000000"/>
                </a:solidFill>
              </a:endParaRPr>
            </a:p>
          </p:txBody>
        </p:sp>
        <p:sp>
          <p:nvSpPr>
            <p:cNvPr id="85021" name="Rectangle 29"/>
            <p:cNvSpPr>
              <a:spLocks noChangeArrowheads="1"/>
            </p:cNvSpPr>
            <p:nvPr/>
          </p:nvSpPr>
          <p:spPr bwMode="auto">
            <a:xfrm>
              <a:off x="2006600" y="3606800"/>
              <a:ext cx="454762" cy="138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 b="1">
                  <a:solidFill>
                    <a:srgbClr val="24211D"/>
                  </a:solidFill>
                </a:rPr>
                <a:t>Szczecin</a:t>
              </a:r>
              <a:endParaRPr lang="pl-PL" altLang="pl-PL" sz="2700">
                <a:solidFill>
                  <a:srgbClr val="000000"/>
                </a:solidFill>
              </a:endParaRPr>
            </a:p>
          </p:txBody>
        </p:sp>
        <p:sp>
          <p:nvSpPr>
            <p:cNvPr id="85022" name="Rectangle 30"/>
            <p:cNvSpPr>
              <a:spLocks noChangeArrowheads="1"/>
            </p:cNvSpPr>
            <p:nvPr/>
          </p:nvSpPr>
          <p:spPr bwMode="auto">
            <a:xfrm>
              <a:off x="2220931" y="2049332"/>
              <a:ext cx="478696" cy="138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>
                  <a:solidFill>
                    <a:srgbClr val="24211D"/>
                  </a:solidFill>
                </a:rPr>
                <a:t>kamieński</a:t>
              </a:r>
              <a:endParaRPr lang="pl-PL" altLang="pl-PL" sz="2700">
                <a:solidFill>
                  <a:srgbClr val="000000"/>
                </a:solidFill>
              </a:endParaRPr>
            </a:p>
          </p:txBody>
        </p:sp>
        <p:sp>
          <p:nvSpPr>
            <p:cNvPr id="85023" name="Rectangle 31"/>
            <p:cNvSpPr>
              <a:spLocks noChangeArrowheads="1"/>
            </p:cNvSpPr>
            <p:nvPr/>
          </p:nvSpPr>
          <p:spPr bwMode="auto">
            <a:xfrm>
              <a:off x="1611400" y="2939578"/>
              <a:ext cx="299185" cy="138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>
                  <a:solidFill>
                    <a:srgbClr val="24211D"/>
                  </a:solidFill>
                </a:rPr>
                <a:t>policki</a:t>
              </a:r>
              <a:endParaRPr lang="pl-PL" altLang="pl-PL" sz="2700">
                <a:solidFill>
                  <a:srgbClr val="000000"/>
                </a:solidFill>
              </a:endParaRPr>
            </a:p>
          </p:txBody>
        </p:sp>
        <p:sp>
          <p:nvSpPr>
            <p:cNvPr id="85024" name="Rectangle 32"/>
            <p:cNvSpPr>
              <a:spLocks noChangeArrowheads="1"/>
            </p:cNvSpPr>
            <p:nvPr/>
          </p:nvSpPr>
          <p:spPr bwMode="auto">
            <a:xfrm>
              <a:off x="2487699" y="5473460"/>
              <a:ext cx="532550" cy="138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>
                  <a:solidFill>
                    <a:srgbClr val="24211D"/>
                  </a:solidFill>
                </a:rPr>
                <a:t>myśliborski</a:t>
              </a:r>
              <a:endParaRPr lang="pl-PL" altLang="pl-PL" sz="2700">
                <a:solidFill>
                  <a:srgbClr val="000000"/>
                </a:solidFill>
              </a:endParaRPr>
            </a:p>
          </p:txBody>
        </p:sp>
        <p:sp>
          <p:nvSpPr>
            <p:cNvPr id="85025" name="Rectangle 33"/>
            <p:cNvSpPr>
              <a:spLocks noChangeArrowheads="1"/>
            </p:cNvSpPr>
            <p:nvPr/>
          </p:nvSpPr>
          <p:spPr bwMode="auto">
            <a:xfrm>
              <a:off x="2487699" y="4597400"/>
              <a:ext cx="388941" cy="138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>
                  <a:solidFill>
                    <a:srgbClr val="24211D"/>
                  </a:solidFill>
                </a:rPr>
                <a:t>pyrzycki</a:t>
              </a:r>
              <a:endParaRPr lang="pl-PL" altLang="pl-PL" sz="2700">
                <a:solidFill>
                  <a:srgbClr val="000000"/>
                </a:solidFill>
              </a:endParaRPr>
            </a:p>
          </p:txBody>
        </p:sp>
        <p:sp>
          <p:nvSpPr>
            <p:cNvPr id="85026" name="Rectangle 34"/>
            <p:cNvSpPr>
              <a:spLocks noChangeArrowheads="1"/>
            </p:cNvSpPr>
            <p:nvPr/>
          </p:nvSpPr>
          <p:spPr bwMode="auto">
            <a:xfrm>
              <a:off x="3043764" y="3874444"/>
              <a:ext cx="526566" cy="138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>
                  <a:solidFill>
                    <a:srgbClr val="24211D"/>
                  </a:solidFill>
                </a:rPr>
                <a:t>stargardzki</a:t>
              </a:r>
              <a:endParaRPr lang="pl-PL" altLang="pl-PL" sz="2700">
                <a:solidFill>
                  <a:srgbClr val="000000"/>
                </a:solidFill>
              </a:endParaRPr>
            </a:p>
          </p:txBody>
        </p:sp>
        <p:sp>
          <p:nvSpPr>
            <p:cNvPr id="85027" name="Rectangle 35"/>
            <p:cNvSpPr>
              <a:spLocks noChangeArrowheads="1"/>
            </p:cNvSpPr>
            <p:nvPr/>
          </p:nvSpPr>
          <p:spPr bwMode="auto">
            <a:xfrm>
              <a:off x="3745917" y="2931838"/>
              <a:ext cx="365006" cy="446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>
                  <a:solidFill>
                    <a:srgbClr val="24211D"/>
                  </a:solidFill>
                </a:rPr>
                <a:t>łobeski </a:t>
              </a:r>
            </a:p>
            <a:p>
              <a:pPr algn="ctr"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l-PL" altLang="pl-PL" sz="3000">
                <a:solidFill>
                  <a:srgbClr val="000000"/>
                </a:solidFill>
              </a:endParaRPr>
            </a:p>
          </p:txBody>
        </p:sp>
        <p:sp>
          <p:nvSpPr>
            <p:cNvPr id="85028" name="Rectangle 36"/>
            <p:cNvSpPr>
              <a:spLocks noChangeArrowheads="1"/>
            </p:cNvSpPr>
            <p:nvPr/>
          </p:nvSpPr>
          <p:spPr bwMode="auto">
            <a:xfrm>
              <a:off x="2409525" y="2851859"/>
              <a:ext cx="556485" cy="138502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>
                  <a:solidFill>
                    <a:srgbClr val="24211D"/>
                  </a:solidFill>
                </a:rPr>
                <a:t>goleniowski</a:t>
              </a:r>
              <a:endParaRPr lang="pl-PL" altLang="pl-PL" sz="2700">
                <a:solidFill>
                  <a:srgbClr val="000000"/>
                </a:solidFill>
              </a:endParaRPr>
            </a:p>
          </p:txBody>
        </p:sp>
        <p:sp>
          <p:nvSpPr>
            <p:cNvPr id="85029" name="Rectangle 37"/>
            <p:cNvSpPr>
              <a:spLocks noChangeArrowheads="1"/>
            </p:cNvSpPr>
            <p:nvPr/>
          </p:nvSpPr>
          <p:spPr bwMode="auto">
            <a:xfrm>
              <a:off x="3268663" y="1912261"/>
              <a:ext cx="335088" cy="138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>
                  <a:solidFill>
                    <a:srgbClr val="24211D"/>
                  </a:solidFill>
                </a:rPr>
                <a:t>gryficki</a:t>
              </a:r>
              <a:endParaRPr lang="pl-PL" altLang="pl-PL" sz="2700">
                <a:solidFill>
                  <a:srgbClr val="000000"/>
                </a:solidFill>
              </a:endParaRPr>
            </a:p>
          </p:txBody>
        </p:sp>
        <p:sp>
          <p:nvSpPr>
            <p:cNvPr id="85030" name="Rectangle 38"/>
            <p:cNvSpPr>
              <a:spLocks noChangeArrowheads="1"/>
            </p:cNvSpPr>
            <p:nvPr/>
          </p:nvSpPr>
          <p:spPr bwMode="auto">
            <a:xfrm>
              <a:off x="3922069" y="1547766"/>
              <a:ext cx="538534" cy="138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>
                  <a:solidFill>
                    <a:srgbClr val="24211D"/>
                  </a:solidFill>
                </a:rPr>
                <a:t>kołobrzeski</a:t>
              </a:r>
              <a:endParaRPr lang="pl-PL" altLang="pl-PL" sz="2700">
                <a:solidFill>
                  <a:srgbClr val="000000"/>
                </a:solidFill>
              </a:endParaRPr>
            </a:p>
          </p:txBody>
        </p:sp>
        <p:sp>
          <p:nvSpPr>
            <p:cNvPr id="85031" name="Rectangle 39"/>
            <p:cNvSpPr>
              <a:spLocks noChangeArrowheads="1"/>
            </p:cNvSpPr>
            <p:nvPr/>
          </p:nvSpPr>
          <p:spPr bwMode="auto">
            <a:xfrm>
              <a:off x="5329834" y="1640048"/>
              <a:ext cx="1209675" cy="415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>
                  <a:solidFill>
                    <a:srgbClr val="24211D"/>
                  </a:solidFill>
                </a:rPr>
                <a:t>Koszaliński </a:t>
              </a:r>
            </a:p>
            <a:p>
              <a:pPr algn="ctr"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l-PL" altLang="pl-PL" sz="2700" b="1">
                <a:solidFill>
                  <a:srgbClr val="000000"/>
                </a:solidFill>
              </a:endParaRPr>
            </a:p>
          </p:txBody>
        </p:sp>
        <p:sp>
          <p:nvSpPr>
            <p:cNvPr id="85032" name="Rectangle 40"/>
            <p:cNvSpPr>
              <a:spLocks noChangeArrowheads="1"/>
            </p:cNvSpPr>
            <p:nvPr/>
          </p:nvSpPr>
          <p:spPr bwMode="auto">
            <a:xfrm>
              <a:off x="4428696" y="1837847"/>
              <a:ext cx="971550" cy="30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>
                  <a:solidFill>
                    <a:srgbClr val="24211D"/>
                  </a:solidFill>
                </a:rPr>
                <a:t>białogardzki </a:t>
              </a:r>
              <a:r>
                <a:rPr lang="pl-PL" altLang="pl-PL" sz="3000" b="1">
                  <a:solidFill>
                    <a:srgbClr val="24211D"/>
                  </a:solidFill>
                  <a:sym typeface="Wingdings 2" panose="05020102010507070707" pitchFamily="18" charset="2"/>
                </a:rPr>
                <a:t> </a:t>
              </a:r>
              <a:endParaRPr lang="pl-PL" altLang="pl-PL" sz="2100">
                <a:solidFill>
                  <a:srgbClr val="000000"/>
                </a:solidFill>
              </a:endParaRPr>
            </a:p>
          </p:txBody>
        </p:sp>
        <p:sp>
          <p:nvSpPr>
            <p:cNvPr id="85033" name="Rectangle 41"/>
            <p:cNvSpPr>
              <a:spLocks noChangeArrowheads="1"/>
            </p:cNvSpPr>
            <p:nvPr/>
          </p:nvSpPr>
          <p:spPr bwMode="auto">
            <a:xfrm>
              <a:off x="4209418" y="2537958"/>
              <a:ext cx="538534" cy="415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>
                  <a:solidFill>
                    <a:srgbClr val="24211D"/>
                  </a:solidFill>
                </a:rPr>
                <a:t>świdwiński </a:t>
              </a:r>
            </a:p>
            <a:p>
              <a:pPr algn="ctr"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l-PL" altLang="pl-PL" sz="2700">
                <a:solidFill>
                  <a:srgbClr val="24211D"/>
                </a:solidFill>
              </a:endParaRPr>
            </a:p>
          </p:txBody>
        </p:sp>
        <p:sp>
          <p:nvSpPr>
            <p:cNvPr id="85034" name="Rectangle 42"/>
            <p:cNvSpPr>
              <a:spLocks noChangeArrowheads="1"/>
            </p:cNvSpPr>
            <p:nvPr/>
          </p:nvSpPr>
          <p:spPr bwMode="auto">
            <a:xfrm>
              <a:off x="5722795" y="2861940"/>
              <a:ext cx="604355" cy="138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>
                  <a:solidFill>
                    <a:srgbClr val="24211D"/>
                  </a:solidFill>
                </a:rPr>
                <a:t>szczecinecki</a:t>
              </a:r>
              <a:endParaRPr lang="pl-PL" altLang="pl-PL" sz="2700">
                <a:solidFill>
                  <a:srgbClr val="000000"/>
                </a:solidFill>
              </a:endParaRPr>
            </a:p>
          </p:txBody>
        </p:sp>
        <p:sp>
          <p:nvSpPr>
            <p:cNvPr id="85035" name="Rectangle 43"/>
            <p:cNvSpPr>
              <a:spLocks noChangeArrowheads="1"/>
            </p:cNvSpPr>
            <p:nvPr/>
          </p:nvSpPr>
          <p:spPr bwMode="auto">
            <a:xfrm>
              <a:off x="4743872" y="3437128"/>
              <a:ext cx="365006" cy="138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>
                  <a:solidFill>
                    <a:srgbClr val="24211D"/>
                  </a:solidFill>
                </a:rPr>
                <a:t>drawski</a:t>
              </a:r>
              <a:endParaRPr lang="pl-PL" altLang="pl-PL" sz="2700">
                <a:solidFill>
                  <a:srgbClr val="000000"/>
                </a:solidFill>
              </a:endParaRPr>
            </a:p>
          </p:txBody>
        </p:sp>
        <p:sp>
          <p:nvSpPr>
            <p:cNvPr id="85036" name="Rectangle 44"/>
            <p:cNvSpPr>
              <a:spLocks noChangeArrowheads="1"/>
            </p:cNvSpPr>
            <p:nvPr/>
          </p:nvSpPr>
          <p:spPr bwMode="auto">
            <a:xfrm>
              <a:off x="5297487" y="4285185"/>
              <a:ext cx="353039" cy="138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>
                  <a:solidFill>
                    <a:srgbClr val="24211D"/>
                  </a:solidFill>
                </a:rPr>
                <a:t>wałecki</a:t>
              </a:r>
              <a:endParaRPr lang="pl-PL" altLang="pl-PL" sz="2700">
                <a:solidFill>
                  <a:srgbClr val="000000"/>
                </a:solidFill>
              </a:endParaRPr>
            </a:p>
          </p:txBody>
        </p:sp>
        <p:sp>
          <p:nvSpPr>
            <p:cNvPr id="85037" name="Rectangle 45"/>
            <p:cNvSpPr>
              <a:spLocks noChangeArrowheads="1"/>
            </p:cNvSpPr>
            <p:nvPr/>
          </p:nvSpPr>
          <p:spPr bwMode="auto">
            <a:xfrm>
              <a:off x="3717007" y="4625802"/>
              <a:ext cx="1012952" cy="138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>
                  <a:solidFill>
                    <a:srgbClr val="24211D"/>
                  </a:solidFill>
                </a:rPr>
                <a:t>choszczeński  </a:t>
              </a:r>
              <a:endParaRPr lang="pl-PL" altLang="pl-PL" sz="3000">
                <a:solidFill>
                  <a:srgbClr val="000000"/>
                </a:solidFill>
              </a:endParaRPr>
            </a:p>
          </p:txBody>
        </p:sp>
        <p:sp>
          <p:nvSpPr>
            <p:cNvPr id="85038" name="Freeform 46"/>
            <p:cNvSpPr>
              <a:spLocks/>
            </p:cNvSpPr>
            <p:nvPr/>
          </p:nvSpPr>
          <p:spPr bwMode="auto">
            <a:xfrm>
              <a:off x="5330825" y="2159000"/>
              <a:ext cx="1562100" cy="1762125"/>
            </a:xfrm>
            <a:custGeom>
              <a:avLst/>
              <a:gdLst>
                <a:gd name="T0" fmla="*/ 552450 w 164"/>
                <a:gd name="T1" fmla="*/ 485775 h 185"/>
                <a:gd name="T2" fmla="*/ 657225 w 164"/>
                <a:gd name="T3" fmla="*/ 561975 h 185"/>
                <a:gd name="T4" fmla="*/ 790575 w 164"/>
                <a:gd name="T5" fmla="*/ 561975 h 185"/>
                <a:gd name="T6" fmla="*/ 838200 w 164"/>
                <a:gd name="T7" fmla="*/ 476250 h 185"/>
                <a:gd name="T8" fmla="*/ 904875 w 164"/>
                <a:gd name="T9" fmla="*/ 419100 h 185"/>
                <a:gd name="T10" fmla="*/ 981075 w 164"/>
                <a:gd name="T11" fmla="*/ 428625 h 185"/>
                <a:gd name="T12" fmla="*/ 1038225 w 164"/>
                <a:gd name="T13" fmla="*/ 295275 h 185"/>
                <a:gd name="T14" fmla="*/ 1038225 w 164"/>
                <a:gd name="T15" fmla="*/ 171450 h 185"/>
                <a:gd name="T16" fmla="*/ 1133475 w 164"/>
                <a:gd name="T17" fmla="*/ 142875 h 185"/>
                <a:gd name="T18" fmla="*/ 1285875 w 164"/>
                <a:gd name="T19" fmla="*/ 85725 h 185"/>
                <a:gd name="T20" fmla="*/ 1352550 w 164"/>
                <a:gd name="T21" fmla="*/ 76200 h 185"/>
                <a:gd name="T22" fmla="*/ 1381125 w 164"/>
                <a:gd name="T23" fmla="*/ 161925 h 185"/>
                <a:gd name="T24" fmla="*/ 1485900 w 164"/>
                <a:gd name="T25" fmla="*/ 247650 h 185"/>
                <a:gd name="T26" fmla="*/ 1562100 w 164"/>
                <a:gd name="T27" fmla="*/ 361950 h 185"/>
                <a:gd name="T28" fmla="*/ 1495425 w 164"/>
                <a:gd name="T29" fmla="*/ 428625 h 185"/>
                <a:gd name="T30" fmla="*/ 1371600 w 164"/>
                <a:gd name="T31" fmla="*/ 447675 h 185"/>
                <a:gd name="T32" fmla="*/ 1323975 w 164"/>
                <a:gd name="T33" fmla="*/ 542925 h 185"/>
                <a:gd name="T34" fmla="*/ 1409700 w 164"/>
                <a:gd name="T35" fmla="*/ 609600 h 185"/>
                <a:gd name="T36" fmla="*/ 1485900 w 164"/>
                <a:gd name="T37" fmla="*/ 676275 h 185"/>
                <a:gd name="T38" fmla="*/ 1419225 w 164"/>
                <a:gd name="T39" fmla="*/ 790575 h 185"/>
                <a:gd name="T40" fmla="*/ 1362075 w 164"/>
                <a:gd name="T41" fmla="*/ 904875 h 185"/>
                <a:gd name="T42" fmla="*/ 1409700 w 164"/>
                <a:gd name="T43" fmla="*/ 1123950 h 185"/>
                <a:gd name="T44" fmla="*/ 1371600 w 164"/>
                <a:gd name="T45" fmla="*/ 1209675 h 185"/>
                <a:gd name="T46" fmla="*/ 1343025 w 164"/>
                <a:gd name="T47" fmla="*/ 1247775 h 185"/>
                <a:gd name="T48" fmla="*/ 1304925 w 164"/>
                <a:gd name="T49" fmla="*/ 1285875 h 185"/>
                <a:gd name="T50" fmla="*/ 1228725 w 164"/>
                <a:gd name="T51" fmla="*/ 1285875 h 185"/>
                <a:gd name="T52" fmla="*/ 1114425 w 164"/>
                <a:gd name="T53" fmla="*/ 1362075 h 185"/>
                <a:gd name="T54" fmla="*/ 1076325 w 164"/>
                <a:gd name="T55" fmla="*/ 1504950 h 185"/>
                <a:gd name="T56" fmla="*/ 1066800 w 164"/>
                <a:gd name="T57" fmla="*/ 1609725 h 185"/>
                <a:gd name="T58" fmla="*/ 952500 w 164"/>
                <a:gd name="T59" fmla="*/ 1685925 h 185"/>
                <a:gd name="T60" fmla="*/ 790575 w 164"/>
                <a:gd name="T61" fmla="*/ 1733550 h 185"/>
                <a:gd name="T62" fmla="*/ 638175 w 164"/>
                <a:gd name="T63" fmla="*/ 1752600 h 185"/>
                <a:gd name="T64" fmla="*/ 542925 w 164"/>
                <a:gd name="T65" fmla="*/ 1628775 h 185"/>
                <a:gd name="T66" fmla="*/ 485775 w 164"/>
                <a:gd name="T67" fmla="*/ 1495425 h 185"/>
                <a:gd name="T68" fmla="*/ 409575 w 164"/>
                <a:gd name="T69" fmla="*/ 1495425 h 185"/>
                <a:gd name="T70" fmla="*/ 295275 w 164"/>
                <a:gd name="T71" fmla="*/ 1495425 h 185"/>
                <a:gd name="T72" fmla="*/ 209550 w 164"/>
                <a:gd name="T73" fmla="*/ 1390650 h 185"/>
                <a:gd name="T74" fmla="*/ 133350 w 164"/>
                <a:gd name="T75" fmla="*/ 1333500 h 185"/>
                <a:gd name="T76" fmla="*/ 171450 w 164"/>
                <a:gd name="T77" fmla="*/ 1257300 h 185"/>
                <a:gd name="T78" fmla="*/ 66675 w 164"/>
                <a:gd name="T79" fmla="*/ 1076325 h 185"/>
                <a:gd name="T80" fmla="*/ 95250 w 164"/>
                <a:gd name="T81" fmla="*/ 1009650 h 185"/>
                <a:gd name="T82" fmla="*/ 38100 w 164"/>
                <a:gd name="T83" fmla="*/ 904875 h 185"/>
                <a:gd name="T84" fmla="*/ 28575 w 164"/>
                <a:gd name="T85" fmla="*/ 781050 h 185"/>
                <a:gd name="T86" fmla="*/ 9525 w 164"/>
                <a:gd name="T87" fmla="*/ 666750 h 185"/>
                <a:gd name="T88" fmla="*/ 66675 w 164"/>
                <a:gd name="T89" fmla="*/ 619125 h 185"/>
                <a:gd name="T90" fmla="*/ 142875 w 164"/>
                <a:gd name="T91" fmla="*/ 533400 h 185"/>
                <a:gd name="T92" fmla="*/ 238125 w 164"/>
                <a:gd name="T93" fmla="*/ 523875 h 185"/>
                <a:gd name="T94" fmla="*/ 285750 w 164"/>
                <a:gd name="T95" fmla="*/ 447675 h 185"/>
                <a:gd name="T96" fmla="*/ 381000 w 164"/>
                <a:gd name="T97" fmla="*/ 438150 h 185"/>
                <a:gd name="T98" fmla="*/ 485775 w 164"/>
                <a:gd name="T99" fmla="*/ 485775 h 18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64" h="185">
                  <a:moveTo>
                    <a:pt x="53" y="53"/>
                  </a:moveTo>
                  <a:lnTo>
                    <a:pt x="56" y="51"/>
                  </a:lnTo>
                  <a:lnTo>
                    <a:pt x="57" y="52"/>
                  </a:lnTo>
                  <a:lnTo>
                    <a:pt x="58" y="51"/>
                  </a:lnTo>
                  <a:lnTo>
                    <a:pt x="62" y="50"/>
                  </a:lnTo>
                  <a:lnTo>
                    <a:pt x="65" y="51"/>
                  </a:lnTo>
                  <a:lnTo>
                    <a:pt x="67" y="52"/>
                  </a:lnTo>
                  <a:lnTo>
                    <a:pt x="69" y="59"/>
                  </a:lnTo>
                  <a:lnTo>
                    <a:pt x="77" y="59"/>
                  </a:lnTo>
                  <a:lnTo>
                    <a:pt x="78" y="62"/>
                  </a:lnTo>
                  <a:lnTo>
                    <a:pt x="81" y="59"/>
                  </a:lnTo>
                  <a:lnTo>
                    <a:pt x="83" y="59"/>
                  </a:lnTo>
                  <a:lnTo>
                    <a:pt x="84" y="58"/>
                  </a:lnTo>
                  <a:lnTo>
                    <a:pt x="84" y="55"/>
                  </a:lnTo>
                  <a:lnTo>
                    <a:pt x="85" y="50"/>
                  </a:lnTo>
                  <a:lnTo>
                    <a:pt x="88" y="50"/>
                  </a:lnTo>
                  <a:lnTo>
                    <a:pt x="91" y="54"/>
                  </a:lnTo>
                  <a:lnTo>
                    <a:pt x="92" y="52"/>
                  </a:lnTo>
                  <a:lnTo>
                    <a:pt x="93" y="49"/>
                  </a:lnTo>
                  <a:lnTo>
                    <a:pt x="95" y="44"/>
                  </a:lnTo>
                  <a:lnTo>
                    <a:pt x="97" y="41"/>
                  </a:lnTo>
                  <a:lnTo>
                    <a:pt x="99" y="39"/>
                  </a:lnTo>
                  <a:lnTo>
                    <a:pt x="101" y="41"/>
                  </a:lnTo>
                  <a:lnTo>
                    <a:pt x="103" y="45"/>
                  </a:lnTo>
                  <a:lnTo>
                    <a:pt x="112" y="41"/>
                  </a:lnTo>
                  <a:lnTo>
                    <a:pt x="109" y="37"/>
                  </a:lnTo>
                  <a:lnTo>
                    <a:pt x="109" y="34"/>
                  </a:lnTo>
                  <a:lnTo>
                    <a:pt x="109" y="31"/>
                  </a:lnTo>
                  <a:lnTo>
                    <a:pt x="109" y="28"/>
                  </a:lnTo>
                  <a:lnTo>
                    <a:pt x="108" y="24"/>
                  </a:lnTo>
                  <a:lnTo>
                    <a:pt x="106" y="20"/>
                  </a:lnTo>
                  <a:lnTo>
                    <a:pt x="109" y="18"/>
                  </a:lnTo>
                  <a:lnTo>
                    <a:pt x="110" y="16"/>
                  </a:lnTo>
                  <a:lnTo>
                    <a:pt x="114" y="13"/>
                  </a:lnTo>
                  <a:lnTo>
                    <a:pt x="115" y="11"/>
                  </a:lnTo>
                  <a:lnTo>
                    <a:pt x="119" y="15"/>
                  </a:lnTo>
                  <a:lnTo>
                    <a:pt x="123" y="17"/>
                  </a:lnTo>
                  <a:lnTo>
                    <a:pt x="129" y="16"/>
                  </a:lnTo>
                  <a:lnTo>
                    <a:pt x="133" y="12"/>
                  </a:lnTo>
                  <a:lnTo>
                    <a:pt x="135" y="9"/>
                  </a:lnTo>
                  <a:lnTo>
                    <a:pt x="137" y="0"/>
                  </a:lnTo>
                  <a:lnTo>
                    <a:pt x="141" y="1"/>
                  </a:lnTo>
                  <a:lnTo>
                    <a:pt x="142" y="4"/>
                  </a:lnTo>
                  <a:lnTo>
                    <a:pt x="142" y="8"/>
                  </a:lnTo>
                  <a:lnTo>
                    <a:pt x="141" y="11"/>
                  </a:lnTo>
                  <a:lnTo>
                    <a:pt x="142" y="13"/>
                  </a:lnTo>
                  <a:lnTo>
                    <a:pt x="144" y="15"/>
                  </a:lnTo>
                  <a:lnTo>
                    <a:pt x="145" y="17"/>
                  </a:lnTo>
                  <a:lnTo>
                    <a:pt x="146" y="19"/>
                  </a:lnTo>
                  <a:lnTo>
                    <a:pt x="149" y="20"/>
                  </a:lnTo>
                  <a:lnTo>
                    <a:pt x="152" y="23"/>
                  </a:lnTo>
                  <a:lnTo>
                    <a:pt x="156" y="26"/>
                  </a:lnTo>
                  <a:lnTo>
                    <a:pt x="162" y="28"/>
                  </a:lnTo>
                  <a:lnTo>
                    <a:pt x="163" y="31"/>
                  </a:lnTo>
                  <a:lnTo>
                    <a:pt x="164" y="34"/>
                  </a:lnTo>
                  <a:lnTo>
                    <a:pt x="164" y="38"/>
                  </a:lnTo>
                  <a:lnTo>
                    <a:pt x="163" y="42"/>
                  </a:lnTo>
                  <a:lnTo>
                    <a:pt x="161" y="44"/>
                  </a:lnTo>
                  <a:lnTo>
                    <a:pt x="159" y="45"/>
                  </a:lnTo>
                  <a:lnTo>
                    <a:pt x="157" y="45"/>
                  </a:lnTo>
                  <a:lnTo>
                    <a:pt x="152" y="47"/>
                  </a:lnTo>
                  <a:lnTo>
                    <a:pt x="151" y="47"/>
                  </a:lnTo>
                  <a:lnTo>
                    <a:pt x="145" y="47"/>
                  </a:lnTo>
                  <a:lnTo>
                    <a:pt x="144" y="47"/>
                  </a:lnTo>
                  <a:lnTo>
                    <a:pt x="143" y="49"/>
                  </a:lnTo>
                  <a:lnTo>
                    <a:pt x="139" y="52"/>
                  </a:lnTo>
                  <a:lnTo>
                    <a:pt x="139" y="56"/>
                  </a:lnTo>
                  <a:lnTo>
                    <a:pt x="139" y="57"/>
                  </a:lnTo>
                  <a:lnTo>
                    <a:pt x="140" y="58"/>
                  </a:lnTo>
                  <a:lnTo>
                    <a:pt x="142" y="60"/>
                  </a:lnTo>
                  <a:lnTo>
                    <a:pt x="145" y="61"/>
                  </a:lnTo>
                  <a:lnTo>
                    <a:pt x="148" y="64"/>
                  </a:lnTo>
                  <a:lnTo>
                    <a:pt x="148" y="70"/>
                  </a:lnTo>
                  <a:lnTo>
                    <a:pt x="149" y="70"/>
                  </a:lnTo>
                  <a:lnTo>
                    <a:pt x="150" y="71"/>
                  </a:lnTo>
                  <a:lnTo>
                    <a:pt x="156" y="71"/>
                  </a:lnTo>
                  <a:lnTo>
                    <a:pt x="154" y="77"/>
                  </a:lnTo>
                  <a:lnTo>
                    <a:pt x="154" y="79"/>
                  </a:lnTo>
                  <a:lnTo>
                    <a:pt x="151" y="81"/>
                  </a:lnTo>
                  <a:lnTo>
                    <a:pt x="149" y="83"/>
                  </a:lnTo>
                  <a:lnTo>
                    <a:pt x="146" y="85"/>
                  </a:lnTo>
                  <a:lnTo>
                    <a:pt x="142" y="87"/>
                  </a:lnTo>
                  <a:lnTo>
                    <a:pt x="140" y="90"/>
                  </a:lnTo>
                  <a:lnTo>
                    <a:pt x="143" y="95"/>
                  </a:lnTo>
                  <a:lnTo>
                    <a:pt x="143" y="100"/>
                  </a:lnTo>
                  <a:lnTo>
                    <a:pt x="146" y="109"/>
                  </a:lnTo>
                  <a:lnTo>
                    <a:pt x="147" y="114"/>
                  </a:lnTo>
                  <a:lnTo>
                    <a:pt x="148" y="118"/>
                  </a:lnTo>
                  <a:lnTo>
                    <a:pt x="147" y="123"/>
                  </a:lnTo>
                  <a:lnTo>
                    <a:pt x="146" y="125"/>
                  </a:lnTo>
                  <a:lnTo>
                    <a:pt x="144" y="126"/>
                  </a:lnTo>
                  <a:lnTo>
                    <a:pt x="144" y="127"/>
                  </a:lnTo>
                  <a:lnTo>
                    <a:pt x="145" y="127"/>
                  </a:lnTo>
                  <a:lnTo>
                    <a:pt x="145" y="129"/>
                  </a:lnTo>
                  <a:lnTo>
                    <a:pt x="143" y="129"/>
                  </a:lnTo>
                  <a:lnTo>
                    <a:pt x="141" y="131"/>
                  </a:lnTo>
                  <a:lnTo>
                    <a:pt x="141" y="132"/>
                  </a:lnTo>
                  <a:lnTo>
                    <a:pt x="139" y="133"/>
                  </a:lnTo>
                  <a:lnTo>
                    <a:pt x="138" y="133"/>
                  </a:lnTo>
                  <a:lnTo>
                    <a:pt x="137" y="135"/>
                  </a:lnTo>
                  <a:lnTo>
                    <a:pt x="135" y="135"/>
                  </a:lnTo>
                  <a:lnTo>
                    <a:pt x="134" y="134"/>
                  </a:lnTo>
                  <a:lnTo>
                    <a:pt x="134" y="131"/>
                  </a:lnTo>
                  <a:lnTo>
                    <a:pt x="129" y="135"/>
                  </a:lnTo>
                  <a:lnTo>
                    <a:pt x="128" y="136"/>
                  </a:lnTo>
                  <a:lnTo>
                    <a:pt x="124" y="137"/>
                  </a:lnTo>
                  <a:lnTo>
                    <a:pt x="120" y="139"/>
                  </a:lnTo>
                  <a:lnTo>
                    <a:pt x="117" y="143"/>
                  </a:lnTo>
                  <a:lnTo>
                    <a:pt x="116" y="147"/>
                  </a:lnTo>
                  <a:lnTo>
                    <a:pt x="116" y="153"/>
                  </a:lnTo>
                  <a:lnTo>
                    <a:pt x="114" y="155"/>
                  </a:lnTo>
                  <a:lnTo>
                    <a:pt x="113" y="158"/>
                  </a:lnTo>
                  <a:lnTo>
                    <a:pt x="112" y="162"/>
                  </a:lnTo>
                  <a:lnTo>
                    <a:pt x="111" y="165"/>
                  </a:lnTo>
                  <a:lnTo>
                    <a:pt x="112" y="166"/>
                  </a:lnTo>
                  <a:lnTo>
                    <a:pt x="112" y="169"/>
                  </a:lnTo>
                  <a:lnTo>
                    <a:pt x="111" y="171"/>
                  </a:lnTo>
                  <a:lnTo>
                    <a:pt x="106" y="171"/>
                  </a:lnTo>
                  <a:lnTo>
                    <a:pt x="104" y="174"/>
                  </a:lnTo>
                  <a:lnTo>
                    <a:pt x="100" y="177"/>
                  </a:lnTo>
                  <a:lnTo>
                    <a:pt x="98" y="180"/>
                  </a:lnTo>
                  <a:lnTo>
                    <a:pt x="95" y="182"/>
                  </a:lnTo>
                  <a:lnTo>
                    <a:pt x="90" y="182"/>
                  </a:lnTo>
                  <a:lnTo>
                    <a:pt x="83" y="182"/>
                  </a:lnTo>
                  <a:lnTo>
                    <a:pt x="78" y="183"/>
                  </a:lnTo>
                  <a:lnTo>
                    <a:pt x="74" y="183"/>
                  </a:lnTo>
                  <a:lnTo>
                    <a:pt x="69" y="184"/>
                  </a:lnTo>
                  <a:lnTo>
                    <a:pt x="67" y="184"/>
                  </a:lnTo>
                  <a:lnTo>
                    <a:pt x="62" y="185"/>
                  </a:lnTo>
                  <a:lnTo>
                    <a:pt x="60" y="182"/>
                  </a:lnTo>
                  <a:lnTo>
                    <a:pt x="58" y="181"/>
                  </a:lnTo>
                  <a:lnTo>
                    <a:pt x="57" y="171"/>
                  </a:lnTo>
                  <a:lnTo>
                    <a:pt x="56" y="169"/>
                  </a:lnTo>
                  <a:lnTo>
                    <a:pt x="50" y="169"/>
                  </a:lnTo>
                  <a:lnTo>
                    <a:pt x="50" y="161"/>
                  </a:lnTo>
                  <a:lnTo>
                    <a:pt x="51" y="157"/>
                  </a:lnTo>
                  <a:lnTo>
                    <a:pt x="49" y="155"/>
                  </a:lnTo>
                  <a:lnTo>
                    <a:pt x="47" y="155"/>
                  </a:lnTo>
                  <a:lnTo>
                    <a:pt x="44" y="156"/>
                  </a:lnTo>
                  <a:lnTo>
                    <a:pt x="43" y="157"/>
                  </a:lnTo>
                  <a:lnTo>
                    <a:pt x="39" y="158"/>
                  </a:lnTo>
                  <a:lnTo>
                    <a:pt x="34" y="160"/>
                  </a:lnTo>
                  <a:lnTo>
                    <a:pt x="33" y="159"/>
                  </a:lnTo>
                  <a:lnTo>
                    <a:pt x="31" y="157"/>
                  </a:lnTo>
                  <a:lnTo>
                    <a:pt x="25" y="156"/>
                  </a:lnTo>
                  <a:lnTo>
                    <a:pt x="23" y="154"/>
                  </a:lnTo>
                  <a:lnTo>
                    <a:pt x="22" y="151"/>
                  </a:lnTo>
                  <a:lnTo>
                    <a:pt x="22" y="146"/>
                  </a:lnTo>
                  <a:lnTo>
                    <a:pt x="21" y="143"/>
                  </a:lnTo>
                  <a:lnTo>
                    <a:pt x="17" y="143"/>
                  </a:lnTo>
                  <a:lnTo>
                    <a:pt x="15" y="142"/>
                  </a:lnTo>
                  <a:lnTo>
                    <a:pt x="14" y="140"/>
                  </a:lnTo>
                  <a:lnTo>
                    <a:pt x="14" y="138"/>
                  </a:lnTo>
                  <a:lnTo>
                    <a:pt x="15" y="136"/>
                  </a:lnTo>
                  <a:lnTo>
                    <a:pt x="16" y="134"/>
                  </a:lnTo>
                  <a:lnTo>
                    <a:pt x="18" y="132"/>
                  </a:lnTo>
                  <a:lnTo>
                    <a:pt x="16" y="124"/>
                  </a:lnTo>
                  <a:lnTo>
                    <a:pt x="14" y="123"/>
                  </a:lnTo>
                  <a:lnTo>
                    <a:pt x="8" y="116"/>
                  </a:lnTo>
                  <a:lnTo>
                    <a:pt x="7" y="113"/>
                  </a:lnTo>
                  <a:lnTo>
                    <a:pt x="9" y="113"/>
                  </a:lnTo>
                  <a:lnTo>
                    <a:pt x="11" y="111"/>
                  </a:lnTo>
                  <a:lnTo>
                    <a:pt x="11" y="108"/>
                  </a:lnTo>
                  <a:lnTo>
                    <a:pt x="10" y="106"/>
                  </a:lnTo>
                  <a:lnTo>
                    <a:pt x="10" y="101"/>
                  </a:lnTo>
                  <a:lnTo>
                    <a:pt x="10" y="99"/>
                  </a:lnTo>
                  <a:lnTo>
                    <a:pt x="5" y="96"/>
                  </a:lnTo>
                  <a:lnTo>
                    <a:pt x="4" y="95"/>
                  </a:lnTo>
                  <a:lnTo>
                    <a:pt x="6" y="92"/>
                  </a:lnTo>
                  <a:lnTo>
                    <a:pt x="6" y="90"/>
                  </a:lnTo>
                  <a:lnTo>
                    <a:pt x="6" y="85"/>
                  </a:lnTo>
                  <a:lnTo>
                    <a:pt x="3" y="82"/>
                  </a:lnTo>
                  <a:lnTo>
                    <a:pt x="3" y="79"/>
                  </a:lnTo>
                  <a:lnTo>
                    <a:pt x="3" y="75"/>
                  </a:lnTo>
                  <a:lnTo>
                    <a:pt x="0" y="73"/>
                  </a:lnTo>
                  <a:lnTo>
                    <a:pt x="1" y="70"/>
                  </a:lnTo>
                  <a:lnTo>
                    <a:pt x="2" y="68"/>
                  </a:lnTo>
                  <a:lnTo>
                    <a:pt x="3" y="67"/>
                  </a:lnTo>
                  <a:lnTo>
                    <a:pt x="4" y="66"/>
                  </a:lnTo>
                  <a:lnTo>
                    <a:pt x="7" y="65"/>
                  </a:lnTo>
                  <a:lnTo>
                    <a:pt x="13" y="63"/>
                  </a:lnTo>
                  <a:lnTo>
                    <a:pt x="14" y="61"/>
                  </a:lnTo>
                  <a:lnTo>
                    <a:pt x="14" y="59"/>
                  </a:lnTo>
                  <a:lnTo>
                    <a:pt x="15" y="56"/>
                  </a:lnTo>
                  <a:lnTo>
                    <a:pt x="15" y="54"/>
                  </a:lnTo>
                  <a:lnTo>
                    <a:pt x="21" y="53"/>
                  </a:lnTo>
                  <a:lnTo>
                    <a:pt x="23" y="54"/>
                  </a:lnTo>
                  <a:lnTo>
                    <a:pt x="25" y="55"/>
                  </a:lnTo>
                  <a:lnTo>
                    <a:pt x="27" y="54"/>
                  </a:lnTo>
                  <a:lnTo>
                    <a:pt x="28" y="52"/>
                  </a:lnTo>
                  <a:lnTo>
                    <a:pt x="30" y="49"/>
                  </a:lnTo>
                  <a:lnTo>
                    <a:pt x="30" y="47"/>
                  </a:lnTo>
                  <a:lnTo>
                    <a:pt x="32" y="46"/>
                  </a:lnTo>
                  <a:lnTo>
                    <a:pt x="34" y="45"/>
                  </a:lnTo>
                  <a:lnTo>
                    <a:pt x="37" y="45"/>
                  </a:lnTo>
                  <a:lnTo>
                    <a:pt x="40" y="46"/>
                  </a:lnTo>
                  <a:lnTo>
                    <a:pt x="43" y="46"/>
                  </a:lnTo>
                  <a:lnTo>
                    <a:pt x="46" y="47"/>
                  </a:lnTo>
                  <a:lnTo>
                    <a:pt x="49" y="49"/>
                  </a:lnTo>
                  <a:lnTo>
                    <a:pt x="51" y="51"/>
                  </a:lnTo>
                  <a:lnTo>
                    <a:pt x="53" y="53"/>
                  </a:lnTo>
                  <a:close/>
                </a:path>
              </a:pathLst>
            </a:custGeom>
            <a:solidFill>
              <a:srgbClr val="FFFFCC"/>
            </a:solidFill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l-PL" sz="120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5039" name="Oval 48"/>
            <p:cNvSpPr>
              <a:spLocks noChangeArrowheads="1"/>
            </p:cNvSpPr>
            <p:nvPr/>
          </p:nvSpPr>
          <p:spPr bwMode="auto">
            <a:xfrm>
              <a:off x="2044700" y="3721100"/>
              <a:ext cx="57150" cy="66675"/>
            </a:xfrm>
            <a:prstGeom prst="ellipse">
              <a:avLst/>
            </a:prstGeom>
            <a:solidFill>
              <a:srgbClr val="24211D"/>
            </a:solidFill>
            <a:ln w="9525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pl-PL" altLang="pl-PL" sz="2700">
                <a:solidFill>
                  <a:srgbClr val="000000"/>
                </a:solidFill>
                <a:latin typeface="Tw Cen MT" pitchFamily="34" charset="-18"/>
              </a:endParaRPr>
            </a:p>
          </p:txBody>
        </p:sp>
        <p:sp>
          <p:nvSpPr>
            <p:cNvPr id="85040" name="Freeform 49"/>
            <p:cNvSpPr>
              <a:spLocks/>
            </p:cNvSpPr>
            <p:nvPr/>
          </p:nvSpPr>
          <p:spPr bwMode="auto">
            <a:xfrm>
              <a:off x="5416550" y="282575"/>
              <a:ext cx="1295400" cy="1228725"/>
            </a:xfrm>
            <a:custGeom>
              <a:avLst/>
              <a:gdLst>
                <a:gd name="T0" fmla="*/ 47625 w 136"/>
                <a:gd name="T1" fmla="*/ 771525 h 129"/>
                <a:gd name="T2" fmla="*/ 114300 w 136"/>
                <a:gd name="T3" fmla="*/ 714375 h 129"/>
                <a:gd name="T4" fmla="*/ 180975 w 136"/>
                <a:gd name="T5" fmla="*/ 657225 h 129"/>
                <a:gd name="T6" fmla="*/ 247650 w 136"/>
                <a:gd name="T7" fmla="*/ 581025 h 129"/>
                <a:gd name="T8" fmla="*/ 285750 w 136"/>
                <a:gd name="T9" fmla="*/ 514350 h 129"/>
                <a:gd name="T10" fmla="*/ 314325 w 136"/>
                <a:gd name="T11" fmla="*/ 476250 h 129"/>
                <a:gd name="T12" fmla="*/ 352425 w 136"/>
                <a:gd name="T13" fmla="*/ 428625 h 129"/>
                <a:gd name="T14" fmla="*/ 428625 w 136"/>
                <a:gd name="T15" fmla="*/ 352425 h 129"/>
                <a:gd name="T16" fmla="*/ 466725 w 136"/>
                <a:gd name="T17" fmla="*/ 285750 h 129"/>
                <a:gd name="T18" fmla="*/ 514350 w 136"/>
                <a:gd name="T19" fmla="*/ 219075 h 129"/>
                <a:gd name="T20" fmla="*/ 581025 w 136"/>
                <a:gd name="T21" fmla="*/ 161925 h 129"/>
                <a:gd name="T22" fmla="*/ 638175 w 136"/>
                <a:gd name="T23" fmla="*/ 114300 h 129"/>
                <a:gd name="T24" fmla="*/ 685800 w 136"/>
                <a:gd name="T25" fmla="*/ 85725 h 129"/>
                <a:gd name="T26" fmla="*/ 771525 w 136"/>
                <a:gd name="T27" fmla="*/ 47625 h 129"/>
                <a:gd name="T28" fmla="*/ 876300 w 136"/>
                <a:gd name="T29" fmla="*/ 28575 h 129"/>
                <a:gd name="T30" fmla="*/ 962025 w 136"/>
                <a:gd name="T31" fmla="*/ 0 h 129"/>
                <a:gd name="T32" fmla="*/ 1085850 w 136"/>
                <a:gd name="T33" fmla="*/ 9525 h 129"/>
                <a:gd name="T34" fmla="*/ 1104900 w 136"/>
                <a:gd name="T35" fmla="*/ 114300 h 129"/>
                <a:gd name="T36" fmla="*/ 1123950 w 136"/>
                <a:gd name="T37" fmla="*/ 209550 h 129"/>
                <a:gd name="T38" fmla="*/ 1181100 w 136"/>
                <a:gd name="T39" fmla="*/ 219075 h 129"/>
                <a:gd name="T40" fmla="*/ 1247775 w 136"/>
                <a:gd name="T41" fmla="*/ 276225 h 129"/>
                <a:gd name="T42" fmla="*/ 1247775 w 136"/>
                <a:gd name="T43" fmla="*/ 342900 h 129"/>
                <a:gd name="T44" fmla="*/ 1257300 w 136"/>
                <a:gd name="T45" fmla="*/ 390525 h 129"/>
                <a:gd name="T46" fmla="*/ 1238250 w 136"/>
                <a:gd name="T47" fmla="*/ 457200 h 129"/>
                <a:gd name="T48" fmla="*/ 1247775 w 136"/>
                <a:gd name="T49" fmla="*/ 514350 h 129"/>
                <a:gd name="T50" fmla="*/ 1266825 w 136"/>
                <a:gd name="T51" fmla="*/ 581025 h 129"/>
                <a:gd name="T52" fmla="*/ 1190625 w 136"/>
                <a:gd name="T53" fmla="*/ 600075 h 129"/>
                <a:gd name="T54" fmla="*/ 1200150 w 136"/>
                <a:gd name="T55" fmla="*/ 638175 h 129"/>
                <a:gd name="T56" fmla="*/ 1171575 w 136"/>
                <a:gd name="T57" fmla="*/ 762000 h 129"/>
                <a:gd name="T58" fmla="*/ 1295400 w 136"/>
                <a:gd name="T59" fmla="*/ 923925 h 129"/>
                <a:gd name="T60" fmla="*/ 1200150 w 136"/>
                <a:gd name="T61" fmla="*/ 1000125 h 129"/>
                <a:gd name="T62" fmla="*/ 1114425 w 136"/>
                <a:gd name="T63" fmla="*/ 1009650 h 129"/>
                <a:gd name="T64" fmla="*/ 1066800 w 136"/>
                <a:gd name="T65" fmla="*/ 1028700 h 129"/>
                <a:gd name="T66" fmla="*/ 1019175 w 136"/>
                <a:gd name="T67" fmla="*/ 1000125 h 129"/>
                <a:gd name="T68" fmla="*/ 981075 w 136"/>
                <a:gd name="T69" fmla="*/ 1038225 h 129"/>
                <a:gd name="T70" fmla="*/ 962025 w 136"/>
                <a:gd name="T71" fmla="*/ 1114425 h 129"/>
                <a:gd name="T72" fmla="*/ 933450 w 136"/>
                <a:gd name="T73" fmla="*/ 1143000 h 129"/>
                <a:gd name="T74" fmla="*/ 895350 w 136"/>
                <a:gd name="T75" fmla="*/ 1143000 h 129"/>
                <a:gd name="T76" fmla="*/ 847725 w 136"/>
                <a:gd name="T77" fmla="*/ 1143000 h 129"/>
                <a:gd name="T78" fmla="*/ 809625 w 136"/>
                <a:gd name="T79" fmla="*/ 1123950 h 129"/>
                <a:gd name="T80" fmla="*/ 781050 w 136"/>
                <a:gd name="T81" fmla="*/ 1162050 h 129"/>
                <a:gd name="T82" fmla="*/ 762000 w 136"/>
                <a:gd name="T83" fmla="*/ 1228725 h 129"/>
                <a:gd name="T84" fmla="*/ 666750 w 136"/>
                <a:gd name="T85" fmla="*/ 1209675 h 129"/>
                <a:gd name="T86" fmla="*/ 666750 w 136"/>
                <a:gd name="T87" fmla="*/ 1162050 h 129"/>
                <a:gd name="T88" fmla="*/ 695325 w 136"/>
                <a:gd name="T89" fmla="*/ 1057275 h 129"/>
                <a:gd name="T90" fmla="*/ 561975 w 136"/>
                <a:gd name="T91" fmla="*/ 1095375 h 129"/>
                <a:gd name="T92" fmla="*/ 485775 w 136"/>
                <a:gd name="T93" fmla="*/ 1123950 h 129"/>
                <a:gd name="T94" fmla="*/ 400050 w 136"/>
                <a:gd name="T95" fmla="*/ 1114425 h 129"/>
                <a:gd name="T96" fmla="*/ 419100 w 136"/>
                <a:gd name="T97" fmla="*/ 1066800 h 129"/>
                <a:gd name="T98" fmla="*/ 447675 w 136"/>
                <a:gd name="T99" fmla="*/ 1019175 h 129"/>
                <a:gd name="T100" fmla="*/ 400050 w 136"/>
                <a:gd name="T101" fmla="*/ 990600 h 129"/>
                <a:gd name="T102" fmla="*/ 400050 w 136"/>
                <a:gd name="T103" fmla="*/ 923925 h 129"/>
                <a:gd name="T104" fmla="*/ 419100 w 136"/>
                <a:gd name="T105" fmla="*/ 857250 h 129"/>
                <a:gd name="T106" fmla="*/ 371475 w 136"/>
                <a:gd name="T107" fmla="*/ 866775 h 129"/>
                <a:gd name="T108" fmla="*/ 276225 w 136"/>
                <a:gd name="T109" fmla="*/ 904875 h 129"/>
                <a:gd name="T110" fmla="*/ 219075 w 136"/>
                <a:gd name="T111" fmla="*/ 857250 h 129"/>
                <a:gd name="T112" fmla="*/ 152400 w 136"/>
                <a:gd name="T113" fmla="*/ 828675 h 129"/>
                <a:gd name="T114" fmla="*/ 104775 w 136"/>
                <a:gd name="T115" fmla="*/ 876300 h 129"/>
                <a:gd name="T116" fmla="*/ 38100 w 136"/>
                <a:gd name="T117" fmla="*/ 857250 h 129"/>
                <a:gd name="T118" fmla="*/ 0 w 136"/>
                <a:gd name="T119" fmla="*/ 819150 h 12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36" h="129">
                  <a:moveTo>
                    <a:pt x="0" y="86"/>
                  </a:moveTo>
                  <a:lnTo>
                    <a:pt x="5" y="81"/>
                  </a:lnTo>
                  <a:lnTo>
                    <a:pt x="9" y="78"/>
                  </a:lnTo>
                  <a:lnTo>
                    <a:pt x="12" y="75"/>
                  </a:lnTo>
                  <a:lnTo>
                    <a:pt x="16" y="71"/>
                  </a:lnTo>
                  <a:lnTo>
                    <a:pt x="19" y="69"/>
                  </a:lnTo>
                  <a:lnTo>
                    <a:pt x="23" y="65"/>
                  </a:lnTo>
                  <a:lnTo>
                    <a:pt x="26" y="61"/>
                  </a:lnTo>
                  <a:lnTo>
                    <a:pt x="27" y="59"/>
                  </a:lnTo>
                  <a:lnTo>
                    <a:pt x="30" y="54"/>
                  </a:lnTo>
                  <a:lnTo>
                    <a:pt x="31" y="53"/>
                  </a:lnTo>
                  <a:lnTo>
                    <a:pt x="33" y="50"/>
                  </a:lnTo>
                  <a:lnTo>
                    <a:pt x="35" y="48"/>
                  </a:lnTo>
                  <a:lnTo>
                    <a:pt x="37" y="45"/>
                  </a:lnTo>
                  <a:lnTo>
                    <a:pt x="42" y="41"/>
                  </a:lnTo>
                  <a:lnTo>
                    <a:pt x="45" y="37"/>
                  </a:lnTo>
                  <a:lnTo>
                    <a:pt x="47" y="33"/>
                  </a:lnTo>
                  <a:lnTo>
                    <a:pt x="49" y="30"/>
                  </a:lnTo>
                  <a:lnTo>
                    <a:pt x="51" y="27"/>
                  </a:lnTo>
                  <a:lnTo>
                    <a:pt x="54" y="23"/>
                  </a:lnTo>
                  <a:lnTo>
                    <a:pt x="58" y="19"/>
                  </a:lnTo>
                  <a:lnTo>
                    <a:pt x="61" y="17"/>
                  </a:lnTo>
                  <a:lnTo>
                    <a:pt x="65" y="13"/>
                  </a:lnTo>
                  <a:lnTo>
                    <a:pt x="67" y="12"/>
                  </a:lnTo>
                  <a:lnTo>
                    <a:pt x="69" y="10"/>
                  </a:lnTo>
                  <a:lnTo>
                    <a:pt x="72" y="9"/>
                  </a:lnTo>
                  <a:lnTo>
                    <a:pt x="77" y="8"/>
                  </a:lnTo>
                  <a:lnTo>
                    <a:pt x="81" y="5"/>
                  </a:lnTo>
                  <a:lnTo>
                    <a:pt x="86" y="4"/>
                  </a:lnTo>
                  <a:lnTo>
                    <a:pt x="92" y="3"/>
                  </a:lnTo>
                  <a:lnTo>
                    <a:pt x="97" y="2"/>
                  </a:lnTo>
                  <a:lnTo>
                    <a:pt x="101" y="0"/>
                  </a:lnTo>
                  <a:lnTo>
                    <a:pt x="106" y="1"/>
                  </a:lnTo>
                  <a:lnTo>
                    <a:pt x="114" y="1"/>
                  </a:lnTo>
                  <a:lnTo>
                    <a:pt x="114" y="5"/>
                  </a:lnTo>
                  <a:lnTo>
                    <a:pt x="116" y="12"/>
                  </a:lnTo>
                  <a:lnTo>
                    <a:pt x="117" y="20"/>
                  </a:lnTo>
                  <a:lnTo>
                    <a:pt x="118" y="22"/>
                  </a:lnTo>
                  <a:lnTo>
                    <a:pt x="120" y="24"/>
                  </a:lnTo>
                  <a:lnTo>
                    <a:pt x="124" y="23"/>
                  </a:lnTo>
                  <a:lnTo>
                    <a:pt x="128" y="26"/>
                  </a:lnTo>
                  <a:lnTo>
                    <a:pt x="131" y="29"/>
                  </a:lnTo>
                  <a:lnTo>
                    <a:pt x="130" y="33"/>
                  </a:lnTo>
                  <a:lnTo>
                    <a:pt x="131" y="36"/>
                  </a:lnTo>
                  <a:lnTo>
                    <a:pt x="133" y="38"/>
                  </a:lnTo>
                  <a:lnTo>
                    <a:pt x="132" y="41"/>
                  </a:lnTo>
                  <a:lnTo>
                    <a:pt x="130" y="44"/>
                  </a:lnTo>
                  <a:lnTo>
                    <a:pt x="130" y="48"/>
                  </a:lnTo>
                  <a:lnTo>
                    <a:pt x="131" y="51"/>
                  </a:lnTo>
                  <a:lnTo>
                    <a:pt x="131" y="54"/>
                  </a:lnTo>
                  <a:lnTo>
                    <a:pt x="132" y="56"/>
                  </a:lnTo>
                  <a:lnTo>
                    <a:pt x="133" y="61"/>
                  </a:lnTo>
                  <a:lnTo>
                    <a:pt x="130" y="62"/>
                  </a:lnTo>
                  <a:lnTo>
                    <a:pt x="125" y="63"/>
                  </a:lnTo>
                  <a:lnTo>
                    <a:pt x="126" y="64"/>
                  </a:lnTo>
                  <a:lnTo>
                    <a:pt x="126" y="67"/>
                  </a:lnTo>
                  <a:lnTo>
                    <a:pt x="129" y="71"/>
                  </a:lnTo>
                  <a:lnTo>
                    <a:pt x="123" y="80"/>
                  </a:lnTo>
                  <a:lnTo>
                    <a:pt x="132" y="83"/>
                  </a:lnTo>
                  <a:lnTo>
                    <a:pt x="136" y="97"/>
                  </a:lnTo>
                  <a:lnTo>
                    <a:pt x="133" y="100"/>
                  </a:lnTo>
                  <a:lnTo>
                    <a:pt x="126" y="105"/>
                  </a:lnTo>
                  <a:lnTo>
                    <a:pt x="121" y="106"/>
                  </a:lnTo>
                  <a:lnTo>
                    <a:pt x="117" y="106"/>
                  </a:lnTo>
                  <a:cubicBezTo>
                    <a:pt x="117" y="106"/>
                    <a:pt x="115" y="106"/>
                    <a:pt x="114" y="106"/>
                  </a:cubicBezTo>
                  <a:cubicBezTo>
                    <a:pt x="113" y="107"/>
                    <a:pt x="112" y="108"/>
                    <a:pt x="112" y="108"/>
                  </a:cubicBezTo>
                  <a:lnTo>
                    <a:pt x="108" y="109"/>
                  </a:lnTo>
                  <a:lnTo>
                    <a:pt x="107" y="105"/>
                  </a:lnTo>
                  <a:lnTo>
                    <a:pt x="104" y="105"/>
                  </a:lnTo>
                  <a:lnTo>
                    <a:pt x="103" y="109"/>
                  </a:lnTo>
                  <a:lnTo>
                    <a:pt x="101" y="113"/>
                  </a:lnTo>
                  <a:lnTo>
                    <a:pt x="101" y="117"/>
                  </a:lnTo>
                  <a:lnTo>
                    <a:pt x="101" y="119"/>
                  </a:lnTo>
                  <a:lnTo>
                    <a:pt x="98" y="120"/>
                  </a:lnTo>
                  <a:lnTo>
                    <a:pt x="95" y="121"/>
                  </a:lnTo>
                  <a:lnTo>
                    <a:pt x="94" y="120"/>
                  </a:lnTo>
                  <a:lnTo>
                    <a:pt x="90" y="118"/>
                  </a:lnTo>
                  <a:lnTo>
                    <a:pt x="89" y="120"/>
                  </a:lnTo>
                  <a:lnTo>
                    <a:pt x="89" y="118"/>
                  </a:lnTo>
                  <a:lnTo>
                    <a:pt x="85" y="118"/>
                  </a:lnTo>
                  <a:lnTo>
                    <a:pt x="82" y="119"/>
                  </a:lnTo>
                  <a:lnTo>
                    <a:pt x="82" y="122"/>
                  </a:lnTo>
                  <a:lnTo>
                    <a:pt x="82" y="125"/>
                  </a:lnTo>
                  <a:lnTo>
                    <a:pt x="80" y="129"/>
                  </a:lnTo>
                  <a:lnTo>
                    <a:pt x="74" y="128"/>
                  </a:lnTo>
                  <a:lnTo>
                    <a:pt x="70" y="127"/>
                  </a:lnTo>
                  <a:lnTo>
                    <a:pt x="68" y="123"/>
                  </a:lnTo>
                  <a:lnTo>
                    <a:pt x="70" y="122"/>
                  </a:lnTo>
                  <a:lnTo>
                    <a:pt x="74" y="113"/>
                  </a:lnTo>
                  <a:lnTo>
                    <a:pt x="73" y="111"/>
                  </a:lnTo>
                  <a:lnTo>
                    <a:pt x="58" y="111"/>
                  </a:lnTo>
                  <a:lnTo>
                    <a:pt x="59" y="115"/>
                  </a:lnTo>
                  <a:lnTo>
                    <a:pt x="54" y="116"/>
                  </a:lnTo>
                  <a:lnTo>
                    <a:pt x="51" y="118"/>
                  </a:lnTo>
                  <a:lnTo>
                    <a:pt x="45" y="118"/>
                  </a:lnTo>
                  <a:lnTo>
                    <a:pt x="42" y="117"/>
                  </a:lnTo>
                  <a:lnTo>
                    <a:pt x="43" y="114"/>
                  </a:lnTo>
                  <a:lnTo>
                    <a:pt x="44" y="112"/>
                  </a:lnTo>
                  <a:lnTo>
                    <a:pt x="47" y="111"/>
                  </a:lnTo>
                  <a:lnTo>
                    <a:pt x="47" y="107"/>
                  </a:lnTo>
                  <a:lnTo>
                    <a:pt x="44" y="106"/>
                  </a:lnTo>
                  <a:lnTo>
                    <a:pt x="42" y="104"/>
                  </a:lnTo>
                  <a:lnTo>
                    <a:pt x="41" y="101"/>
                  </a:lnTo>
                  <a:lnTo>
                    <a:pt x="42" y="97"/>
                  </a:lnTo>
                  <a:lnTo>
                    <a:pt x="44" y="95"/>
                  </a:lnTo>
                  <a:lnTo>
                    <a:pt x="44" y="90"/>
                  </a:lnTo>
                  <a:lnTo>
                    <a:pt x="41" y="89"/>
                  </a:lnTo>
                  <a:lnTo>
                    <a:pt x="39" y="91"/>
                  </a:lnTo>
                  <a:lnTo>
                    <a:pt x="37" y="94"/>
                  </a:lnTo>
                  <a:lnTo>
                    <a:pt x="29" y="95"/>
                  </a:lnTo>
                  <a:lnTo>
                    <a:pt x="24" y="93"/>
                  </a:lnTo>
                  <a:lnTo>
                    <a:pt x="23" y="90"/>
                  </a:lnTo>
                  <a:lnTo>
                    <a:pt x="20" y="87"/>
                  </a:lnTo>
                  <a:lnTo>
                    <a:pt x="16" y="87"/>
                  </a:lnTo>
                  <a:lnTo>
                    <a:pt x="15" y="90"/>
                  </a:lnTo>
                  <a:lnTo>
                    <a:pt x="11" y="92"/>
                  </a:lnTo>
                  <a:lnTo>
                    <a:pt x="7" y="92"/>
                  </a:lnTo>
                  <a:lnTo>
                    <a:pt x="4" y="90"/>
                  </a:lnTo>
                  <a:lnTo>
                    <a:pt x="1" y="87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FFFFCC"/>
            </a:solidFill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l-PL" sz="120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5041" name="Rectangle 50"/>
            <p:cNvSpPr>
              <a:spLocks noChangeArrowheads="1"/>
            </p:cNvSpPr>
            <p:nvPr/>
          </p:nvSpPr>
          <p:spPr bwMode="auto">
            <a:xfrm>
              <a:off x="5945616" y="525463"/>
              <a:ext cx="490664" cy="138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>
                  <a:solidFill>
                    <a:srgbClr val="24211D"/>
                  </a:solidFill>
                </a:rPr>
                <a:t>sławieński</a:t>
              </a:r>
              <a:endParaRPr lang="pl-PL" altLang="pl-PL" sz="2700">
                <a:solidFill>
                  <a:srgbClr val="000000"/>
                </a:solidFill>
              </a:endParaRPr>
            </a:p>
          </p:txBody>
        </p:sp>
        <p:sp>
          <p:nvSpPr>
            <p:cNvPr id="85042" name="Rectangle 51"/>
            <p:cNvSpPr>
              <a:spLocks noChangeArrowheads="1"/>
            </p:cNvSpPr>
            <p:nvPr/>
          </p:nvSpPr>
          <p:spPr bwMode="auto">
            <a:xfrm>
              <a:off x="1716087" y="4721225"/>
              <a:ext cx="394925" cy="138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>
                  <a:solidFill>
                    <a:srgbClr val="24211D"/>
                  </a:solidFill>
                </a:rPr>
                <a:t>gryfiński</a:t>
              </a:r>
              <a:endParaRPr lang="pl-PL" altLang="pl-PL" sz="2700">
                <a:solidFill>
                  <a:srgbClr val="000000"/>
                </a:solidFill>
              </a:endParaRPr>
            </a:p>
          </p:txBody>
        </p:sp>
        <p:sp>
          <p:nvSpPr>
            <p:cNvPr id="85043" name="pole tekstowe 31"/>
            <p:cNvSpPr txBox="1">
              <a:spLocks noChangeArrowheads="1"/>
            </p:cNvSpPr>
            <p:nvPr/>
          </p:nvSpPr>
          <p:spPr bwMode="auto">
            <a:xfrm>
              <a:off x="2384223" y="3065810"/>
              <a:ext cx="786453" cy="430896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pl-PL" altLang="pl-PL" sz="3600" b="1">
                <a:solidFill>
                  <a:srgbClr val="008000"/>
                </a:solidFill>
                <a:latin typeface="Bernard MT Condensed" panose="02050806060905020404" pitchFamily="18" charset="0"/>
              </a:endParaRPr>
            </a:p>
          </p:txBody>
        </p:sp>
        <p:sp>
          <p:nvSpPr>
            <p:cNvPr id="85044" name="pole tekstowe 62"/>
            <p:cNvSpPr txBox="1">
              <a:spLocks noChangeArrowheads="1"/>
            </p:cNvSpPr>
            <p:nvPr/>
          </p:nvSpPr>
          <p:spPr bwMode="auto">
            <a:xfrm>
              <a:off x="2793005" y="4012339"/>
              <a:ext cx="974660" cy="430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3600" b="1">
                  <a:solidFill>
                    <a:srgbClr val="558BB8"/>
                  </a:solidFill>
                  <a:latin typeface="Bernard MT Condensed" panose="02050806060905020404" pitchFamily="18" charset="0"/>
                </a:rPr>
                <a:t>PODN</a:t>
              </a:r>
            </a:p>
          </p:txBody>
        </p:sp>
        <p:sp>
          <p:nvSpPr>
            <p:cNvPr id="85045" name="pole tekstowe 76"/>
            <p:cNvSpPr txBox="1">
              <a:spLocks noChangeArrowheads="1"/>
            </p:cNvSpPr>
            <p:nvPr/>
          </p:nvSpPr>
          <p:spPr bwMode="auto">
            <a:xfrm>
              <a:off x="4582600" y="740014"/>
              <a:ext cx="692824" cy="4308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3600" b="1">
                  <a:solidFill>
                    <a:srgbClr val="558BB8"/>
                  </a:solidFill>
                  <a:latin typeface="Bernard MT Condensed" panose="02050806060905020404" pitchFamily="18" charset="0"/>
                </a:rPr>
                <a:t>CEN</a:t>
              </a:r>
            </a:p>
          </p:txBody>
        </p:sp>
        <p:sp>
          <p:nvSpPr>
            <p:cNvPr id="85046" name="pole tekstowe 77"/>
            <p:cNvSpPr txBox="1">
              <a:spLocks noChangeArrowheads="1"/>
            </p:cNvSpPr>
            <p:nvPr/>
          </p:nvSpPr>
          <p:spPr bwMode="auto">
            <a:xfrm>
              <a:off x="692150" y="3671064"/>
              <a:ext cx="931069" cy="80023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3600" b="1">
                  <a:solidFill>
                    <a:srgbClr val="558BB8"/>
                  </a:solidFill>
                  <a:latin typeface="Bernard MT Condensed" panose="02050806060905020404" pitchFamily="18" charset="0"/>
                </a:rPr>
                <a:t>ZCDN</a:t>
              </a:r>
            </a:p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3600" b="1">
                  <a:solidFill>
                    <a:srgbClr val="558BB8"/>
                  </a:solidFill>
                  <a:latin typeface="Bernard MT Condensed" panose="02050806060905020404" pitchFamily="18" charset="0"/>
                </a:rPr>
                <a:t>ODN</a:t>
              </a:r>
            </a:p>
          </p:txBody>
        </p:sp>
        <p:sp>
          <p:nvSpPr>
            <p:cNvPr id="33" name="Strzałka w prawo 32"/>
            <p:cNvSpPr/>
            <p:nvPr/>
          </p:nvSpPr>
          <p:spPr>
            <a:xfrm>
              <a:off x="1570042" y="3829119"/>
              <a:ext cx="494807" cy="133353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pl-PL" sz="2700">
                <a:solidFill>
                  <a:prstClr val="white"/>
                </a:solidFill>
                <a:latin typeface="Tw Cen MT"/>
              </a:endParaRPr>
            </a:p>
          </p:txBody>
        </p:sp>
        <p:sp>
          <p:nvSpPr>
            <p:cNvPr id="34" name="Strzałka w prawo 33"/>
            <p:cNvSpPr/>
            <p:nvPr/>
          </p:nvSpPr>
          <p:spPr>
            <a:xfrm rot="2514324">
              <a:off x="4860363" y="1270019"/>
              <a:ext cx="456289" cy="15557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pl-PL" sz="2700">
                <a:solidFill>
                  <a:prstClr val="white"/>
                </a:solidFill>
                <a:latin typeface="Tw Cen MT"/>
              </a:endParaRPr>
            </a:p>
          </p:txBody>
        </p:sp>
        <p:sp>
          <p:nvSpPr>
            <p:cNvPr id="85049" name="Rectangle 43"/>
            <p:cNvSpPr>
              <a:spLocks noChangeArrowheads="1"/>
            </p:cNvSpPr>
            <p:nvPr/>
          </p:nvSpPr>
          <p:spPr bwMode="auto">
            <a:xfrm>
              <a:off x="5724253" y="2830877"/>
              <a:ext cx="604355" cy="138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>
                  <a:solidFill>
                    <a:srgbClr val="24211D"/>
                  </a:solidFill>
                </a:rPr>
                <a:t>szczecinecki</a:t>
              </a:r>
              <a:endParaRPr lang="pl-PL" altLang="pl-PL" sz="27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037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>
          <a:xfrm>
            <a:off x="13106400" y="9489891"/>
            <a:ext cx="411480" cy="547688"/>
          </a:xfrm>
        </p:spPr>
        <p:txBody>
          <a:bodyPr/>
          <a:lstStyle/>
          <a:p>
            <a:pPr>
              <a:defRPr/>
            </a:pPr>
            <a:fld id="{D4C31E1D-B36F-49F7-A4FE-680AE070E0D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ole tekstowe 9"/>
          <p:cNvSpPr txBox="1">
            <a:spLocks/>
          </p:cNvSpPr>
          <p:nvPr/>
        </p:nvSpPr>
        <p:spPr>
          <a:xfrm>
            <a:off x="540000" y="29472"/>
            <a:ext cx="13500546" cy="1080000"/>
          </a:xfrm>
          <a:prstGeom prst="rect">
            <a:avLst/>
          </a:prstGeom>
          <a:noFill/>
          <a:effectLst>
            <a:outerShdw blurRad="50800" dist="50800" sx="1000" sy="1000" algn="ctr" rotWithShape="0">
              <a:srgbClr val="000000"/>
            </a:outerShdw>
          </a:effectLst>
        </p:spPr>
        <p:txBody>
          <a:bodyPr wrap="square" rtlCol="0" anchor="ctr">
            <a:normAutofit/>
          </a:bodyPr>
          <a:lstStyle/>
          <a:p>
            <a:pPr defTabSz="1371327">
              <a:spcBef>
                <a:spcPct val="20000"/>
              </a:spcBef>
            </a:pPr>
            <a:r>
              <a:rPr lang="pl-PL" sz="2800" b="1" dirty="0">
                <a:solidFill>
                  <a:srgbClr val="FF0000"/>
                </a:solidFill>
              </a:rPr>
              <a:t>Odbudowa doradztwa metodycznego</a:t>
            </a:r>
            <a:endParaRPr lang="pl-PL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540000" y="1109472"/>
            <a:ext cx="8969760" cy="0"/>
          </a:xfrm>
          <a:prstGeom prst="line">
            <a:avLst/>
          </a:prstGeom>
          <a:ln w="28575" cmpd="sng">
            <a:solidFill>
              <a:srgbClr val="25AA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rostokąt 3"/>
          <p:cNvSpPr/>
          <p:nvPr/>
        </p:nvSpPr>
        <p:spPr>
          <a:xfrm>
            <a:off x="351182" y="1463069"/>
            <a:ext cx="1301363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>
                <a:latin typeface="Arial" panose="020B0604020202020204" pitchFamily="34" charset="0"/>
                <a:ea typeface="Calibri" panose="020F0502020204030204" pitchFamily="34" charset="0"/>
              </a:rPr>
              <a:t>Od momentu przekazania obowiązków związanych z organizacją doradztwa metodycznego jednostkom samorządu terytorialnego, tj. od 2000 r</a:t>
            </a:r>
            <a:r>
              <a:rPr lang="pl-PL" sz="2800" b="1" dirty="0">
                <a:latin typeface="Arial" panose="020B0604020202020204" pitchFamily="34" charset="0"/>
                <a:ea typeface="Calibri" panose="020F0502020204030204" pitchFamily="34" charset="0"/>
              </a:rPr>
              <a:t>. liczba doradców metodycznych systematycznie spada</a:t>
            </a:r>
            <a:r>
              <a:rPr lang="pl-PL" sz="2800" dirty="0"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r>
              <a:rPr lang="pl-PL" sz="2800" b="1" dirty="0">
                <a:latin typeface="Arial" panose="020B0604020202020204" pitchFamily="34" charset="0"/>
                <a:ea typeface="Calibri" panose="020F0502020204030204" pitchFamily="34" charset="0"/>
              </a:rPr>
              <a:t>W 2016 r. </a:t>
            </a:r>
            <a:r>
              <a:rPr lang="pl-PL" sz="2800" dirty="0">
                <a:latin typeface="Arial" panose="020B0604020202020204" pitchFamily="34" charset="0"/>
                <a:ea typeface="Calibri" panose="020F0502020204030204" pitchFamily="34" charset="0"/>
              </a:rPr>
              <a:t>zadania doradcy metodycznego na terenie kraju realizowało </a:t>
            </a:r>
            <a:r>
              <a:rPr lang="pl-PL" sz="2800" b="1" dirty="0">
                <a:latin typeface="Arial" panose="020B0604020202020204" pitchFamily="34" charset="0"/>
                <a:ea typeface="Calibri" panose="020F0502020204030204" pitchFamily="34" charset="0"/>
              </a:rPr>
              <a:t>826 nauczycieli</a:t>
            </a:r>
            <a:r>
              <a:rPr lang="pl-PL" sz="2800" dirty="0"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endParaRPr lang="pl-PL" sz="2800" dirty="0"/>
          </a:p>
        </p:txBody>
      </p:sp>
      <p:graphicFrame>
        <p:nvGraphicFramePr>
          <p:cNvPr id="14" name="Wykres 13"/>
          <p:cNvGraphicFramePr/>
          <p:nvPr>
            <p:extLst/>
          </p:nvPr>
        </p:nvGraphicFramePr>
        <p:xfrm>
          <a:off x="540000" y="3632547"/>
          <a:ext cx="11945124" cy="5475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Prostokąt 5"/>
          <p:cNvSpPr/>
          <p:nvPr/>
        </p:nvSpPr>
        <p:spPr>
          <a:xfrm>
            <a:off x="826686" y="3345848"/>
            <a:ext cx="5224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</a:rPr>
              <a:t>Liczba nauczycieli - doradców metodycznych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8669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B7D3ED"/>
            </a:gs>
            <a:gs pos="3000">
              <a:srgbClr val="B7D3ED"/>
            </a:gs>
            <a:gs pos="57001">
              <a:srgbClr val="D2E2F2"/>
            </a:gs>
            <a:gs pos="100000">
              <a:srgbClr val="E9F0F8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018" name="Grupa 3"/>
          <p:cNvGrpSpPr>
            <a:grpSpLocks/>
          </p:cNvGrpSpPr>
          <p:nvPr/>
        </p:nvGrpSpPr>
        <p:grpSpPr bwMode="auto">
          <a:xfrm>
            <a:off x="702470" y="550070"/>
            <a:ext cx="10815638" cy="9434513"/>
            <a:chOff x="-318174" y="282575"/>
            <a:chExt cx="7211099" cy="6289798"/>
          </a:xfrm>
        </p:grpSpPr>
        <p:sp>
          <p:nvSpPr>
            <p:cNvPr id="86020" name="Tytuł 1"/>
            <p:cNvSpPr txBox="1">
              <a:spLocks/>
            </p:cNvSpPr>
            <p:nvPr/>
          </p:nvSpPr>
          <p:spPr bwMode="auto">
            <a:xfrm>
              <a:off x="-318174" y="418336"/>
              <a:ext cx="4353600" cy="730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2700">
                  <a:solidFill>
                    <a:srgbClr val="000000"/>
                  </a:solidFill>
                  <a:cs typeface="Arial" panose="020B0604020202020204" pitchFamily="34" charset="0"/>
                </a:rPr>
                <a:t>Sieć doradztwa metodycznego 2020 r.</a:t>
              </a:r>
            </a:p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800">
                  <a:solidFill>
                    <a:srgbClr val="000000"/>
                  </a:solidFill>
                  <a:cs typeface="Arial" panose="020B0604020202020204" pitchFamily="34" charset="0"/>
                </a:rPr>
                <a:t>( propozycja )</a:t>
              </a:r>
            </a:p>
          </p:txBody>
        </p:sp>
        <p:sp>
          <p:nvSpPr>
            <p:cNvPr id="86021" name="Freeform 5"/>
            <p:cNvSpPr>
              <a:spLocks/>
            </p:cNvSpPr>
            <p:nvPr/>
          </p:nvSpPr>
          <p:spPr bwMode="auto">
            <a:xfrm>
              <a:off x="1063625" y="282575"/>
              <a:ext cx="5829300" cy="6286500"/>
            </a:xfrm>
            <a:custGeom>
              <a:avLst/>
              <a:gdLst>
                <a:gd name="T0" fmla="*/ 409575 w 612"/>
                <a:gd name="T1" fmla="*/ 2095500 h 660"/>
                <a:gd name="T2" fmla="*/ 485775 w 612"/>
                <a:gd name="T3" fmla="*/ 2600325 h 660"/>
                <a:gd name="T4" fmla="*/ 504825 w 612"/>
                <a:gd name="T5" fmla="*/ 2876550 h 660"/>
                <a:gd name="T6" fmla="*/ 523875 w 612"/>
                <a:gd name="T7" fmla="*/ 3143250 h 660"/>
                <a:gd name="T8" fmla="*/ 600075 w 612"/>
                <a:gd name="T9" fmla="*/ 3467100 h 660"/>
                <a:gd name="T10" fmla="*/ 676275 w 612"/>
                <a:gd name="T11" fmla="*/ 3848100 h 660"/>
                <a:gd name="T12" fmla="*/ 723900 w 612"/>
                <a:gd name="T13" fmla="*/ 4114800 h 660"/>
                <a:gd name="T14" fmla="*/ 581025 w 612"/>
                <a:gd name="T15" fmla="*/ 4514850 h 660"/>
                <a:gd name="T16" fmla="*/ 266700 w 612"/>
                <a:gd name="T17" fmla="*/ 4991100 h 660"/>
                <a:gd name="T18" fmla="*/ 9525 w 612"/>
                <a:gd name="T19" fmla="*/ 5448300 h 660"/>
                <a:gd name="T20" fmla="*/ 361950 w 612"/>
                <a:gd name="T21" fmla="*/ 5762625 h 660"/>
                <a:gd name="T22" fmla="*/ 685800 w 612"/>
                <a:gd name="T23" fmla="*/ 6143625 h 660"/>
                <a:gd name="T24" fmla="*/ 942975 w 612"/>
                <a:gd name="T25" fmla="*/ 6143625 h 660"/>
                <a:gd name="T26" fmla="*/ 1123950 w 612"/>
                <a:gd name="T27" fmla="*/ 6153150 h 660"/>
                <a:gd name="T28" fmla="*/ 1314450 w 612"/>
                <a:gd name="T29" fmla="*/ 6019800 h 660"/>
                <a:gd name="T30" fmla="*/ 1381125 w 612"/>
                <a:gd name="T31" fmla="*/ 5753100 h 660"/>
                <a:gd name="T32" fmla="*/ 1533525 w 612"/>
                <a:gd name="T33" fmla="*/ 5514975 h 660"/>
                <a:gd name="T34" fmla="*/ 1609725 w 612"/>
                <a:gd name="T35" fmla="*/ 5372100 h 660"/>
                <a:gd name="T36" fmla="*/ 1771650 w 612"/>
                <a:gd name="T37" fmla="*/ 5495925 h 660"/>
                <a:gd name="T38" fmla="*/ 1981200 w 612"/>
                <a:gd name="T39" fmla="*/ 5514975 h 660"/>
                <a:gd name="T40" fmla="*/ 2305050 w 612"/>
                <a:gd name="T41" fmla="*/ 5372100 h 660"/>
                <a:gd name="T42" fmla="*/ 2362200 w 612"/>
                <a:gd name="T43" fmla="*/ 5181600 h 660"/>
                <a:gd name="T44" fmla="*/ 2609850 w 612"/>
                <a:gd name="T45" fmla="*/ 5086350 h 660"/>
                <a:gd name="T46" fmla="*/ 2952750 w 612"/>
                <a:gd name="T47" fmla="*/ 5057775 h 660"/>
                <a:gd name="T48" fmla="*/ 3200400 w 612"/>
                <a:gd name="T49" fmla="*/ 5067300 h 660"/>
                <a:gd name="T50" fmla="*/ 3324225 w 612"/>
                <a:gd name="T51" fmla="*/ 4991100 h 660"/>
                <a:gd name="T52" fmla="*/ 3400425 w 612"/>
                <a:gd name="T53" fmla="*/ 4857750 h 660"/>
                <a:gd name="T54" fmla="*/ 3562350 w 612"/>
                <a:gd name="T55" fmla="*/ 4733925 h 660"/>
                <a:gd name="T56" fmla="*/ 3800475 w 612"/>
                <a:gd name="T57" fmla="*/ 4695825 h 660"/>
                <a:gd name="T58" fmla="*/ 3781425 w 612"/>
                <a:gd name="T59" fmla="*/ 4886325 h 660"/>
                <a:gd name="T60" fmla="*/ 3962400 w 612"/>
                <a:gd name="T61" fmla="*/ 5019675 h 660"/>
                <a:gd name="T62" fmla="*/ 4381500 w 612"/>
                <a:gd name="T63" fmla="*/ 4914900 h 660"/>
                <a:gd name="T64" fmla="*/ 4581525 w 612"/>
                <a:gd name="T65" fmla="*/ 4819650 h 660"/>
                <a:gd name="T66" fmla="*/ 4581525 w 612"/>
                <a:gd name="T67" fmla="*/ 4629150 h 660"/>
                <a:gd name="T68" fmla="*/ 4714875 w 612"/>
                <a:gd name="T69" fmla="*/ 4505325 h 660"/>
                <a:gd name="T70" fmla="*/ 4895850 w 612"/>
                <a:gd name="T71" fmla="*/ 4381500 h 660"/>
                <a:gd name="T72" fmla="*/ 5086350 w 612"/>
                <a:gd name="T73" fmla="*/ 4381500 h 660"/>
                <a:gd name="T74" fmla="*/ 5086350 w 612"/>
                <a:gd name="T75" fmla="*/ 4229100 h 660"/>
                <a:gd name="T76" fmla="*/ 5153025 w 612"/>
                <a:gd name="T77" fmla="*/ 4057650 h 660"/>
                <a:gd name="T78" fmla="*/ 4838700 w 612"/>
                <a:gd name="T79" fmla="*/ 3905250 h 660"/>
                <a:gd name="T80" fmla="*/ 4838700 w 612"/>
                <a:gd name="T81" fmla="*/ 3609975 h 660"/>
                <a:gd name="T82" fmla="*/ 5257800 w 612"/>
                <a:gd name="T83" fmla="*/ 3533775 h 660"/>
                <a:gd name="T84" fmla="*/ 5372100 w 612"/>
                <a:gd name="T85" fmla="*/ 3276600 h 660"/>
                <a:gd name="T86" fmla="*/ 5572125 w 612"/>
                <a:gd name="T87" fmla="*/ 3162300 h 660"/>
                <a:gd name="T88" fmla="*/ 5648325 w 612"/>
                <a:gd name="T89" fmla="*/ 2857500 h 660"/>
                <a:gd name="T90" fmla="*/ 5743575 w 612"/>
                <a:gd name="T91" fmla="*/ 2581275 h 660"/>
                <a:gd name="T92" fmla="*/ 5610225 w 612"/>
                <a:gd name="T93" fmla="*/ 2438400 h 660"/>
                <a:gd name="T94" fmla="*/ 5810250 w 612"/>
                <a:gd name="T95" fmla="*/ 2286000 h 660"/>
                <a:gd name="T96" fmla="*/ 5648325 w 612"/>
                <a:gd name="T97" fmla="*/ 2038350 h 660"/>
                <a:gd name="T98" fmla="*/ 5486400 w 612"/>
                <a:gd name="T99" fmla="*/ 1933575 h 660"/>
                <a:gd name="T100" fmla="*/ 5524500 w 612"/>
                <a:gd name="T101" fmla="*/ 1647825 h 660"/>
                <a:gd name="T102" fmla="*/ 5410200 w 612"/>
                <a:gd name="T103" fmla="*/ 1333500 h 660"/>
                <a:gd name="T104" fmla="*/ 5381625 w 612"/>
                <a:gd name="T105" fmla="*/ 1104900 h 660"/>
                <a:gd name="T106" fmla="*/ 5629275 w 612"/>
                <a:gd name="T107" fmla="*/ 866775 h 660"/>
                <a:gd name="T108" fmla="*/ 5591175 w 612"/>
                <a:gd name="T109" fmla="*/ 457200 h 660"/>
                <a:gd name="T110" fmla="*/ 5457825 w 612"/>
                <a:gd name="T111" fmla="*/ 114300 h 660"/>
                <a:gd name="T112" fmla="*/ 5010150 w 612"/>
                <a:gd name="T113" fmla="*/ 95250 h 660"/>
                <a:gd name="T114" fmla="*/ 4610100 w 612"/>
                <a:gd name="T115" fmla="*/ 561975 h 660"/>
                <a:gd name="T116" fmla="*/ 3933825 w 612"/>
                <a:gd name="T117" fmla="*/ 1000125 h 660"/>
                <a:gd name="T118" fmla="*/ 3152775 w 612"/>
                <a:gd name="T119" fmla="*/ 1171575 h 660"/>
                <a:gd name="T120" fmla="*/ 2219325 w 612"/>
                <a:gd name="T121" fmla="*/ 1400175 h 660"/>
                <a:gd name="T122" fmla="*/ 1238250 w 612"/>
                <a:gd name="T123" fmla="*/ 1724025 h 660"/>
                <a:gd name="T124" fmla="*/ 685800 w 612"/>
                <a:gd name="T125" fmla="*/ 1971675 h 66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12" h="660">
                  <a:moveTo>
                    <a:pt x="46" y="199"/>
                  </a:moveTo>
                  <a:lnTo>
                    <a:pt x="45" y="201"/>
                  </a:lnTo>
                  <a:lnTo>
                    <a:pt x="44" y="203"/>
                  </a:lnTo>
                  <a:lnTo>
                    <a:pt x="43" y="203"/>
                  </a:lnTo>
                  <a:lnTo>
                    <a:pt x="41" y="203"/>
                  </a:lnTo>
                  <a:lnTo>
                    <a:pt x="39" y="203"/>
                  </a:lnTo>
                  <a:lnTo>
                    <a:pt x="41" y="206"/>
                  </a:lnTo>
                  <a:lnTo>
                    <a:pt x="43" y="208"/>
                  </a:lnTo>
                  <a:lnTo>
                    <a:pt x="44" y="211"/>
                  </a:lnTo>
                  <a:lnTo>
                    <a:pt x="43" y="216"/>
                  </a:lnTo>
                  <a:lnTo>
                    <a:pt x="43" y="220"/>
                  </a:lnTo>
                  <a:lnTo>
                    <a:pt x="45" y="223"/>
                  </a:lnTo>
                  <a:lnTo>
                    <a:pt x="47" y="231"/>
                  </a:lnTo>
                  <a:lnTo>
                    <a:pt x="55" y="254"/>
                  </a:lnTo>
                  <a:lnTo>
                    <a:pt x="54" y="255"/>
                  </a:lnTo>
                  <a:lnTo>
                    <a:pt x="53" y="257"/>
                  </a:lnTo>
                  <a:lnTo>
                    <a:pt x="52" y="258"/>
                  </a:lnTo>
                  <a:lnTo>
                    <a:pt x="50" y="260"/>
                  </a:lnTo>
                  <a:lnTo>
                    <a:pt x="51" y="262"/>
                  </a:lnTo>
                  <a:lnTo>
                    <a:pt x="51" y="265"/>
                  </a:lnTo>
                  <a:lnTo>
                    <a:pt x="51" y="269"/>
                  </a:lnTo>
                  <a:lnTo>
                    <a:pt x="51" y="273"/>
                  </a:lnTo>
                  <a:lnTo>
                    <a:pt x="50" y="277"/>
                  </a:lnTo>
                  <a:lnTo>
                    <a:pt x="50" y="279"/>
                  </a:lnTo>
                  <a:lnTo>
                    <a:pt x="51" y="281"/>
                  </a:lnTo>
                  <a:lnTo>
                    <a:pt x="53" y="284"/>
                  </a:lnTo>
                  <a:lnTo>
                    <a:pt x="53" y="286"/>
                  </a:lnTo>
                  <a:lnTo>
                    <a:pt x="53" y="287"/>
                  </a:lnTo>
                  <a:lnTo>
                    <a:pt x="52" y="288"/>
                  </a:lnTo>
                  <a:lnTo>
                    <a:pt x="50" y="290"/>
                  </a:lnTo>
                  <a:lnTo>
                    <a:pt x="53" y="294"/>
                  </a:lnTo>
                  <a:lnTo>
                    <a:pt x="53" y="299"/>
                  </a:lnTo>
                  <a:lnTo>
                    <a:pt x="53" y="302"/>
                  </a:lnTo>
                  <a:lnTo>
                    <a:pt x="54" y="305"/>
                  </a:lnTo>
                  <a:lnTo>
                    <a:pt x="56" y="306"/>
                  </a:lnTo>
                  <a:lnTo>
                    <a:pt x="57" y="308"/>
                  </a:lnTo>
                  <a:lnTo>
                    <a:pt x="58" y="309"/>
                  </a:lnTo>
                  <a:lnTo>
                    <a:pt x="58" y="312"/>
                  </a:lnTo>
                  <a:lnTo>
                    <a:pt x="58" y="317"/>
                  </a:lnTo>
                  <a:lnTo>
                    <a:pt x="57" y="322"/>
                  </a:lnTo>
                  <a:lnTo>
                    <a:pt x="57" y="326"/>
                  </a:lnTo>
                  <a:lnTo>
                    <a:pt x="56" y="327"/>
                  </a:lnTo>
                  <a:lnTo>
                    <a:pt x="55" y="329"/>
                  </a:lnTo>
                  <a:lnTo>
                    <a:pt x="55" y="330"/>
                  </a:lnTo>
                  <a:lnTo>
                    <a:pt x="55" y="332"/>
                  </a:lnTo>
                  <a:lnTo>
                    <a:pt x="55" y="334"/>
                  </a:lnTo>
                  <a:lnTo>
                    <a:pt x="56" y="336"/>
                  </a:lnTo>
                  <a:lnTo>
                    <a:pt x="57" y="338"/>
                  </a:lnTo>
                  <a:lnTo>
                    <a:pt x="57" y="339"/>
                  </a:lnTo>
                  <a:lnTo>
                    <a:pt x="57" y="343"/>
                  </a:lnTo>
                  <a:lnTo>
                    <a:pt x="58" y="346"/>
                  </a:lnTo>
                  <a:lnTo>
                    <a:pt x="58" y="348"/>
                  </a:lnTo>
                  <a:lnTo>
                    <a:pt x="60" y="349"/>
                  </a:lnTo>
                  <a:lnTo>
                    <a:pt x="63" y="351"/>
                  </a:lnTo>
                  <a:lnTo>
                    <a:pt x="63" y="364"/>
                  </a:lnTo>
                  <a:lnTo>
                    <a:pt x="66" y="365"/>
                  </a:lnTo>
                  <a:lnTo>
                    <a:pt x="67" y="366"/>
                  </a:lnTo>
                  <a:lnTo>
                    <a:pt x="67" y="370"/>
                  </a:lnTo>
                  <a:lnTo>
                    <a:pt x="65" y="376"/>
                  </a:lnTo>
                  <a:lnTo>
                    <a:pt x="66" y="381"/>
                  </a:lnTo>
                  <a:lnTo>
                    <a:pt x="67" y="385"/>
                  </a:lnTo>
                  <a:lnTo>
                    <a:pt x="69" y="391"/>
                  </a:lnTo>
                  <a:lnTo>
                    <a:pt x="69" y="394"/>
                  </a:lnTo>
                  <a:lnTo>
                    <a:pt x="69" y="398"/>
                  </a:lnTo>
                  <a:lnTo>
                    <a:pt x="68" y="401"/>
                  </a:lnTo>
                  <a:lnTo>
                    <a:pt x="71" y="404"/>
                  </a:lnTo>
                  <a:lnTo>
                    <a:pt x="71" y="406"/>
                  </a:lnTo>
                  <a:lnTo>
                    <a:pt x="71" y="410"/>
                  </a:lnTo>
                  <a:lnTo>
                    <a:pt x="72" y="413"/>
                  </a:lnTo>
                  <a:lnTo>
                    <a:pt x="71" y="416"/>
                  </a:lnTo>
                  <a:lnTo>
                    <a:pt x="72" y="422"/>
                  </a:lnTo>
                  <a:lnTo>
                    <a:pt x="72" y="424"/>
                  </a:lnTo>
                  <a:lnTo>
                    <a:pt x="73" y="424"/>
                  </a:lnTo>
                  <a:lnTo>
                    <a:pt x="73" y="425"/>
                  </a:lnTo>
                  <a:lnTo>
                    <a:pt x="73" y="428"/>
                  </a:lnTo>
                  <a:lnTo>
                    <a:pt x="75" y="430"/>
                  </a:lnTo>
                  <a:lnTo>
                    <a:pt x="76" y="432"/>
                  </a:lnTo>
                  <a:lnTo>
                    <a:pt x="76" y="436"/>
                  </a:lnTo>
                  <a:lnTo>
                    <a:pt x="74" y="440"/>
                  </a:lnTo>
                  <a:lnTo>
                    <a:pt x="71" y="443"/>
                  </a:lnTo>
                  <a:lnTo>
                    <a:pt x="69" y="446"/>
                  </a:lnTo>
                  <a:lnTo>
                    <a:pt x="68" y="449"/>
                  </a:lnTo>
                  <a:lnTo>
                    <a:pt x="66" y="452"/>
                  </a:lnTo>
                  <a:lnTo>
                    <a:pt x="62" y="453"/>
                  </a:lnTo>
                  <a:lnTo>
                    <a:pt x="60" y="458"/>
                  </a:lnTo>
                  <a:lnTo>
                    <a:pt x="59" y="464"/>
                  </a:lnTo>
                  <a:lnTo>
                    <a:pt x="60" y="469"/>
                  </a:lnTo>
                  <a:lnTo>
                    <a:pt x="61" y="474"/>
                  </a:lnTo>
                  <a:lnTo>
                    <a:pt x="61" y="478"/>
                  </a:lnTo>
                  <a:lnTo>
                    <a:pt x="60" y="484"/>
                  </a:lnTo>
                  <a:lnTo>
                    <a:pt x="59" y="488"/>
                  </a:lnTo>
                  <a:lnTo>
                    <a:pt x="58" y="491"/>
                  </a:lnTo>
                  <a:lnTo>
                    <a:pt x="56" y="497"/>
                  </a:lnTo>
                  <a:lnTo>
                    <a:pt x="54" y="501"/>
                  </a:lnTo>
                  <a:lnTo>
                    <a:pt x="50" y="506"/>
                  </a:lnTo>
                  <a:lnTo>
                    <a:pt x="47" y="510"/>
                  </a:lnTo>
                  <a:lnTo>
                    <a:pt x="38" y="517"/>
                  </a:lnTo>
                  <a:lnTo>
                    <a:pt x="32" y="521"/>
                  </a:lnTo>
                  <a:lnTo>
                    <a:pt x="28" y="524"/>
                  </a:lnTo>
                  <a:lnTo>
                    <a:pt x="22" y="526"/>
                  </a:lnTo>
                  <a:lnTo>
                    <a:pt x="14" y="528"/>
                  </a:lnTo>
                  <a:lnTo>
                    <a:pt x="10" y="530"/>
                  </a:lnTo>
                  <a:lnTo>
                    <a:pt x="6" y="536"/>
                  </a:lnTo>
                  <a:lnTo>
                    <a:pt x="5" y="540"/>
                  </a:lnTo>
                  <a:lnTo>
                    <a:pt x="7" y="547"/>
                  </a:lnTo>
                  <a:lnTo>
                    <a:pt x="8" y="554"/>
                  </a:lnTo>
                  <a:lnTo>
                    <a:pt x="9" y="560"/>
                  </a:lnTo>
                  <a:lnTo>
                    <a:pt x="7" y="564"/>
                  </a:lnTo>
                  <a:lnTo>
                    <a:pt x="3" y="569"/>
                  </a:lnTo>
                  <a:lnTo>
                    <a:pt x="1" y="572"/>
                  </a:lnTo>
                  <a:lnTo>
                    <a:pt x="0" y="575"/>
                  </a:lnTo>
                  <a:lnTo>
                    <a:pt x="1" y="578"/>
                  </a:lnTo>
                  <a:lnTo>
                    <a:pt x="3" y="581"/>
                  </a:lnTo>
                  <a:lnTo>
                    <a:pt x="7" y="582"/>
                  </a:lnTo>
                  <a:lnTo>
                    <a:pt x="12" y="582"/>
                  </a:lnTo>
                  <a:lnTo>
                    <a:pt x="16" y="584"/>
                  </a:lnTo>
                  <a:lnTo>
                    <a:pt x="20" y="586"/>
                  </a:lnTo>
                  <a:lnTo>
                    <a:pt x="23" y="590"/>
                  </a:lnTo>
                  <a:lnTo>
                    <a:pt x="27" y="597"/>
                  </a:lnTo>
                  <a:lnTo>
                    <a:pt x="32" y="601"/>
                  </a:lnTo>
                  <a:lnTo>
                    <a:pt x="38" y="605"/>
                  </a:lnTo>
                  <a:lnTo>
                    <a:pt x="45" y="610"/>
                  </a:lnTo>
                  <a:lnTo>
                    <a:pt x="48" y="616"/>
                  </a:lnTo>
                  <a:lnTo>
                    <a:pt x="54" y="622"/>
                  </a:lnTo>
                  <a:lnTo>
                    <a:pt x="58" y="628"/>
                  </a:lnTo>
                  <a:lnTo>
                    <a:pt x="61" y="633"/>
                  </a:lnTo>
                  <a:lnTo>
                    <a:pt x="62" y="636"/>
                  </a:lnTo>
                  <a:lnTo>
                    <a:pt x="65" y="637"/>
                  </a:lnTo>
                  <a:lnTo>
                    <a:pt x="66" y="638"/>
                  </a:lnTo>
                  <a:lnTo>
                    <a:pt x="67" y="640"/>
                  </a:lnTo>
                  <a:lnTo>
                    <a:pt x="68" y="642"/>
                  </a:lnTo>
                  <a:lnTo>
                    <a:pt x="72" y="645"/>
                  </a:lnTo>
                  <a:lnTo>
                    <a:pt x="76" y="649"/>
                  </a:lnTo>
                  <a:lnTo>
                    <a:pt x="79" y="651"/>
                  </a:lnTo>
                  <a:lnTo>
                    <a:pt x="84" y="655"/>
                  </a:lnTo>
                  <a:lnTo>
                    <a:pt x="88" y="659"/>
                  </a:lnTo>
                  <a:lnTo>
                    <a:pt x="91" y="660"/>
                  </a:lnTo>
                  <a:lnTo>
                    <a:pt x="93" y="660"/>
                  </a:lnTo>
                  <a:lnTo>
                    <a:pt x="94" y="657"/>
                  </a:lnTo>
                  <a:lnTo>
                    <a:pt x="94" y="652"/>
                  </a:lnTo>
                  <a:cubicBezTo>
                    <a:pt x="94" y="652"/>
                    <a:pt x="96" y="650"/>
                    <a:pt x="96" y="649"/>
                  </a:cubicBezTo>
                  <a:cubicBezTo>
                    <a:pt x="96" y="648"/>
                    <a:pt x="97" y="646"/>
                    <a:pt x="97" y="646"/>
                  </a:cubicBezTo>
                  <a:lnTo>
                    <a:pt x="99" y="645"/>
                  </a:lnTo>
                  <a:cubicBezTo>
                    <a:pt x="99" y="645"/>
                    <a:pt x="99" y="644"/>
                    <a:pt x="100" y="643"/>
                  </a:cubicBezTo>
                  <a:cubicBezTo>
                    <a:pt x="101" y="642"/>
                    <a:pt x="101" y="642"/>
                    <a:pt x="103" y="641"/>
                  </a:cubicBezTo>
                  <a:cubicBezTo>
                    <a:pt x="105" y="640"/>
                    <a:pt x="106" y="639"/>
                    <a:pt x="106" y="639"/>
                  </a:cubicBezTo>
                  <a:lnTo>
                    <a:pt x="108" y="638"/>
                  </a:lnTo>
                  <a:lnTo>
                    <a:pt x="111" y="638"/>
                  </a:lnTo>
                  <a:lnTo>
                    <a:pt x="112" y="638"/>
                  </a:lnTo>
                  <a:lnTo>
                    <a:pt x="114" y="638"/>
                  </a:lnTo>
                  <a:lnTo>
                    <a:pt x="114" y="641"/>
                  </a:lnTo>
                  <a:lnTo>
                    <a:pt x="115" y="643"/>
                  </a:lnTo>
                  <a:lnTo>
                    <a:pt x="117" y="645"/>
                  </a:lnTo>
                  <a:cubicBezTo>
                    <a:pt x="117" y="645"/>
                    <a:pt x="117" y="646"/>
                    <a:pt x="118" y="646"/>
                  </a:cubicBezTo>
                  <a:cubicBezTo>
                    <a:pt x="119" y="646"/>
                    <a:pt x="124" y="646"/>
                    <a:pt x="124" y="646"/>
                  </a:cubicBezTo>
                  <a:cubicBezTo>
                    <a:pt x="124" y="646"/>
                    <a:pt x="124" y="646"/>
                    <a:pt x="126" y="646"/>
                  </a:cubicBezTo>
                  <a:cubicBezTo>
                    <a:pt x="128" y="646"/>
                    <a:pt x="128" y="645"/>
                    <a:pt x="129" y="645"/>
                  </a:cubicBezTo>
                  <a:cubicBezTo>
                    <a:pt x="130" y="644"/>
                    <a:pt x="132" y="643"/>
                    <a:pt x="132" y="643"/>
                  </a:cubicBezTo>
                  <a:cubicBezTo>
                    <a:pt x="132" y="643"/>
                    <a:pt x="133" y="642"/>
                    <a:pt x="133" y="641"/>
                  </a:cubicBezTo>
                  <a:cubicBezTo>
                    <a:pt x="133" y="640"/>
                    <a:pt x="133" y="639"/>
                    <a:pt x="133" y="639"/>
                  </a:cubicBezTo>
                  <a:cubicBezTo>
                    <a:pt x="133" y="639"/>
                    <a:pt x="133" y="639"/>
                    <a:pt x="133" y="638"/>
                  </a:cubicBezTo>
                  <a:cubicBezTo>
                    <a:pt x="133" y="637"/>
                    <a:pt x="133" y="636"/>
                    <a:pt x="133" y="636"/>
                  </a:cubicBezTo>
                  <a:cubicBezTo>
                    <a:pt x="133" y="636"/>
                    <a:pt x="133" y="635"/>
                    <a:pt x="134" y="634"/>
                  </a:cubicBezTo>
                  <a:cubicBezTo>
                    <a:pt x="135" y="634"/>
                    <a:pt x="134" y="634"/>
                    <a:pt x="136" y="633"/>
                  </a:cubicBezTo>
                  <a:cubicBezTo>
                    <a:pt x="137" y="632"/>
                    <a:pt x="137" y="632"/>
                    <a:pt x="138" y="632"/>
                  </a:cubicBezTo>
                  <a:cubicBezTo>
                    <a:pt x="139" y="631"/>
                    <a:pt x="140" y="631"/>
                    <a:pt x="140" y="631"/>
                  </a:cubicBezTo>
                  <a:lnTo>
                    <a:pt x="142" y="629"/>
                  </a:lnTo>
                  <a:lnTo>
                    <a:pt x="142" y="625"/>
                  </a:lnTo>
                  <a:lnTo>
                    <a:pt x="143" y="624"/>
                  </a:lnTo>
                  <a:cubicBezTo>
                    <a:pt x="143" y="624"/>
                    <a:pt x="142" y="623"/>
                    <a:pt x="143" y="622"/>
                  </a:cubicBezTo>
                  <a:cubicBezTo>
                    <a:pt x="144" y="621"/>
                    <a:pt x="144" y="621"/>
                    <a:pt x="144" y="620"/>
                  </a:cubicBezTo>
                  <a:cubicBezTo>
                    <a:pt x="144" y="619"/>
                    <a:pt x="144" y="617"/>
                    <a:pt x="144" y="617"/>
                  </a:cubicBezTo>
                  <a:lnTo>
                    <a:pt x="144" y="613"/>
                  </a:lnTo>
                  <a:lnTo>
                    <a:pt x="144" y="609"/>
                  </a:lnTo>
                  <a:lnTo>
                    <a:pt x="144" y="607"/>
                  </a:lnTo>
                  <a:lnTo>
                    <a:pt x="145" y="604"/>
                  </a:lnTo>
                  <a:lnTo>
                    <a:pt x="147" y="601"/>
                  </a:lnTo>
                  <a:lnTo>
                    <a:pt x="150" y="601"/>
                  </a:lnTo>
                  <a:lnTo>
                    <a:pt x="154" y="599"/>
                  </a:lnTo>
                  <a:lnTo>
                    <a:pt x="156" y="597"/>
                  </a:lnTo>
                  <a:lnTo>
                    <a:pt x="159" y="593"/>
                  </a:lnTo>
                  <a:cubicBezTo>
                    <a:pt x="159" y="593"/>
                    <a:pt x="160" y="590"/>
                    <a:pt x="160" y="590"/>
                  </a:cubicBezTo>
                  <a:cubicBezTo>
                    <a:pt x="160" y="589"/>
                    <a:pt x="160" y="587"/>
                    <a:pt x="160" y="587"/>
                  </a:cubicBezTo>
                  <a:lnTo>
                    <a:pt x="158" y="585"/>
                  </a:lnTo>
                  <a:lnTo>
                    <a:pt x="159" y="583"/>
                  </a:lnTo>
                  <a:lnTo>
                    <a:pt x="159" y="581"/>
                  </a:lnTo>
                  <a:lnTo>
                    <a:pt x="161" y="579"/>
                  </a:lnTo>
                  <a:lnTo>
                    <a:pt x="161" y="578"/>
                  </a:lnTo>
                  <a:lnTo>
                    <a:pt x="166" y="578"/>
                  </a:lnTo>
                  <a:lnTo>
                    <a:pt x="170" y="578"/>
                  </a:lnTo>
                  <a:lnTo>
                    <a:pt x="170" y="576"/>
                  </a:lnTo>
                  <a:lnTo>
                    <a:pt x="171" y="574"/>
                  </a:lnTo>
                  <a:cubicBezTo>
                    <a:pt x="170" y="573"/>
                    <a:pt x="170" y="573"/>
                    <a:pt x="169" y="572"/>
                  </a:cubicBezTo>
                  <a:cubicBezTo>
                    <a:pt x="168" y="572"/>
                    <a:pt x="167" y="571"/>
                    <a:pt x="167" y="571"/>
                  </a:cubicBezTo>
                  <a:lnTo>
                    <a:pt x="167" y="570"/>
                  </a:lnTo>
                  <a:lnTo>
                    <a:pt x="167" y="568"/>
                  </a:lnTo>
                  <a:lnTo>
                    <a:pt x="168" y="566"/>
                  </a:lnTo>
                  <a:lnTo>
                    <a:pt x="169" y="564"/>
                  </a:lnTo>
                  <a:lnTo>
                    <a:pt x="170" y="563"/>
                  </a:lnTo>
                  <a:lnTo>
                    <a:pt x="172" y="563"/>
                  </a:lnTo>
                  <a:lnTo>
                    <a:pt x="174" y="565"/>
                  </a:lnTo>
                  <a:lnTo>
                    <a:pt x="176" y="568"/>
                  </a:lnTo>
                  <a:lnTo>
                    <a:pt x="178" y="569"/>
                  </a:lnTo>
                  <a:lnTo>
                    <a:pt x="180" y="571"/>
                  </a:lnTo>
                  <a:lnTo>
                    <a:pt x="182" y="571"/>
                  </a:lnTo>
                  <a:lnTo>
                    <a:pt x="183" y="573"/>
                  </a:lnTo>
                  <a:lnTo>
                    <a:pt x="184" y="574"/>
                  </a:lnTo>
                  <a:lnTo>
                    <a:pt x="185" y="577"/>
                  </a:lnTo>
                  <a:lnTo>
                    <a:pt x="186" y="577"/>
                  </a:lnTo>
                  <a:lnTo>
                    <a:pt x="188" y="576"/>
                  </a:lnTo>
                  <a:cubicBezTo>
                    <a:pt x="188" y="576"/>
                    <a:pt x="188" y="575"/>
                    <a:pt x="189" y="575"/>
                  </a:cubicBezTo>
                  <a:cubicBezTo>
                    <a:pt x="190" y="574"/>
                    <a:pt x="192" y="573"/>
                    <a:pt x="192" y="573"/>
                  </a:cubicBezTo>
                  <a:cubicBezTo>
                    <a:pt x="192" y="573"/>
                    <a:pt x="192" y="573"/>
                    <a:pt x="193" y="573"/>
                  </a:cubicBezTo>
                  <a:cubicBezTo>
                    <a:pt x="194" y="573"/>
                    <a:pt x="195" y="573"/>
                    <a:pt x="195" y="573"/>
                  </a:cubicBezTo>
                  <a:lnTo>
                    <a:pt x="197" y="576"/>
                  </a:lnTo>
                  <a:lnTo>
                    <a:pt x="198" y="578"/>
                  </a:lnTo>
                  <a:lnTo>
                    <a:pt x="198" y="580"/>
                  </a:lnTo>
                  <a:cubicBezTo>
                    <a:pt x="198" y="580"/>
                    <a:pt x="199" y="581"/>
                    <a:pt x="200" y="581"/>
                  </a:cubicBezTo>
                  <a:cubicBezTo>
                    <a:pt x="201" y="581"/>
                    <a:pt x="202" y="581"/>
                    <a:pt x="202" y="581"/>
                  </a:cubicBezTo>
                  <a:lnTo>
                    <a:pt x="208" y="579"/>
                  </a:lnTo>
                  <a:lnTo>
                    <a:pt x="211" y="577"/>
                  </a:lnTo>
                  <a:lnTo>
                    <a:pt x="216" y="577"/>
                  </a:lnTo>
                  <a:cubicBezTo>
                    <a:pt x="216" y="577"/>
                    <a:pt x="217" y="576"/>
                    <a:pt x="218" y="576"/>
                  </a:cubicBezTo>
                  <a:cubicBezTo>
                    <a:pt x="219" y="575"/>
                    <a:pt x="221" y="575"/>
                    <a:pt x="222" y="574"/>
                  </a:cubicBezTo>
                  <a:cubicBezTo>
                    <a:pt x="223" y="574"/>
                    <a:pt x="225" y="573"/>
                    <a:pt x="225" y="573"/>
                  </a:cubicBezTo>
                  <a:cubicBezTo>
                    <a:pt x="225" y="573"/>
                    <a:pt x="225" y="573"/>
                    <a:pt x="227" y="572"/>
                  </a:cubicBezTo>
                  <a:cubicBezTo>
                    <a:pt x="228" y="571"/>
                    <a:pt x="229" y="571"/>
                    <a:pt x="230" y="570"/>
                  </a:cubicBezTo>
                  <a:cubicBezTo>
                    <a:pt x="231" y="570"/>
                    <a:pt x="230" y="570"/>
                    <a:pt x="232" y="569"/>
                  </a:cubicBezTo>
                  <a:cubicBezTo>
                    <a:pt x="234" y="568"/>
                    <a:pt x="236" y="567"/>
                    <a:pt x="236" y="567"/>
                  </a:cubicBezTo>
                  <a:cubicBezTo>
                    <a:pt x="236" y="567"/>
                    <a:pt x="237" y="567"/>
                    <a:pt x="238" y="566"/>
                  </a:cubicBezTo>
                  <a:cubicBezTo>
                    <a:pt x="239" y="566"/>
                    <a:pt x="242" y="564"/>
                    <a:pt x="242" y="564"/>
                  </a:cubicBezTo>
                  <a:cubicBezTo>
                    <a:pt x="242" y="564"/>
                    <a:pt x="243" y="564"/>
                    <a:pt x="244" y="563"/>
                  </a:cubicBezTo>
                  <a:cubicBezTo>
                    <a:pt x="246" y="562"/>
                    <a:pt x="247" y="562"/>
                    <a:pt x="247" y="562"/>
                  </a:cubicBezTo>
                  <a:cubicBezTo>
                    <a:pt x="247" y="562"/>
                    <a:pt x="247" y="561"/>
                    <a:pt x="249" y="561"/>
                  </a:cubicBezTo>
                  <a:cubicBezTo>
                    <a:pt x="251" y="560"/>
                    <a:pt x="252" y="559"/>
                    <a:pt x="252" y="559"/>
                  </a:cubicBezTo>
                  <a:lnTo>
                    <a:pt x="253" y="558"/>
                  </a:lnTo>
                  <a:lnTo>
                    <a:pt x="253" y="556"/>
                  </a:lnTo>
                  <a:lnTo>
                    <a:pt x="252" y="552"/>
                  </a:lnTo>
                  <a:lnTo>
                    <a:pt x="251" y="549"/>
                  </a:lnTo>
                  <a:lnTo>
                    <a:pt x="251" y="547"/>
                  </a:lnTo>
                  <a:lnTo>
                    <a:pt x="250" y="546"/>
                  </a:lnTo>
                  <a:lnTo>
                    <a:pt x="248" y="544"/>
                  </a:lnTo>
                  <a:lnTo>
                    <a:pt x="248" y="543"/>
                  </a:lnTo>
                  <a:lnTo>
                    <a:pt x="249" y="541"/>
                  </a:lnTo>
                  <a:lnTo>
                    <a:pt x="253" y="541"/>
                  </a:lnTo>
                  <a:lnTo>
                    <a:pt x="256" y="542"/>
                  </a:lnTo>
                  <a:lnTo>
                    <a:pt x="258" y="543"/>
                  </a:lnTo>
                  <a:lnTo>
                    <a:pt x="261" y="545"/>
                  </a:lnTo>
                  <a:lnTo>
                    <a:pt x="264" y="545"/>
                  </a:lnTo>
                  <a:lnTo>
                    <a:pt x="266" y="542"/>
                  </a:lnTo>
                  <a:lnTo>
                    <a:pt x="267" y="539"/>
                  </a:lnTo>
                  <a:lnTo>
                    <a:pt x="269" y="537"/>
                  </a:lnTo>
                  <a:lnTo>
                    <a:pt x="274" y="534"/>
                  </a:lnTo>
                  <a:lnTo>
                    <a:pt x="279" y="532"/>
                  </a:lnTo>
                  <a:cubicBezTo>
                    <a:pt x="279" y="532"/>
                    <a:pt x="280" y="530"/>
                    <a:pt x="281" y="530"/>
                  </a:cubicBezTo>
                  <a:cubicBezTo>
                    <a:pt x="282" y="530"/>
                    <a:pt x="287" y="528"/>
                    <a:pt x="287" y="528"/>
                  </a:cubicBezTo>
                  <a:lnTo>
                    <a:pt x="293" y="526"/>
                  </a:lnTo>
                  <a:lnTo>
                    <a:pt x="297" y="525"/>
                  </a:lnTo>
                  <a:lnTo>
                    <a:pt x="302" y="524"/>
                  </a:lnTo>
                  <a:lnTo>
                    <a:pt x="304" y="524"/>
                  </a:lnTo>
                  <a:lnTo>
                    <a:pt x="305" y="526"/>
                  </a:lnTo>
                  <a:lnTo>
                    <a:pt x="306" y="528"/>
                  </a:lnTo>
                  <a:lnTo>
                    <a:pt x="307" y="530"/>
                  </a:lnTo>
                  <a:lnTo>
                    <a:pt x="310" y="531"/>
                  </a:lnTo>
                  <a:lnTo>
                    <a:pt x="311" y="533"/>
                  </a:lnTo>
                  <a:lnTo>
                    <a:pt x="312" y="536"/>
                  </a:lnTo>
                  <a:lnTo>
                    <a:pt x="314" y="538"/>
                  </a:lnTo>
                  <a:lnTo>
                    <a:pt x="317" y="538"/>
                  </a:lnTo>
                  <a:lnTo>
                    <a:pt x="320" y="538"/>
                  </a:lnTo>
                  <a:lnTo>
                    <a:pt x="322" y="540"/>
                  </a:lnTo>
                  <a:lnTo>
                    <a:pt x="324" y="540"/>
                  </a:lnTo>
                  <a:lnTo>
                    <a:pt x="328" y="537"/>
                  </a:lnTo>
                  <a:lnTo>
                    <a:pt x="331" y="534"/>
                  </a:lnTo>
                  <a:lnTo>
                    <a:pt x="333" y="534"/>
                  </a:lnTo>
                  <a:lnTo>
                    <a:pt x="336" y="532"/>
                  </a:lnTo>
                  <a:lnTo>
                    <a:pt x="337" y="533"/>
                  </a:lnTo>
                  <a:lnTo>
                    <a:pt x="339" y="534"/>
                  </a:lnTo>
                  <a:lnTo>
                    <a:pt x="341" y="536"/>
                  </a:lnTo>
                  <a:lnTo>
                    <a:pt x="342" y="536"/>
                  </a:lnTo>
                  <a:lnTo>
                    <a:pt x="346" y="534"/>
                  </a:lnTo>
                  <a:lnTo>
                    <a:pt x="349" y="532"/>
                  </a:lnTo>
                  <a:lnTo>
                    <a:pt x="349" y="531"/>
                  </a:lnTo>
                  <a:lnTo>
                    <a:pt x="351" y="529"/>
                  </a:lnTo>
                  <a:lnTo>
                    <a:pt x="350" y="528"/>
                  </a:lnTo>
                  <a:lnTo>
                    <a:pt x="349" y="526"/>
                  </a:lnTo>
                  <a:lnTo>
                    <a:pt x="349" y="524"/>
                  </a:lnTo>
                  <a:lnTo>
                    <a:pt x="349" y="522"/>
                  </a:lnTo>
                  <a:lnTo>
                    <a:pt x="350" y="521"/>
                  </a:lnTo>
                  <a:lnTo>
                    <a:pt x="353" y="521"/>
                  </a:lnTo>
                  <a:lnTo>
                    <a:pt x="354" y="520"/>
                  </a:lnTo>
                  <a:lnTo>
                    <a:pt x="356" y="518"/>
                  </a:lnTo>
                  <a:lnTo>
                    <a:pt x="356" y="517"/>
                  </a:lnTo>
                  <a:lnTo>
                    <a:pt x="355" y="514"/>
                  </a:lnTo>
                  <a:cubicBezTo>
                    <a:pt x="355" y="514"/>
                    <a:pt x="354" y="514"/>
                    <a:pt x="354" y="513"/>
                  </a:cubicBezTo>
                  <a:cubicBezTo>
                    <a:pt x="354" y="512"/>
                    <a:pt x="354" y="511"/>
                    <a:pt x="354" y="511"/>
                  </a:cubicBezTo>
                  <a:lnTo>
                    <a:pt x="355" y="510"/>
                  </a:lnTo>
                  <a:lnTo>
                    <a:pt x="357" y="510"/>
                  </a:lnTo>
                  <a:lnTo>
                    <a:pt x="360" y="510"/>
                  </a:lnTo>
                  <a:lnTo>
                    <a:pt x="362" y="509"/>
                  </a:lnTo>
                  <a:lnTo>
                    <a:pt x="364" y="508"/>
                  </a:lnTo>
                  <a:lnTo>
                    <a:pt x="365" y="506"/>
                  </a:lnTo>
                  <a:lnTo>
                    <a:pt x="365" y="505"/>
                  </a:lnTo>
                  <a:lnTo>
                    <a:pt x="363" y="503"/>
                  </a:lnTo>
                  <a:lnTo>
                    <a:pt x="366" y="501"/>
                  </a:lnTo>
                  <a:lnTo>
                    <a:pt x="368" y="501"/>
                  </a:lnTo>
                  <a:lnTo>
                    <a:pt x="372" y="500"/>
                  </a:lnTo>
                  <a:cubicBezTo>
                    <a:pt x="372" y="500"/>
                    <a:pt x="371" y="499"/>
                    <a:pt x="372" y="498"/>
                  </a:cubicBezTo>
                  <a:cubicBezTo>
                    <a:pt x="373" y="498"/>
                    <a:pt x="374" y="497"/>
                    <a:pt x="374" y="497"/>
                  </a:cubicBezTo>
                  <a:lnTo>
                    <a:pt x="375" y="495"/>
                  </a:lnTo>
                  <a:lnTo>
                    <a:pt x="374" y="494"/>
                  </a:lnTo>
                  <a:lnTo>
                    <a:pt x="374" y="491"/>
                  </a:lnTo>
                  <a:cubicBezTo>
                    <a:pt x="374" y="489"/>
                    <a:pt x="374" y="489"/>
                    <a:pt x="374" y="489"/>
                  </a:cubicBezTo>
                  <a:lnTo>
                    <a:pt x="376" y="489"/>
                  </a:lnTo>
                  <a:lnTo>
                    <a:pt x="380" y="489"/>
                  </a:lnTo>
                  <a:lnTo>
                    <a:pt x="382" y="489"/>
                  </a:lnTo>
                  <a:lnTo>
                    <a:pt x="385" y="489"/>
                  </a:lnTo>
                  <a:lnTo>
                    <a:pt x="388" y="489"/>
                  </a:lnTo>
                  <a:lnTo>
                    <a:pt x="392" y="490"/>
                  </a:lnTo>
                  <a:lnTo>
                    <a:pt x="399" y="493"/>
                  </a:lnTo>
                  <a:lnTo>
                    <a:pt x="400" y="494"/>
                  </a:lnTo>
                  <a:lnTo>
                    <a:pt x="401" y="498"/>
                  </a:lnTo>
                  <a:lnTo>
                    <a:pt x="402" y="499"/>
                  </a:lnTo>
                  <a:lnTo>
                    <a:pt x="404" y="500"/>
                  </a:lnTo>
                  <a:lnTo>
                    <a:pt x="404" y="503"/>
                  </a:lnTo>
                  <a:lnTo>
                    <a:pt x="403" y="505"/>
                  </a:lnTo>
                  <a:lnTo>
                    <a:pt x="402" y="506"/>
                  </a:lnTo>
                  <a:lnTo>
                    <a:pt x="401" y="508"/>
                  </a:lnTo>
                  <a:lnTo>
                    <a:pt x="399" y="509"/>
                  </a:lnTo>
                  <a:lnTo>
                    <a:pt x="397" y="511"/>
                  </a:lnTo>
                  <a:lnTo>
                    <a:pt x="397" y="513"/>
                  </a:lnTo>
                  <a:lnTo>
                    <a:pt x="396" y="515"/>
                  </a:lnTo>
                  <a:lnTo>
                    <a:pt x="396" y="517"/>
                  </a:lnTo>
                  <a:lnTo>
                    <a:pt x="397" y="518"/>
                  </a:lnTo>
                  <a:lnTo>
                    <a:pt x="398" y="520"/>
                  </a:lnTo>
                  <a:lnTo>
                    <a:pt x="400" y="522"/>
                  </a:lnTo>
                  <a:lnTo>
                    <a:pt x="403" y="523"/>
                  </a:lnTo>
                  <a:lnTo>
                    <a:pt x="406" y="522"/>
                  </a:lnTo>
                  <a:lnTo>
                    <a:pt x="408" y="522"/>
                  </a:lnTo>
                  <a:lnTo>
                    <a:pt x="410" y="524"/>
                  </a:lnTo>
                  <a:lnTo>
                    <a:pt x="413" y="526"/>
                  </a:lnTo>
                  <a:lnTo>
                    <a:pt x="416" y="527"/>
                  </a:lnTo>
                  <a:lnTo>
                    <a:pt x="420" y="529"/>
                  </a:lnTo>
                  <a:lnTo>
                    <a:pt x="425" y="530"/>
                  </a:lnTo>
                  <a:lnTo>
                    <a:pt x="427" y="531"/>
                  </a:lnTo>
                  <a:lnTo>
                    <a:pt x="430" y="530"/>
                  </a:lnTo>
                  <a:lnTo>
                    <a:pt x="435" y="527"/>
                  </a:lnTo>
                  <a:lnTo>
                    <a:pt x="439" y="525"/>
                  </a:lnTo>
                  <a:lnTo>
                    <a:pt x="444" y="523"/>
                  </a:lnTo>
                  <a:lnTo>
                    <a:pt x="448" y="521"/>
                  </a:lnTo>
                  <a:lnTo>
                    <a:pt x="453" y="519"/>
                  </a:lnTo>
                  <a:lnTo>
                    <a:pt x="456" y="517"/>
                  </a:lnTo>
                  <a:lnTo>
                    <a:pt x="460" y="516"/>
                  </a:lnTo>
                  <a:lnTo>
                    <a:pt x="462" y="518"/>
                  </a:lnTo>
                  <a:lnTo>
                    <a:pt x="463" y="520"/>
                  </a:lnTo>
                  <a:lnTo>
                    <a:pt x="465" y="520"/>
                  </a:lnTo>
                  <a:lnTo>
                    <a:pt x="468" y="520"/>
                  </a:lnTo>
                  <a:lnTo>
                    <a:pt x="469" y="520"/>
                  </a:lnTo>
                  <a:lnTo>
                    <a:pt x="471" y="518"/>
                  </a:lnTo>
                  <a:lnTo>
                    <a:pt x="471" y="515"/>
                  </a:lnTo>
                  <a:lnTo>
                    <a:pt x="474" y="513"/>
                  </a:lnTo>
                  <a:lnTo>
                    <a:pt x="476" y="511"/>
                  </a:lnTo>
                  <a:lnTo>
                    <a:pt x="479" y="509"/>
                  </a:lnTo>
                  <a:lnTo>
                    <a:pt x="481" y="506"/>
                  </a:lnTo>
                  <a:lnTo>
                    <a:pt x="481" y="504"/>
                  </a:lnTo>
                  <a:lnTo>
                    <a:pt x="482" y="502"/>
                  </a:lnTo>
                  <a:lnTo>
                    <a:pt x="482" y="500"/>
                  </a:lnTo>
                  <a:lnTo>
                    <a:pt x="480" y="497"/>
                  </a:lnTo>
                  <a:lnTo>
                    <a:pt x="478" y="496"/>
                  </a:lnTo>
                  <a:lnTo>
                    <a:pt x="480" y="494"/>
                  </a:lnTo>
                  <a:lnTo>
                    <a:pt x="480" y="492"/>
                  </a:lnTo>
                  <a:lnTo>
                    <a:pt x="481" y="490"/>
                  </a:lnTo>
                  <a:lnTo>
                    <a:pt x="481" y="489"/>
                  </a:lnTo>
                  <a:lnTo>
                    <a:pt x="479" y="487"/>
                  </a:lnTo>
                  <a:lnTo>
                    <a:pt x="481" y="486"/>
                  </a:lnTo>
                  <a:lnTo>
                    <a:pt x="482" y="485"/>
                  </a:lnTo>
                  <a:lnTo>
                    <a:pt x="484" y="484"/>
                  </a:lnTo>
                  <a:lnTo>
                    <a:pt x="485" y="484"/>
                  </a:lnTo>
                  <a:lnTo>
                    <a:pt x="486" y="482"/>
                  </a:lnTo>
                  <a:lnTo>
                    <a:pt x="486" y="479"/>
                  </a:lnTo>
                  <a:lnTo>
                    <a:pt x="486" y="477"/>
                  </a:lnTo>
                  <a:cubicBezTo>
                    <a:pt x="486" y="477"/>
                    <a:pt x="485" y="476"/>
                    <a:pt x="486" y="475"/>
                  </a:cubicBezTo>
                  <a:cubicBezTo>
                    <a:pt x="486" y="474"/>
                    <a:pt x="486" y="473"/>
                    <a:pt x="486" y="473"/>
                  </a:cubicBezTo>
                  <a:cubicBezTo>
                    <a:pt x="486" y="473"/>
                    <a:pt x="487" y="473"/>
                    <a:pt x="488" y="473"/>
                  </a:cubicBezTo>
                  <a:cubicBezTo>
                    <a:pt x="489" y="473"/>
                    <a:pt x="491" y="473"/>
                    <a:pt x="491" y="473"/>
                  </a:cubicBezTo>
                  <a:lnTo>
                    <a:pt x="495" y="473"/>
                  </a:lnTo>
                  <a:lnTo>
                    <a:pt x="497" y="473"/>
                  </a:lnTo>
                  <a:lnTo>
                    <a:pt x="499" y="471"/>
                  </a:lnTo>
                  <a:lnTo>
                    <a:pt x="503" y="471"/>
                  </a:lnTo>
                  <a:cubicBezTo>
                    <a:pt x="503" y="471"/>
                    <a:pt x="504" y="471"/>
                    <a:pt x="505" y="471"/>
                  </a:cubicBezTo>
                  <a:cubicBezTo>
                    <a:pt x="506" y="471"/>
                    <a:pt x="509" y="471"/>
                    <a:pt x="509" y="471"/>
                  </a:cubicBezTo>
                  <a:lnTo>
                    <a:pt x="511" y="471"/>
                  </a:lnTo>
                  <a:lnTo>
                    <a:pt x="512" y="469"/>
                  </a:lnTo>
                  <a:lnTo>
                    <a:pt x="512" y="467"/>
                  </a:lnTo>
                  <a:lnTo>
                    <a:pt x="513" y="465"/>
                  </a:lnTo>
                  <a:lnTo>
                    <a:pt x="513" y="462"/>
                  </a:lnTo>
                  <a:lnTo>
                    <a:pt x="514" y="460"/>
                  </a:lnTo>
                  <a:lnTo>
                    <a:pt x="515" y="457"/>
                  </a:lnTo>
                  <a:lnTo>
                    <a:pt x="516" y="457"/>
                  </a:lnTo>
                  <a:lnTo>
                    <a:pt x="517" y="457"/>
                  </a:lnTo>
                  <a:lnTo>
                    <a:pt x="519" y="457"/>
                  </a:lnTo>
                  <a:lnTo>
                    <a:pt x="521" y="456"/>
                  </a:lnTo>
                  <a:cubicBezTo>
                    <a:pt x="522" y="455"/>
                    <a:pt x="524" y="455"/>
                    <a:pt x="524" y="455"/>
                  </a:cubicBezTo>
                  <a:lnTo>
                    <a:pt x="526" y="456"/>
                  </a:lnTo>
                  <a:lnTo>
                    <a:pt x="529" y="458"/>
                  </a:lnTo>
                  <a:lnTo>
                    <a:pt x="530" y="460"/>
                  </a:lnTo>
                  <a:lnTo>
                    <a:pt x="532" y="460"/>
                  </a:lnTo>
                  <a:lnTo>
                    <a:pt x="534" y="460"/>
                  </a:lnTo>
                  <a:lnTo>
                    <a:pt x="536" y="459"/>
                  </a:lnTo>
                  <a:cubicBezTo>
                    <a:pt x="536" y="459"/>
                    <a:pt x="536" y="459"/>
                    <a:pt x="536" y="458"/>
                  </a:cubicBezTo>
                  <a:cubicBezTo>
                    <a:pt x="536" y="457"/>
                    <a:pt x="537" y="457"/>
                    <a:pt x="536" y="456"/>
                  </a:cubicBezTo>
                  <a:cubicBezTo>
                    <a:pt x="535" y="454"/>
                    <a:pt x="535" y="454"/>
                    <a:pt x="534" y="453"/>
                  </a:cubicBezTo>
                  <a:cubicBezTo>
                    <a:pt x="533" y="453"/>
                    <a:pt x="532" y="453"/>
                    <a:pt x="532" y="453"/>
                  </a:cubicBezTo>
                  <a:lnTo>
                    <a:pt x="532" y="451"/>
                  </a:lnTo>
                  <a:lnTo>
                    <a:pt x="533" y="450"/>
                  </a:lnTo>
                  <a:cubicBezTo>
                    <a:pt x="533" y="450"/>
                    <a:pt x="534" y="450"/>
                    <a:pt x="534" y="448"/>
                  </a:cubicBezTo>
                  <a:cubicBezTo>
                    <a:pt x="534" y="447"/>
                    <a:pt x="534" y="447"/>
                    <a:pt x="534" y="447"/>
                  </a:cubicBezTo>
                  <a:lnTo>
                    <a:pt x="534" y="446"/>
                  </a:lnTo>
                  <a:lnTo>
                    <a:pt x="534" y="444"/>
                  </a:lnTo>
                  <a:cubicBezTo>
                    <a:pt x="534" y="444"/>
                    <a:pt x="533" y="443"/>
                    <a:pt x="535" y="443"/>
                  </a:cubicBezTo>
                  <a:cubicBezTo>
                    <a:pt x="536" y="443"/>
                    <a:pt x="538" y="442"/>
                    <a:pt x="538" y="442"/>
                  </a:cubicBezTo>
                  <a:lnTo>
                    <a:pt x="540" y="440"/>
                  </a:lnTo>
                  <a:lnTo>
                    <a:pt x="544" y="440"/>
                  </a:lnTo>
                  <a:lnTo>
                    <a:pt x="545" y="438"/>
                  </a:lnTo>
                  <a:cubicBezTo>
                    <a:pt x="545" y="438"/>
                    <a:pt x="547" y="436"/>
                    <a:pt x="548" y="436"/>
                  </a:cubicBezTo>
                  <a:cubicBezTo>
                    <a:pt x="549" y="436"/>
                    <a:pt x="551" y="436"/>
                    <a:pt x="551" y="436"/>
                  </a:cubicBezTo>
                  <a:lnTo>
                    <a:pt x="551" y="434"/>
                  </a:lnTo>
                  <a:lnTo>
                    <a:pt x="549" y="431"/>
                  </a:lnTo>
                  <a:lnTo>
                    <a:pt x="547" y="429"/>
                  </a:lnTo>
                  <a:lnTo>
                    <a:pt x="541" y="426"/>
                  </a:lnTo>
                  <a:lnTo>
                    <a:pt x="536" y="422"/>
                  </a:lnTo>
                  <a:lnTo>
                    <a:pt x="533" y="421"/>
                  </a:lnTo>
                  <a:lnTo>
                    <a:pt x="530" y="420"/>
                  </a:lnTo>
                  <a:lnTo>
                    <a:pt x="529" y="419"/>
                  </a:lnTo>
                  <a:lnTo>
                    <a:pt x="527" y="418"/>
                  </a:lnTo>
                  <a:lnTo>
                    <a:pt x="525" y="416"/>
                  </a:lnTo>
                  <a:lnTo>
                    <a:pt x="520" y="418"/>
                  </a:lnTo>
                  <a:lnTo>
                    <a:pt x="519" y="417"/>
                  </a:lnTo>
                  <a:lnTo>
                    <a:pt x="517" y="415"/>
                  </a:lnTo>
                  <a:lnTo>
                    <a:pt x="513" y="412"/>
                  </a:lnTo>
                  <a:lnTo>
                    <a:pt x="508" y="410"/>
                  </a:lnTo>
                  <a:lnTo>
                    <a:pt x="504" y="410"/>
                  </a:lnTo>
                  <a:lnTo>
                    <a:pt x="503" y="407"/>
                  </a:lnTo>
                  <a:lnTo>
                    <a:pt x="502" y="400"/>
                  </a:lnTo>
                  <a:lnTo>
                    <a:pt x="501" y="394"/>
                  </a:lnTo>
                  <a:lnTo>
                    <a:pt x="501" y="390"/>
                  </a:lnTo>
                  <a:lnTo>
                    <a:pt x="497" y="387"/>
                  </a:lnTo>
                  <a:lnTo>
                    <a:pt x="498" y="384"/>
                  </a:lnTo>
                  <a:lnTo>
                    <a:pt x="499" y="382"/>
                  </a:lnTo>
                  <a:lnTo>
                    <a:pt x="501" y="380"/>
                  </a:lnTo>
                  <a:lnTo>
                    <a:pt x="504" y="378"/>
                  </a:lnTo>
                  <a:lnTo>
                    <a:pt x="508" y="379"/>
                  </a:lnTo>
                  <a:lnTo>
                    <a:pt x="510" y="382"/>
                  </a:lnTo>
                  <a:cubicBezTo>
                    <a:pt x="510" y="382"/>
                    <a:pt x="510" y="382"/>
                    <a:pt x="512" y="382"/>
                  </a:cubicBezTo>
                  <a:cubicBezTo>
                    <a:pt x="514" y="382"/>
                    <a:pt x="515" y="381"/>
                    <a:pt x="516" y="381"/>
                  </a:cubicBezTo>
                  <a:cubicBezTo>
                    <a:pt x="517" y="381"/>
                    <a:pt x="522" y="380"/>
                    <a:pt x="522" y="380"/>
                  </a:cubicBezTo>
                  <a:lnTo>
                    <a:pt x="527" y="379"/>
                  </a:lnTo>
                  <a:lnTo>
                    <a:pt x="531" y="379"/>
                  </a:lnTo>
                  <a:lnTo>
                    <a:pt x="538" y="379"/>
                  </a:lnTo>
                  <a:lnTo>
                    <a:pt x="543" y="379"/>
                  </a:lnTo>
                  <a:lnTo>
                    <a:pt x="546" y="377"/>
                  </a:lnTo>
                  <a:lnTo>
                    <a:pt x="548" y="374"/>
                  </a:lnTo>
                  <a:lnTo>
                    <a:pt x="552" y="371"/>
                  </a:lnTo>
                  <a:lnTo>
                    <a:pt x="554" y="368"/>
                  </a:lnTo>
                  <a:lnTo>
                    <a:pt x="559" y="368"/>
                  </a:lnTo>
                  <a:lnTo>
                    <a:pt x="560" y="366"/>
                  </a:lnTo>
                  <a:lnTo>
                    <a:pt x="560" y="363"/>
                  </a:lnTo>
                  <a:lnTo>
                    <a:pt x="559" y="362"/>
                  </a:lnTo>
                  <a:lnTo>
                    <a:pt x="560" y="359"/>
                  </a:lnTo>
                  <a:lnTo>
                    <a:pt x="561" y="356"/>
                  </a:lnTo>
                  <a:lnTo>
                    <a:pt x="562" y="352"/>
                  </a:lnTo>
                  <a:lnTo>
                    <a:pt x="564" y="350"/>
                  </a:lnTo>
                  <a:lnTo>
                    <a:pt x="564" y="347"/>
                  </a:lnTo>
                  <a:lnTo>
                    <a:pt x="564" y="344"/>
                  </a:lnTo>
                  <a:lnTo>
                    <a:pt x="565" y="340"/>
                  </a:lnTo>
                  <a:lnTo>
                    <a:pt x="567" y="339"/>
                  </a:lnTo>
                  <a:lnTo>
                    <a:pt x="568" y="336"/>
                  </a:lnTo>
                  <a:cubicBezTo>
                    <a:pt x="568" y="336"/>
                    <a:pt x="570" y="336"/>
                    <a:pt x="571" y="335"/>
                  </a:cubicBezTo>
                  <a:cubicBezTo>
                    <a:pt x="573" y="334"/>
                    <a:pt x="576" y="333"/>
                    <a:pt x="576" y="333"/>
                  </a:cubicBezTo>
                  <a:lnTo>
                    <a:pt x="577" y="332"/>
                  </a:lnTo>
                  <a:lnTo>
                    <a:pt x="580" y="330"/>
                  </a:lnTo>
                  <a:lnTo>
                    <a:pt x="582" y="328"/>
                  </a:lnTo>
                  <a:lnTo>
                    <a:pt x="582" y="331"/>
                  </a:lnTo>
                  <a:lnTo>
                    <a:pt x="583" y="332"/>
                  </a:lnTo>
                  <a:lnTo>
                    <a:pt x="585" y="332"/>
                  </a:lnTo>
                  <a:cubicBezTo>
                    <a:pt x="585" y="332"/>
                    <a:pt x="585" y="330"/>
                    <a:pt x="587" y="330"/>
                  </a:cubicBezTo>
                  <a:cubicBezTo>
                    <a:pt x="588" y="330"/>
                    <a:pt x="589" y="328"/>
                    <a:pt x="589" y="328"/>
                  </a:cubicBezTo>
                  <a:cubicBezTo>
                    <a:pt x="589" y="328"/>
                    <a:pt x="589" y="327"/>
                    <a:pt x="591" y="326"/>
                  </a:cubicBezTo>
                  <a:cubicBezTo>
                    <a:pt x="592" y="326"/>
                    <a:pt x="593" y="326"/>
                    <a:pt x="593" y="326"/>
                  </a:cubicBezTo>
                  <a:lnTo>
                    <a:pt x="593" y="324"/>
                  </a:lnTo>
                  <a:cubicBezTo>
                    <a:pt x="593" y="324"/>
                    <a:pt x="591" y="324"/>
                    <a:pt x="592" y="323"/>
                  </a:cubicBezTo>
                  <a:cubicBezTo>
                    <a:pt x="594" y="322"/>
                    <a:pt x="594" y="323"/>
                    <a:pt x="595" y="322"/>
                  </a:cubicBezTo>
                  <a:cubicBezTo>
                    <a:pt x="595" y="320"/>
                    <a:pt x="596" y="315"/>
                    <a:pt x="596" y="315"/>
                  </a:cubicBezTo>
                  <a:lnTo>
                    <a:pt x="595" y="311"/>
                  </a:lnTo>
                  <a:lnTo>
                    <a:pt x="594" y="306"/>
                  </a:lnTo>
                  <a:lnTo>
                    <a:pt x="593" y="300"/>
                  </a:lnTo>
                  <a:lnTo>
                    <a:pt x="591" y="297"/>
                  </a:lnTo>
                  <a:lnTo>
                    <a:pt x="591" y="292"/>
                  </a:lnTo>
                  <a:lnTo>
                    <a:pt x="589" y="289"/>
                  </a:lnTo>
                  <a:lnTo>
                    <a:pt x="588" y="287"/>
                  </a:lnTo>
                  <a:lnTo>
                    <a:pt x="590" y="284"/>
                  </a:lnTo>
                  <a:lnTo>
                    <a:pt x="594" y="282"/>
                  </a:lnTo>
                  <a:lnTo>
                    <a:pt x="597" y="280"/>
                  </a:lnTo>
                  <a:lnTo>
                    <a:pt x="599" y="278"/>
                  </a:lnTo>
                  <a:lnTo>
                    <a:pt x="602" y="276"/>
                  </a:lnTo>
                  <a:lnTo>
                    <a:pt x="602" y="274"/>
                  </a:lnTo>
                  <a:lnTo>
                    <a:pt x="603" y="271"/>
                  </a:lnTo>
                  <a:lnTo>
                    <a:pt x="603" y="269"/>
                  </a:lnTo>
                  <a:lnTo>
                    <a:pt x="604" y="268"/>
                  </a:lnTo>
                  <a:lnTo>
                    <a:pt x="600" y="268"/>
                  </a:lnTo>
                  <a:lnTo>
                    <a:pt x="598" y="268"/>
                  </a:lnTo>
                  <a:lnTo>
                    <a:pt x="597" y="267"/>
                  </a:lnTo>
                  <a:cubicBezTo>
                    <a:pt x="597" y="267"/>
                    <a:pt x="596" y="267"/>
                    <a:pt x="596" y="266"/>
                  </a:cubicBezTo>
                  <a:cubicBezTo>
                    <a:pt x="596" y="265"/>
                    <a:pt x="596" y="264"/>
                    <a:pt x="596" y="264"/>
                  </a:cubicBezTo>
                  <a:lnTo>
                    <a:pt x="596" y="261"/>
                  </a:lnTo>
                  <a:cubicBezTo>
                    <a:pt x="596" y="261"/>
                    <a:pt x="596" y="262"/>
                    <a:pt x="595" y="260"/>
                  </a:cubicBezTo>
                  <a:cubicBezTo>
                    <a:pt x="593" y="258"/>
                    <a:pt x="593" y="258"/>
                    <a:pt x="592" y="258"/>
                  </a:cubicBezTo>
                  <a:cubicBezTo>
                    <a:pt x="591" y="257"/>
                    <a:pt x="590" y="258"/>
                    <a:pt x="589" y="256"/>
                  </a:cubicBezTo>
                  <a:cubicBezTo>
                    <a:pt x="589" y="255"/>
                    <a:pt x="588" y="255"/>
                    <a:pt x="587" y="254"/>
                  </a:cubicBezTo>
                  <a:cubicBezTo>
                    <a:pt x="587" y="253"/>
                    <a:pt x="587" y="254"/>
                    <a:pt x="587" y="252"/>
                  </a:cubicBezTo>
                  <a:cubicBezTo>
                    <a:pt x="587" y="250"/>
                    <a:pt x="587" y="249"/>
                    <a:pt x="587" y="249"/>
                  </a:cubicBezTo>
                  <a:cubicBezTo>
                    <a:pt x="587" y="249"/>
                    <a:pt x="588" y="248"/>
                    <a:pt x="590" y="247"/>
                  </a:cubicBezTo>
                  <a:cubicBezTo>
                    <a:pt x="591" y="245"/>
                    <a:pt x="591" y="245"/>
                    <a:pt x="592" y="244"/>
                  </a:cubicBezTo>
                  <a:cubicBezTo>
                    <a:pt x="593" y="244"/>
                    <a:pt x="592" y="244"/>
                    <a:pt x="594" y="244"/>
                  </a:cubicBezTo>
                  <a:cubicBezTo>
                    <a:pt x="596" y="244"/>
                    <a:pt x="596" y="244"/>
                    <a:pt x="598" y="244"/>
                  </a:cubicBezTo>
                  <a:cubicBezTo>
                    <a:pt x="599" y="244"/>
                    <a:pt x="600" y="244"/>
                    <a:pt x="602" y="243"/>
                  </a:cubicBezTo>
                  <a:cubicBezTo>
                    <a:pt x="604" y="243"/>
                    <a:pt x="605" y="242"/>
                    <a:pt x="606" y="242"/>
                  </a:cubicBezTo>
                  <a:cubicBezTo>
                    <a:pt x="608" y="242"/>
                    <a:pt x="607" y="242"/>
                    <a:pt x="608" y="241"/>
                  </a:cubicBezTo>
                  <a:cubicBezTo>
                    <a:pt x="610" y="241"/>
                    <a:pt x="608" y="242"/>
                    <a:pt x="610" y="240"/>
                  </a:cubicBezTo>
                  <a:cubicBezTo>
                    <a:pt x="611" y="239"/>
                    <a:pt x="611" y="239"/>
                    <a:pt x="612" y="238"/>
                  </a:cubicBezTo>
                  <a:cubicBezTo>
                    <a:pt x="612" y="236"/>
                    <a:pt x="612" y="235"/>
                    <a:pt x="612" y="234"/>
                  </a:cubicBezTo>
                  <a:cubicBezTo>
                    <a:pt x="612" y="233"/>
                    <a:pt x="612" y="231"/>
                    <a:pt x="612" y="231"/>
                  </a:cubicBezTo>
                  <a:lnTo>
                    <a:pt x="611" y="227"/>
                  </a:lnTo>
                  <a:lnTo>
                    <a:pt x="610" y="225"/>
                  </a:lnTo>
                  <a:cubicBezTo>
                    <a:pt x="610" y="225"/>
                    <a:pt x="610" y="224"/>
                    <a:pt x="609" y="224"/>
                  </a:cubicBezTo>
                  <a:cubicBezTo>
                    <a:pt x="607" y="223"/>
                    <a:pt x="604" y="223"/>
                    <a:pt x="604" y="223"/>
                  </a:cubicBezTo>
                  <a:lnTo>
                    <a:pt x="600" y="220"/>
                  </a:lnTo>
                  <a:cubicBezTo>
                    <a:pt x="600" y="220"/>
                    <a:pt x="599" y="219"/>
                    <a:pt x="598" y="218"/>
                  </a:cubicBezTo>
                  <a:cubicBezTo>
                    <a:pt x="597" y="217"/>
                    <a:pt x="595" y="216"/>
                    <a:pt x="595" y="216"/>
                  </a:cubicBezTo>
                  <a:cubicBezTo>
                    <a:pt x="595" y="216"/>
                    <a:pt x="594" y="216"/>
                    <a:pt x="593" y="214"/>
                  </a:cubicBezTo>
                  <a:cubicBezTo>
                    <a:pt x="593" y="213"/>
                    <a:pt x="589" y="209"/>
                    <a:pt x="589" y="209"/>
                  </a:cubicBezTo>
                  <a:cubicBezTo>
                    <a:pt x="589" y="209"/>
                    <a:pt x="589" y="208"/>
                    <a:pt x="589" y="206"/>
                  </a:cubicBezTo>
                  <a:cubicBezTo>
                    <a:pt x="590" y="205"/>
                    <a:pt x="590" y="201"/>
                    <a:pt x="590" y="201"/>
                  </a:cubicBezTo>
                  <a:lnTo>
                    <a:pt x="589" y="198"/>
                  </a:lnTo>
                  <a:lnTo>
                    <a:pt x="585" y="197"/>
                  </a:lnTo>
                  <a:lnTo>
                    <a:pt x="584" y="203"/>
                  </a:lnTo>
                  <a:lnTo>
                    <a:pt x="583" y="206"/>
                  </a:lnTo>
                  <a:lnTo>
                    <a:pt x="581" y="208"/>
                  </a:lnTo>
                  <a:lnTo>
                    <a:pt x="579" y="208"/>
                  </a:lnTo>
                  <a:lnTo>
                    <a:pt x="577" y="206"/>
                  </a:lnTo>
                  <a:cubicBezTo>
                    <a:pt x="577" y="206"/>
                    <a:pt x="577" y="205"/>
                    <a:pt x="576" y="203"/>
                  </a:cubicBezTo>
                  <a:cubicBezTo>
                    <a:pt x="576" y="201"/>
                    <a:pt x="575" y="201"/>
                    <a:pt x="575" y="200"/>
                  </a:cubicBezTo>
                  <a:cubicBezTo>
                    <a:pt x="574" y="199"/>
                    <a:pt x="573" y="195"/>
                    <a:pt x="573" y="195"/>
                  </a:cubicBezTo>
                  <a:lnTo>
                    <a:pt x="573" y="193"/>
                  </a:lnTo>
                  <a:lnTo>
                    <a:pt x="574" y="190"/>
                  </a:lnTo>
                  <a:lnTo>
                    <a:pt x="576" y="187"/>
                  </a:lnTo>
                  <a:lnTo>
                    <a:pt x="574" y="185"/>
                  </a:lnTo>
                  <a:cubicBezTo>
                    <a:pt x="574" y="185"/>
                    <a:pt x="573" y="183"/>
                    <a:pt x="575" y="183"/>
                  </a:cubicBezTo>
                  <a:cubicBezTo>
                    <a:pt x="577" y="183"/>
                    <a:pt x="577" y="182"/>
                    <a:pt x="577" y="182"/>
                  </a:cubicBezTo>
                  <a:cubicBezTo>
                    <a:pt x="577" y="182"/>
                    <a:pt x="578" y="181"/>
                    <a:pt x="579" y="180"/>
                  </a:cubicBezTo>
                  <a:cubicBezTo>
                    <a:pt x="580" y="179"/>
                    <a:pt x="580" y="179"/>
                    <a:pt x="580" y="178"/>
                  </a:cubicBezTo>
                  <a:cubicBezTo>
                    <a:pt x="580" y="177"/>
                    <a:pt x="581" y="174"/>
                    <a:pt x="580" y="173"/>
                  </a:cubicBezTo>
                  <a:cubicBezTo>
                    <a:pt x="579" y="172"/>
                    <a:pt x="578" y="173"/>
                    <a:pt x="578" y="172"/>
                  </a:cubicBezTo>
                  <a:cubicBezTo>
                    <a:pt x="578" y="170"/>
                    <a:pt x="577" y="170"/>
                    <a:pt x="577" y="168"/>
                  </a:cubicBezTo>
                  <a:cubicBezTo>
                    <a:pt x="577" y="167"/>
                    <a:pt x="578" y="168"/>
                    <a:pt x="577" y="166"/>
                  </a:cubicBezTo>
                  <a:cubicBezTo>
                    <a:pt x="577" y="165"/>
                    <a:pt x="578" y="165"/>
                    <a:pt x="576" y="163"/>
                  </a:cubicBezTo>
                  <a:cubicBezTo>
                    <a:pt x="575" y="161"/>
                    <a:pt x="574" y="160"/>
                    <a:pt x="574" y="160"/>
                  </a:cubicBezTo>
                  <a:lnTo>
                    <a:pt x="573" y="157"/>
                  </a:lnTo>
                  <a:lnTo>
                    <a:pt x="572" y="155"/>
                  </a:lnTo>
                  <a:lnTo>
                    <a:pt x="572" y="152"/>
                  </a:lnTo>
                  <a:lnTo>
                    <a:pt x="569" y="145"/>
                  </a:lnTo>
                  <a:lnTo>
                    <a:pt x="568" y="142"/>
                  </a:lnTo>
                  <a:cubicBezTo>
                    <a:pt x="568" y="142"/>
                    <a:pt x="569" y="141"/>
                    <a:pt x="568" y="140"/>
                  </a:cubicBezTo>
                  <a:cubicBezTo>
                    <a:pt x="567" y="139"/>
                    <a:pt x="567" y="139"/>
                    <a:pt x="566" y="138"/>
                  </a:cubicBezTo>
                  <a:cubicBezTo>
                    <a:pt x="566" y="137"/>
                    <a:pt x="566" y="138"/>
                    <a:pt x="566" y="137"/>
                  </a:cubicBezTo>
                  <a:cubicBezTo>
                    <a:pt x="566" y="135"/>
                    <a:pt x="565" y="134"/>
                    <a:pt x="565" y="134"/>
                  </a:cubicBezTo>
                  <a:lnTo>
                    <a:pt x="565" y="131"/>
                  </a:lnTo>
                  <a:lnTo>
                    <a:pt x="565" y="130"/>
                  </a:lnTo>
                  <a:lnTo>
                    <a:pt x="564" y="127"/>
                  </a:lnTo>
                  <a:lnTo>
                    <a:pt x="563" y="126"/>
                  </a:lnTo>
                  <a:cubicBezTo>
                    <a:pt x="563" y="126"/>
                    <a:pt x="562" y="124"/>
                    <a:pt x="562" y="123"/>
                  </a:cubicBezTo>
                  <a:cubicBezTo>
                    <a:pt x="562" y="122"/>
                    <a:pt x="562" y="121"/>
                    <a:pt x="563" y="120"/>
                  </a:cubicBezTo>
                  <a:cubicBezTo>
                    <a:pt x="563" y="119"/>
                    <a:pt x="564" y="119"/>
                    <a:pt x="564" y="118"/>
                  </a:cubicBezTo>
                  <a:cubicBezTo>
                    <a:pt x="565" y="117"/>
                    <a:pt x="565" y="117"/>
                    <a:pt x="565" y="116"/>
                  </a:cubicBezTo>
                  <a:cubicBezTo>
                    <a:pt x="565" y="115"/>
                    <a:pt x="565" y="113"/>
                    <a:pt x="565" y="113"/>
                  </a:cubicBezTo>
                  <a:lnTo>
                    <a:pt x="565" y="110"/>
                  </a:lnTo>
                  <a:lnTo>
                    <a:pt x="569" y="108"/>
                  </a:lnTo>
                  <a:lnTo>
                    <a:pt x="571" y="106"/>
                  </a:lnTo>
                  <a:cubicBezTo>
                    <a:pt x="571" y="106"/>
                    <a:pt x="575" y="107"/>
                    <a:pt x="576" y="107"/>
                  </a:cubicBezTo>
                  <a:cubicBezTo>
                    <a:pt x="578" y="107"/>
                    <a:pt x="580" y="106"/>
                    <a:pt x="580" y="106"/>
                  </a:cubicBezTo>
                  <a:lnTo>
                    <a:pt x="583" y="105"/>
                  </a:lnTo>
                  <a:lnTo>
                    <a:pt x="587" y="102"/>
                  </a:lnTo>
                  <a:lnTo>
                    <a:pt x="590" y="100"/>
                  </a:lnTo>
                  <a:lnTo>
                    <a:pt x="593" y="97"/>
                  </a:lnTo>
                  <a:lnTo>
                    <a:pt x="591" y="91"/>
                  </a:lnTo>
                  <a:lnTo>
                    <a:pt x="589" y="83"/>
                  </a:lnTo>
                  <a:lnTo>
                    <a:pt x="580" y="80"/>
                  </a:lnTo>
                  <a:lnTo>
                    <a:pt x="586" y="71"/>
                  </a:lnTo>
                  <a:lnTo>
                    <a:pt x="583" y="67"/>
                  </a:lnTo>
                  <a:lnTo>
                    <a:pt x="582" y="64"/>
                  </a:lnTo>
                  <a:cubicBezTo>
                    <a:pt x="582" y="64"/>
                    <a:pt x="581" y="62"/>
                    <a:pt x="583" y="62"/>
                  </a:cubicBezTo>
                  <a:cubicBezTo>
                    <a:pt x="584" y="62"/>
                    <a:pt x="587" y="62"/>
                    <a:pt x="587" y="62"/>
                  </a:cubicBezTo>
                  <a:lnTo>
                    <a:pt x="590" y="61"/>
                  </a:lnTo>
                  <a:cubicBezTo>
                    <a:pt x="590" y="61"/>
                    <a:pt x="589" y="58"/>
                    <a:pt x="589" y="57"/>
                  </a:cubicBezTo>
                  <a:cubicBezTo>
                    <a:pt x="589" y="56"/>
                    <a:pt x="588" y="51"/>
                    <a:pt x="588" y="51"/>
                  </a:cubicBezTo>
                  <a:lnTo>
                    <a:pt x="587" y="48"/>
                  </a:lnTo>
                  <a:lnTo>
                    <a:pt x="587" y="44"/>
                  </a:lnTo>
                  <a:lnTo>
                    <a:pt x="589" y="41"/>
                  </a:lnTo>
                  <a:lnTo>
                    <a:pt x="590" y="38"/>
                  </a:lnTo>
                  <a:lnTo>
                    <a:pt x="588" y="36"/>
                  </a:lnTo>
                  <a:lnTo>
                    <a:pt x="587" y="33"/>
                  </a:lnTo>
                  <a:lnTo>
                    <a:pt x="588" y="29"/>
                  </a:lnTo>
                  <a:lnTo>
                    <a:pt x="585" y="26"/>
                  </a:lnTo>
                  <a:lnTo>
                    <a:pt x="581" y="23"/>
                  </a:lnTo>
                  <a:lnTo>
                    <a:pt x="577" y="24"/>
                  </a:lnTo>
                  <a:cubicBezTo>
                    <a:pt x="577" y="24"/>
                    <a:pt x="575" y="23"/>
                    <a:pt x="575" y="22"/>
                  </a:cubicBezTo>
                  <a:cubicBezTo>
                    <a:pt x="575" y="21"/>
                    <a:pt x="573" y="12"/>
                    <a:pt x="573" y="12"/>
                  </a:cubicBezTo>
                  <a:cubicBezTo>
                    <a:pt x="573" y="12"/>
                    <a:pt x="571" y="6"/>
                    <a:pt x="571" y="5"/>
                  </a:cubicBezTo>
                  <a:cubicBezTo>
                    <a:pt x="571" y="4"/>
                    <a:pt x="571" y="3"/>
                    <a:pt x="571" y="1"/>
                  </a:cubicBezTo>
                  <a:lnTo>
                    <a:pt x="570" y="1"/>
                  </a:lnTo>
                  <a:lnTo>
                    <a:pt x="563" y="1"/>
                  </a:lnTo>
                  <a:lnTo>
                    <a:pt x="558" y="0"/>
                  </a:lnTo>
                  <a:lnTo>
                    <a:pt x="554" y="2"/>
                  </a:lnTo>
                  <a:lnTo>
                    <a:pt x="549" y="3"/>
                  </a:lnTo>
                  <a:lnTo>
                    <a:pt x="538" y="5"/>
                  </a:lnTo>
                  <a:lnTo>
                    <a:pt x="534" y="8"/>
                  </a:lnTo>
                  <a:lnTo>
                    <a:pt x="529" y="9"/>
                  </a:lnTo>
                  <a:lnTo>
                    <a:pt x="526" y="10"/>
                  </a:lnTo>
                  <a:lnTo>
                    <a:pt x="524" y="12"/>
                  </a:lnTo>
                  <a:lnTo>
                    <a:pt x="521" y="14"/>
                  </a:lnTo>
                  <a:lnTo>
                    <a:pt x="515" y="19"/>
                  </a:lnTo>
                  <a:lnTo>
                    <a:pt x="511" y="23"/>
                  </a:lnTo>
                  <a:lnTo>
                    <a:pt x="506" y="30"/>
                  </a:lnTo>
                  <a:lnTo>
                    <a:pt x="502" y="37"/>
                  </a:lnTo>
                  <a:lnTo>
                    <a:pt x="499" y="41"/>
                  </a:lnTo>
                  <a:lnTo>
                    <a:pt x="494" y="45"/>
                  </a:lnTo>
                  <a:lnTo>
                    <a:pt x="492" y="48"/>
                  </a:lnTo>
                  <a:lnTo>
                    <a:pt x="488" y="53"/>
                  </a:lnTo>
                  <a:lnTo>
                    <a:pt x="484" y="59"/>
                  </a:lnTo>
                  <a:lnTo>
                    <a:pt x="480" y="65"/>
                  </a:lnTo>
                  <a:lnTo>
                    <a:pt x="472" y="73"/>
                  </a:lnTo>
                  <a:lnTo>
                    <a:pt x="467" y="77"/>
                  </a:lnTo>
                  <a:lnTo>
                    <a:pt x="462" y="81"/>
                  </a:lnTo>
                  <a:lnTo>
                    <a:pt x="457" y="87"/>
                  </a:lnTo>
                  <a:lnTo>
                    <a:pt x="452" y="91"/>
                  </a:lnTo>
                  <a:lnTo>
                    <a:pt x="446" y="94"/>
                  </a:lnTo>
                  <a:lnTo>
                    <a:pt x="440" y="97"/>
                  </a:lnTo>
                  <a:lnTo>
                    <a:pt x="431" y="100"/>
                  </a:lnTo>
                  <a:lnTo>
                    <a:pt x="426" y="102"/>
                  </a:lnTo>
                  <a:lnTo>
                    <a:pt x="413" y="105"/>
                  </a:lnTo>
                  <a:lnTo>
                    <a:pt x="403" y="106"/>
                  </a:lnTo>
                  <a:lnTo>
                    <a:pt x="394" y="107"/>
                  </a:lnTo>
                  <a:lnTo>
                    <a:pt x="390" y="107"/>
                  </a:lnTo>
                  <a:lnTo>
                    <a:pt x="381" y="109"/>
                  </a:lnTo>
                  <a:lnTo>
                    <a:pt x="377" y="110"/>
                  </a:lnTo>
                  <a:lnTo>
                    <a:pt x="369" y="114"/>
                  </a:lnTo>
                  <a:lnTo>
                    <a:pt x="363" y="116"/>
                  </a:lnTo>
                  <a:lnTo>
                    <a:pt x="357" y="118"/>
                  </a:lnTo>
                  <a:lnTo>
                    <a:pt x="349" y="120"/>
                  </a:lnTo>
                  <a:lnTo>
                    <a:pt x="340" y="122"/>
                  </a:lnTo>
                  <a:lnTo>
                    <a:pt x="331" y="123"/>
                  </a:lnTo>
                  <a:lnTo>
                    <a:pt x="324" y="124"/>
                  </a:lnTo>
                  <a:lnTo>
                    <a:pt x="320" y="127"/>
                  </a:lnTo>
                  <a:lnTo>
                    <a:pt x="313" y="129"/>
                  </a:lnTo>
                  <a:cubicBezTo>
                    <a:pt x="313" y="129"/>
                    <a:pt x="305" y="130"/>
                    <a:pt x="304" y="130"/>
                  </a:cubicBezTo>
                  <a:cubicBezTo>
                    <a:pt x="303" y="130"/>
                    <a:pt x="300" y="130"/>
                    <a:pt x="300" y="130"/>
                  </a:cubicBezTo>
                  <a:lnTo>
                    <a:pt x="290" y="132"/>
                  </a:lnTo>
                  <a:cubicBezTo>
                    <a:pt x="290" y="132"/>
                    <a:pt x="283" y="133"/>
                    <a:pt x="281" y="133"/>
                  </a:cubicBezTo>
                  <a:cubicBezTo>
                    <a:pt x="280" y="133"/>
                    <a:pt x="270" y="136"/>
                    <a:pt x="270" y="136"/>
                  </a:cubicBezTo>
                  <a:lnTo>
                    <a:pt x="259" y="140"/>
                  </a:lnTo>
                  <a:lnTo>
                    <a:pt x="242" y="144"/>
                  </a:lnTo>
                  <a:lnTo>
                    <a:pt x="233" y="147"/>
                  </a:lnTo>
                  <a:lnTo>
                    <a:pt x="225" y="149"/>
                  </a:lnTo>
                  <a:lnTo>
                    <a:pt x="215" y="152"/>
                  </a:lnTo>
                  <a:lnTo>
                    <a:pt x="207" y="156"/>
                  </a:lnTo>
                  <a:lnTo>
                    <a:pt x="190" y="162"/>
                  </a:lnTo>
                  <a:lnTo>
                    <a:pt x="181" y="165"/>
                  </a:lnTo>
                  <a:lnTo>
                    <a:pt x="168" y="168"/>
                  </a:lnTo>
                  <a:lnTo>
                    <a:pt x="153" y="173"/>
                  </a:lnTo>
                  <a:lnTo>
                    <a:pt x="147" y="175"/>
                  </a:lnTo>
                  <a:lnTo>
                    <a:pt x="144" y="176"/>
                  </a:lnTo>
                  <a:lnTo>
                    <a:pt x="138" y="179"/>
                  </a:lnTo>
                  <a:lnTo>
                    <a:pt x="130" y="181"/>
                  </a:lnTo>
                  <a:lnTo>
                    <a:pt x="121" y="184"/>
                  </a:lnTo>
                  <a:lnTo>
                    <a:pt x="114" y="186"/>
                  </a:lnTo>
                  <a:lnTo>
                    <a:pt x="107" y="188"/>
                  </a:lnTo>
                  <a:lnTo>
                    <a:pt x="102" y="190"/>
                  </a:lnTo>
                  <a:lnTo>
                    <a:pt x="99" y="194"/>
                  </a:lnTo>
                  <a:lnTo>
                    <a:pt x="94" y="199"/>
                  </a:lnTo>
                  <a:lnTo>
                    <a:pt x="89" y="201"/>
                  </a:lnTo>
                  <a:lnTo>
                    <a:pt x="86" y="203"/>
                  </a:lnTo>
                  <a:lnTo>
                    <a:pt x="79" y="205"/>
                  </a:lnTo>
                  <a:lnTo>
                    <a:pt x="72" y="207"/>
                  </a:lnTo>
                  <a:lnTo>
                    <a:pt x="64" y="204"/>
                  </a:lnTo>
                  <a:lnTo>
                    <a:pt x="53" y="201"/>
                  </a:lnTo>
                  <a:lnTo>
                    <a:pt x="46" y="199"/>
                  </a:lnTo>
                  <a:close/>
                </a:path>
              </a:pathLst>
            </a:custGeom>
            <a:noFill/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l-PL" sz="120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1063080" y="4083124"/>
              <a:ext cx="1609875" cy="2276520"/>
            </a:xfrm>
            <a:custGeom>
              <a:avLst/>
              <a:gdLst>
                <a:gd name="T0" fmla="*/ 58 w 169"/>
                <a:gd name="T1" fmla="*/ 230 h 239"/>
                <a:gd name="T2" fmla="*/ 48 w 169"/>
                <a:gd name="T3" fmla="*/ 217 h 239"/>
                <a:gd name="T4" fmla="*/ 37 w 169"/>
                <a:gd name="T5" fmla="*/ 205 h 239"/>
                <a:gd name="T6" fmla="*/ 25 w 169"/>
                <a:gd name="T7" fmla="*/ 195 h 239"/>
                <a:gd name="T8" fmla="*/ 19 w 169"/>
                <a:gd name="T9" fmla="*/ 187 h 239"/>
                <a:gd name="T10" fmla="*/ 12 w 169"/>
                <a:gd name="T11" fmla="*/ 183 h 239"/>
                <a:gd name="T12" fmla="*/ 0 w 169"/>
                <a:gd name="T13" fmla="*/ 176 h 239"/>
                <a:gd name="T14" fmla="*/ 7 w 169"/>
                <a:gd name="T15" fmla="*/ 165 h 239"/>
                <a:gd name="T16" fmla="*/ 6 w 169"/>
                <a:gd name="T17" fmla="*/ 147 h 239"/>
                <a:gd name="T18" fmla="*/ 14 w 169"/>
                <a:gd name="T19" fmla="*/ 129 h 239"/>
                <a:gd name="T20" fmla="*/ 28 w 169"/>
                <a:gd name="T21" fmla="*/ 125 h 239"/>
                <a:gd name="T22" fmla="*/ 42 w 169"/>
                <a:gd name="T23" fmla="*/ 114 h 239"/>
                <a:gd name="T24" fmla="*/ 52 w 169"/>
                <a:gd name="T25" fmla="*/ 104 h 239"/>
                <a:gd name="T26" fmla="*/ 58 w 169"/>
                <a:gd name="T27" fmla="*/ 90 h 239"/>
                <a:gd name="T28" fmla="*/ 60 w 169"/>
                <a:gd name="T29" fmla="*/ 76 h 239"/>
                <a:gd name="T30" fmla="*/ 60 w 169"/>
                <a:gd name="T31" fmla="*/ 59 h 239"/>
                <a:gd name="T32" fmla="*/ 69 w 169"/>
                <a:gd name="T33" fmla="*/ 47 h 239"/>
                <a:gd name="T34" fmla="*/ 76 w 169"/>
                <a:gd name="T35" fmla="*/ 33 h 239"/>
                <a:gd name="T36" fmla="*/ 88 w 169"/>
                <a:gd name="T37" fmla="*/ 13 h 239"/>
                <a:gd name="T38" fmla="*/ 98 w 169"/>
                <a:gd name="T39" fmla="*/ 1 h 239"/>
                <a:gd name="T40" fmla="*/ 100 w 169"/>
                <a:gd name="T41" fmla="*/ 4 h 239"/>
                <a:gd name="T42" fmla="*/ 105 w 169"/>
                <a:gd name="T43" fmla="*/ 8 h 239"/>
                <a:gd name="T44" fmla="*/ 117 w 169"/>
                <a:gd name="T45" fmla="*/ 0 h 239"/>
                <a:gd name="T46" fmla="*/ 127 w 169"/>
                <a:gd name="T47" fmla="*/ 3 h 239"/>
                <a:gd name="T48" fmla="*/ 133 w 169"/>
                <a:gd name="T49" fmla="*/ 6 h 239"/>
                <a:gd name="T50" fmla="*/ 139 w 169"/>
                <a:gd name="T51" fmla="*/ 9 h 239"/>
                <a:gd name="T52" fmla="*/ 145 w 169"/>
                <a:gd name="T53" fmla="*/ 14 h 239"/>
                <a:gd name="T54" fmla="*/ 153 w 169"/>
                <a:gd name="T55" fmla="*/ 19 h 239"/>
                <a:gd name="T56" fmla="*/ 163 w 169"/>
                <a:gd name="T57" fmla="*/ 22 h 239"/>
                <a:gd name="T58" fmla="*/ 168 w 169"/>
                <a:gd name="T59" fmla="*/ 30 h 239"/>
                <a:gd name="T60" fmla="*/ 164 w 169"/>
                <a:gd name="T61" fmla="*/ 45 h 239"/>
                <a:gd name="T62" fmla="*/ 151 w 169"/>
                <a:gd name="T63" fmla="*/ 45 h 239"/>
                <a:gd name="T64" fmla="*/ 139 w 169"/>
                <a:gd name="T65" fmla="*/ 37 h 239"/>
                <a:gd name="T66" fmla="*/ 133 w 169"/>
                <a:gd name="T67" fmla="*/ 46 h 239"/>
                <a:gd name="T68" fmla="*/ 136 w 169"/>
                <a:gd name="T69" fmla="*/ 57 h 239"/>
                <a:gd name="T70" fmla="*/ 129 w 169"/>
                <a:gd name="T71" fmla="*/ 61 h 239"/>
                <a:gd name="T72" fmla="*/ 128 w 169"/>
                <a:gd name="T73" fmla="*/ 74 h 239"/>
                <a:gd name="T74" fmla="*/ 135 w 169"/>
                <a:gd name="T75" fmla="*/ 81 h 239"/>
                <a:gd name="T76" fmla="*/ 137 w 169"/>
                <a:gd name="T77" fmla="*/ 97 h 239"/>
                <a:gd name="T78" fmla="*/ 142 w 169"/>
                <a:gd name="T79" fmla="*/ 108 h 239"/>
                <a:gd name="T80" fmla="*/ 134 w 169"/>
                <a:gd name="T81" fmla="*/ 120 h 239"/>
                <a:gd name="T82" fmla="*/ 131 w 169"/>
                <a:gd name="T83" fmla="*/ 128 h 239"/>
                <a:gd name="T84" fmla="*/ 137 w 169"/>
                <a:gd name="T85" fmla="*/ 144 h 239"/>
                <a:gd name="T86" fmla="*/ 140 w 169"/>
                <a:gd name="T87" fmla="*/ 152 h 239"/>
                <a:gd name="T88" fmla="*/ 133 w 169"/>
                <a:gd name="T89" fmla="*/ 149 h 239"/>
                <a:gd name="T90" fmla="*/ 125 w 169"/>
                <a:gd name="T91" fmla="*/ 161 h 239"/>
                <a:gd name="T92" fmla="*/ 121 w 169"/>
                <a:gd name="T93" fmla="*/ 167 h 239"/>
                <a:gd name="T94" fmla="*/ 116 w 169"/>
                <a:gd name="T95" fmla="*/ 174 h 239"/>
                <a:gd name="T96" fmla="*/ 121 w 169"/>
                <a:gd name="T97" fmla="*/ 179 h 239"/>
                <a:gd name="T98" fmla="*/ 115 w 169"/>
                <a:gd name="T99" fmla="*/ 184 h 239"/>
                <a:gd name="T100" fmla="*/ 108 w 169"/>
                <a:gd name="T101" fmla="*/ 192 h 239"/>
                <a:gd name="T102" fmla="*/ 109 w 169"/>
                <a:gd name="T103" fmla="*/ 203 h 239"/>
                <a:gd name="T104" fmla="*/ 102 w 169"/>
                <a:gd name="T105" fmla="*/ 208 h 239"/>
                <a:gd name="T106" fmla="*/ 94 w 169"/>
                <a:gd name="T107" fmla="*/ 213 h 239"/>
                <a:gd name="T108" fmla="*/ 83 w 169"/>
                <a:gd name="T109" fmla="*/ 220 h 239"/>
                <a:gd name="T110" fmla="*/ 73 w 169"/>
                <a:gd name="T111" fmla="*/ 231 h 239"/>
                <a:gd name="T112" fmla="*/ 64 w 169"/>
                <a:gd name="T113" fmla="*/ 238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9" h="239">
                  <a:moveTo>
                    <a:pt x="64" y="238"/>
                  </a:moveTo>
                  <a:lnTo>
                    <a:pt x="62" y="237"/>
                  </a:lnTo>
                  <a:lnTo>
                    <a:pt x="60" y="233"/>
                  </a:lnTo>
                  <a:lnTo>
                    <a:pt x="58" y="230"/>
                  </a:lnTo>
                  <a:lnTo>
                    <a:pt x="55" y="226"/>
                  </a:lnTo>
                  <a:lnTo>
                    <a:pt x="53" y="222"/>
                  </a:lnTo>
                  <a:lnTo>
                    <a:pt x="51" y="220"/>
                  </a:lnTo>
                  <a:lnTo>
                    <a:pt x="48" y="217"/>
                  </a:lnTo>
                  <a:lnTo>
                    <a:pt x="45" y="211"/>
                  </a:lnTo>
                  <a:lnTo>
                    <a:pt x="45" y="211"/>
                  </a:lnTo>
                  <a:lnTo>
                    <a:pt x="41" y="208"/>
                  </a:lnTo>
                  <a:lnTo>
                    <a:pt x="37" y="205"/>
                  </a:lnTo>
                  <a:lnTo>
                    <a:pt x="33" y="203"/>
                  </a:lnTo>
                  <a:lnTo>
                    <a:pt x="29" y="200"/>
                  </a:lnTo>
                  <a:lnTo>
                    <a:pt x="27" y="198"/>
                  </a:lnTo>
                  <a:lnTo>
                    <a:pt x="25" y="195"/>
                  </a:lnTo>
                  <a:lnTo>
                    <a:pt x="23" y="192"/>
                  </a:lnTo>
                  <a:lnTo>
                    <a:pt x="21" y="190"/>
                  </a:lnTo>
                  <a:lnTo>
                    <a:pt x="20" y="188"/>
                  </a:lnTo>
                  <a:lnTo>
                    <a:pt x="19" y="187"/>
                  </a:lnTo>
                  <a:lnTo>
                    <a:pt x="17" y="186"/>
                  </a:lnTo>
                  <a:lnTo>
                    <a:pt x="16" y="185"/>
                  </a:lnTo>
                  <a:lnTo>
                    <a:pt x="14" y="184"/>
                  </a:lnTo>
                  <a:lnTo>
                    <a:pt x="12" y="183"/>
                  </a:lnTo>
                  <a:lnTo>
                    <a:pt x="7" y="183"/>
                  </a:lnTo>
                  <a:lnTo>
                    <a:pt x="3" y="182"/>
                  </a:lnTo>
                  <a:lnTo>
                    <a:pt x="0" y="179"/>
                  </a:lnTo>
                  <a:lnTo>
                    <a:pt x="0" y="176"/>
                  </a:lnTo>
                  <a:lnTo>
                    <a:pt x="1" y="173"/>
                  </a:lnTo>
                  <a:lnTo>
                    <a:pt x="3" y="170"/>
                  </a:lnTo>
                  <a:lnTo>
                    <a:pt x="5" y="168"/>
                  </a:lnTo>
                  <a:lnTo>
                    <a:pt x="7" y="165"/>
                  </a:lnTo>
                  <a:lnTo>
                    <a:pt x="8" y="161"/>
                  </a:lnTo>
                  <a:lnTo>
                    <a:pt x="8" y="155"/>
                  </a:lnTo>
                  <a:lnTo>
                    <a:pt x="7" y="152"/>
                  </a:lnTo>
                  <a:lnTo>
                    <a:pt x="6" y="147"/>
                  </a:lnTo>
                  <a:lnTo>
                    <a:pt x="4" y="141"/>
                  </a:lnTo>
                  <a:lnTo>
                    <a:pt x="6" y="137"/>
                  </a:lnTo>
                  <a:lnTo>
                    <a:pt x="10" y="131"/>
                  </a:lnTo>
                  <a:lnTo>
                    <a:pt x="14" y="129"/>
                  </a:lnTo>
                  <a:lnTo>
                    <a:pt x="20" y="127"/>
                  </a:lnTo>
                  <a:lnTo>
                    <a:pt x="23" y="126"/>
                  </a:lnTo>
                  <a:lnTo>
                    <a:pt x="27" y="125"/>
                  </a:lnTo>
                  <a:lnTo>
                    <a:pt x="28" y="125"/>
                  </a:lnTo>
                  <a:lnTo>
                    <a:pt x="30" y="123"/>
                  </a:lnTo>
                  <a:lnTo>
                    <a:pt x="34" y="120"/>
                  </a:lnTo>
                  <a:lnTo>
                    <a:pt x="38" y="117"/>
                  </a:lnTo>
                  <a:lnTo>
                    <a:pt x="42" y="114"/>
                  </a:lnTo>
                  <a:lnTo>
                    <a:pt x="45" y="112"/>
                  </a:lnTo>
                  <a:lnTo>
                    <a:pt x="46" y="111"/>
                  </a:lnTo>
                  <a:lnTo>
                    <a:pt x="50" y="107"/>
                  </a:lnTo>
                  <a:lnTo>
                    <a:pt x="52" y="104"/>
                  </a:lnTo>
                  <a:lnTo>
                    <a:pt x="54" y="102"/>
                  </a:lnTo>
                  <a:lnTo>
                    <a:pt x="56" y="98"/>
                  </a:lnTo>
                  <a:lnTo>
                    <a:pt x="57" y="93"/>
                  </a:lnTo>
                  <a:lnTo>
                    <a:pt x="58" y="90"/>
                  </a:lnTo>
                  <a:lnTo>
                    <a:pt x="58" y="89"/>
                  </a:lnTo>
                  <a:lnTo>
                    <a:pt x="60" y="85"/>
                  </a:lnTo>
                  <a:lnTo>
                    <a:pt x="60" y="80"/>
                  </a:lnTo>
                  <a:lnTo>
                    <a:pt x="60" y="76"/>
                  </a:lnTo>
                  <a:lnTo>
                    <a:pt x="60" y="75"/>
                  </a:lnTo>
                  <a:lnTo>
                    <a:pt x="60" y="70"/>
                  </a:lnTo>
                  <a:lnTo>
                    <a:pt x="59" y="65"/>
                  </a:lnTo>
                  <a:lnTo>
                    <a:pt x="60" y="59"/>
                  </a:lnTo>
                  <a:lnTo>
                    <a:pt x="62" y="54"/>
                  </a:lnTo>
                  <a:lnTo>
                    <a:pt x="66" y="53"/>
                  </a:lnTo>
                  <a:lnTo>
                    <a:pt x="68" y="50"/>
                  </a:lnTo>
                  <a:lnTo>
                    <a:pt x="69" y="47"/>
                  </a:lnTo>
                  <a:lnTo>
                    <a:pt x="71" y="44"/>
                  </a:lnTo>
                  <a:lnTo>
                    <a:pt x="74" y="41"/>
                  </a:lnTo>
                  <a:lnTo>
                    <a:pt x="76" y="37"/>
                  </a:lnTo>
                  <a:lnTo>
                    <a:pt x="76" y="33"/>
                  </a:lnTo>
                  <a:lnTo>
                    <a:pt x="75" y="32"/>
                  </a:lnTo>
                  <a:lnTo>
                    <a:pt x="83" y="28"/>
                  </a:lnTo>
                  <a:lnTo>
                    <a:pt x="86" y="20"/>
                  </a:lnTo>
                  <a:lnTo>
                    <a:pt x="88" y="13"/>
                  </a:lnTo>
                  <a:lnTo>
                    <a:pt x="89" y="12"/>
                  </a:lnTo>
                  <a:lnTo>
                    <a:pt x="92" y="9"/>
                  </a:lnTo>
                  <a:lnTo>
                    <a:pt x="95" y="7"/>
                  </a:lnTo>
                  <a:lnTo>
                    <a:pt x="98" y="1"/>
                  </a:lnTo>
                  <a:lnTo>
                    <a:pt x="98" y="0"/>
                  </a:lnTo>
                  <a:lnTo>
                    <a:pt x="100" y="0"/>
                  </a:lnTo>
                  <a:lnTo>
                    <a:pt x="101" y="1"/>
                  </a:lnTo>
                  <a:lnTo>
                    <a:pt x="100" y="4"/>
                  </a:lnTo>
                  <a:lnTo>
                    <a:pt x="98" y="8"/>
                  </a:lnTo>
                  <a:lnTo>
                    <a:pt x="103" y="10"/>
                  </a:lnTo>
                  <a:lnTo>
                    <a:pt x="105" y="10"/>
                  </a:lnTo>
                  <a:lnTo>
                    <a:pt x="105" y="8"/>
                  </a:lnTo>
                  <a:lnTo>
                    <a:pt x="110" y="9"/>
                  </a:lnTo>
                  <a:lnTo>
                    <a:pt x="114" y="8"/>
                  </a:lnTo>
                  <a:lnTo>
                    <a:pt x="116" y="7"/>
                  </a:lnTo>
                  <a:lnTo>
                    <a:pt x="117" y="0"/>
                  </a:lnTo>
                  <a:lnTo>
                    <a:pt x="119" y="0"/>
                  </a:lnTo>
                  <a:lnTo>
                    <a:pt x="121" y="0"/>
                  </a:lnTo>
                  <a:lnTo>
                    <a:pt x="125" y="1"/>
                  </a:lnTo>
                  <a:lnTo>
                    <a:pt x="127" y="3"/>
                  </a:lnTo>
                  <a:lnTo>
                    <a:pt x="131" y="1"/>
                  </a:lnTo>
                  <a:lnTo>
                    <a:pt x="132" y="2"/>
                  </a:lnTo>
                  <a:lnTo>
                    <a:pt x="132" y="3"/>
                  </a:lnTo>
                  <a:lnTo>
                    <a:pt x="133" y="6"/>
                  </a:lnTo>
                  <a:lnTo>
                    <a:pt x="135" y="6"/>
                  </a:lnTo>
                  <a:lnTo>
                    <a:pt x="137" y="5"/>
                  </a:lnTo>
                  <a:lnTo>
                    <a:pt x="139" y="7"/>
                  </a:lnTo>
                  <a:lnTo>
                    <a:pt x="139" y="9"/>
                  </a:lnTo>
                  <a:lnTo>
                    <a:pt x="139" y="12"/>
                  </a:lnTo>
                  <a:lnTo>
                    <a:pt x="140" y="14"/>
                  </a:lnTo>
                  <a:lnTo>
                    <a:pt x="143" y="14"/>
                  </a:lnTo>
                  <a:lnTo>
                    <a:pt x="145" y="14"/>
                  </a:lnTo>
                  <a:lnTo>
                    <a:pt x="145" y="16"/>
                  </a:lnTo>
                  <a:lnTo>
                    <a:pt x="147" y="19"/>
                  </a:lnTo>
                  <a:lnTo>
                    <a:pt x="150" y="19"/>
                  </a:lnTo>
                  <a:lnTo>
                    <a:pt x="153" y="19"/>
                  </a:lnTo>
                  <a:lnTo>
                    <a:pt x="154" y="17"/>
                  </a:lnTo>
                  <a:lnTo>
                    <a:pt x="155" y="18"/>
                  </a:lnTo>
                  <a:lnTo>
                    <a:pt x="157" y="21"/>
                  </a:lnTo>
                  <a:lnTo>
                    <a:pt x="163" y="22"/>
                  </a:lnTo>
                  <a:lnTo>
                    <a:pt x="168" y="22"/>
                  </a:lnTo>
                  <a:lnTo>
                    <a:pt x="169" y="24"/>
                  </a:lnTo>
                  <a:lnTo>
                    <a:pt x="169" y="27"/>
                  </a:lnTo>
                  <a:lnTo>
                    <a:pt x="168" y="30"/>
                  </a:lnTo>
                  <a:lnTo>
                    <a:pt x="167" y="36"/>
                  </a:lnTo>
                  <a:lnTo>
                    <a:pt x="164" y="42"/>
                  </a:lnTo>
                  <a:lnTo>
                    <a:pt x="164" y="44"/>
                  </a:lnTo>
                  <a:lnTo>
                    <a:pt x="164" y="45"/>
                  </a:lnTo>
                  <a:lnTo>
                    <a:pt x="158" y="48"/>
                  </a:lnTo>
                  <a:lnTo>
                    <a:pt x="152" y="49"/>
                  </a:lnTo>
                  <a:lnTo>
                    <a:pt x="150" y="49"/>
                  </a:lnTo>
                  <a:lnTo>
                    <a:pt x="151" y="45"/>
                  </a:lnTo>
                  <a:lnTo>
                    <a:pt x="148" y="42"/>
                  </a:lnTo>
                  <a:lnTo>
                    <a:pt x="144" y="40"/>
                  </a:lnTo>
                  <a:lnTo>
                    <a:pt x="142" y="38"/>
                  </a:lnTo>
                  <a:lnTo>
                    <a:pt x="139" y="37"/>
                  </a:lnTo>
                  <a:lnTo>
                    <a:pt x="137" y="37"/>
                  </a:lnTo>
                  <a:lnTo>
                    <a:pt x="137" y="41"/>
                  </a:lnTo>
                  <a:lnTo>
                    <a:pt x="136" y="45"/>
                  </a:lnTo>
                  <a:lnTo>
                    <a:pt x="133" y="46"/>
                  </a:lnTo>
                  <a:lnTo>
                    <a:pt x="131" y="47"/>
                  </a:lnTo>
                  <a:lnTo>
                    <a:pt x="131" y="50"/>
                  </a:lnTo>
                  <a:lnTo>
                    <a:pt x="135" y="54"/>
                  </a:lnTo>
                  <a:lnTo>
                    <a:pt x="136" y="57"/>
                  </a:lnTo>
                  <a:lnTo>
                    <a:pt x="136" y="60"/>
                  </a:lnTo>
                  <a:lnTo>
                    <a:pt x="132" y="58"/>
                  </a:lnTo>
                  <a:lnTo>
                    <a:pt x="132" y="60"/>
                  </a:lnTo>
                  <a:lnTo>
                    <a:pt x="129" y="61"/>
                  </a:lnTo>
                  <a:lnTo>
                    <a:pt x="129" y="64"/>
                  </a:lnTo>
                  <a:lnTo>
                    <a:pt x="130" y="68"/>
                  </a:lnTo>
                  <a:lnTo>
                    <a:pt x="128" y="71"/>
                  </a:lnTo>
                  <a:lnTo>
                    <a:pt x="128" y="74"/>
                  </a:lnTo>
                  <a:lnTo>
                    <a:pt x="131" y="75"/>
                  </a:lnTo>
                  <a:lnTo>
                    <a:pt x="137" y="77"/>
                  </a:lnTo>
                  <a:lnTo>
                    <a:pt x="138" y="79"/>
                  </a:lnTo>
                  <a:lnTo>
                    <a:pt x="135" y="81"/>
                  </a:lnTo>
                  <a:lnTo>
                    <a:pt x="135" y="83"/>
                  </a:lnTo>
                  <a:lnTo>
                    <a:pt x="139" y="83"/>
                  </a:lnTo>
                  <a:lnTo>
                    <a:pt x="139" y="93"/>
                  </a:lnTo>
                  <a:lnTo>
                    <a:pt x="137" y="97"/>
                  </a:lnTo>
                  <a:lnTo>
                    <a:pt x="134" y="100"/>
                  </a:lnTo>
                  <a:lnTo>
                    <a:pt x="135" y="104"/>
                  </a:lnTo>
                  <a:lnTo>
                    <a:pt x="141" y="105"/>
                  </a:lnTo>
                  <a:lnTo>
                    <a:pt x="142" y="108"/>
                  </a:lnTo>
                  <a:lnTo>
                    <a:pt x="142" y="110"/>
                  </a:lnTo>
                  <a:lnTo>
                    <a:pt x="138" y="114"/>
                  </a:lnTo>
                  <a:lnTo>
                    <a:pt x="135" y="116"/>
                  </a:lnTo>
                  <a:lnTo>
                    <a:pt x="134" y="120"/>
                  </a:lnTo>
                  <a:lnTo>
                    <a:pt x="131" y="122"/>
                  </a:lnTo>
                  <a:lnTo>
                    <a:pt x="128" y="123"/>
                  </a:lnTo>
                  <a:lnTo>
                    <a:pt x="129" y="126"/>
                  </a:lnTo>
                  <a:lnTo>
                    <a:pt x="131" y="128"/>
                  </a:lnTo>
                  <a:lnTo>
                    <a:pt x="130" y="135"/>
                  </a:lnTo>
                  <a:lnTo>
                    <a:pt x="134" y="140"/>
                  </a:lnTo>
                  <a:lnTo>
                    <a:pt x="134" y="142"/>
                  </a:lnTo>
                  <a:lnTo>
                    <a:pt x="137" y="144"/>
                  </a:lnTo>
                  <a:lnTo>
                    <a:pt x="138" y="145"/>
                  </a:lnTo>
                  <a:lnTo>
                    <a:pt x="141" y="146"/>
                  </a:lnTo>
                  <a:lnTo>
                    <a:pt x="142" y="148"/>
                  </a:lnTo>
                  <a:lnTo>
                    <a:pt x="140" y="152"/>
                  </a:lnTo>
                  <a:lnTo>
                    <a:pt x="139" y="155"/>
                  </a:lnTo>
                  <a:lnTo>
                    <a:pt x="137" y="153"/>
                  </a:lnTo>
                  <a:lnTo>
                    <a:pt x="135" y="151"/>
                  </a:lnTo>
                  <a:lnTo>
                    <a:pt x="133" y="149"/>
                  </a:lnTo>
                  <a:lnTo>
                    <a:pt x="129" y="149"/>
                  </a:lnTo>
                  <a:lnTo>
                    <a:pt x="129" y="159"/>
                  </a:lnTo>
                  <a:lnTo>
                    <a:pt x="128" y="160"/>
                  </a:lnTo>
                  <a:lnTo>
                    <a:pt x="125" y="161"/>
                  </a:lnTo>
                  <a:lnTo>
                    <a:pt x="122" y="163"/>
                  </a:lnTo>
                  <a:lnTo>
                    <a:pt x="121" y="162"/>
                  </a:lnTo>
                  <a:lnTo>
                    <a:pt x="121" y="165"/>
                  </a:lnTo>
                  <a:lnTo>
                    <a:pt x="121" y="167"/>
                  </a:lnTo>
                  <a:lnTo>
                    <a:pt x="121" y="169"/>
                  </a:lnTo>
                  <a:lnTo>
                    <a:pt x="120" y="170"/>
                  </a:lnTo>
                  <a:lnTo>
                    <a:pt x="118" y="172"/>
                  </a:lnTo>
                  <a:lnTo>
                    <a:pt x="116" y="174"/>
                  </a:lnTo>
                  <a:lnTo>
                    <a:pt x="117" y="177"/>
                  </a:lnTo>
                  <a:lnTo>
                    <a:pt x="116" y="179"/>
                  </a:lnTo>
                  <a:lnTo>
                    <a:pt x="118" y="180"/>
                  </a:lnTo>
                  <a:lnTo>
                    <a:pt x="121" y="179"/>
                  </a:lnTo>
                  <a:lnTo>
                    <a:pt x="123" y="181"/>
                  </a:lnTo>
                  <a:lnTo>
                    <a:pt x="121" y="183"/>
                  </a:lnTo>
                  <a:lnTo>
                    <a:pt x="118" y="183"/>
                  </a:lnTo>
                  <a:lnTo>
                    <a:pt x="115" y="184"/>
                  </a:lnTo>
                  <a:lnTo>
                    <a:pt x="114" y="186"/>
                  </a:lnTo>
                  <a:lnTo>
                    <a:pt x="114" y="188"/>
                  </a:lnTo>
                  <a:lnTo>
                    <a:pt x="111" y="190"/>
                  </a:lnTo>
                  <a:lnTo>
                    <a:pt x="108" y="192"/>
                  </a:lnTo>
                  <a:lnTo>
                    <a:pt x="108" y="194"/>
                  </a:lnTo>
                  <a:lnTo>
                    <a:pt x="109" y="198"/>
                  </a:lnTo>
                  <a:lnTo>
                    <a:pt x="109" y="201"/>
                  </a:lnTo>
                  <a:lnTo>
                    <a:pt x="109" y="203"/>
                  </a:lnTo>
                  <a:lnTo>
                    <a:pt x="105" y="203"/>
                  </a:lnTo>
                  <a:lnTo>
                    <a:pt x="105" y="206"/>
                  </a:lnTo>
                  <a:lnTo>
                    <a:pt x="104" y="208"/>
                  </a:lnTo>
                  <a:lnTo>
                    <a:pt x="102" y="208"/>
                  </a:lnTo>
                  <a:lnTo>
                    <a:pt x="99" y="207"/>
                  </a:lnTo>
                  <a:lnTo>
                    <a:pt x="97" y="209"/>
                  </a:lnTo>
                  <a:lnTo>
                    <a:pt x="96" y="211"/>
                  </a:lnTo>
                  <a:lnTo>
                    <a:pt x="94" y="213"/>
                  </a:lnTo>
                  <a:lnTo>
                    <a:pt x="91" y="213"/>
                  </a:lnTo>
                  <a:lnTo>
                    <a:pt x="90" y="215"/>
                  </a:lnTo>
                  <a:lnTo>
                    <a:pt x="87" y="219"/>
                  </a:lnTo>
                  <a:lnTo>
                    <a:pt x="83" y="220"/>
                  </a:lnTo>
                  <a:lnTo>
                    <a:pt x="79" y="220"/>
                  </a:lnTo>
                  <a:lnTo>
                    <a:pt x="80" y="225"/>
                  </a:lnTo>
                  <a:lnTo>
                    <a:pt x="77" y="227"/>
                  </a:lnTo>
                  <a:lnTo>
                    <a:pt x="73" y="231"/>
                  </a:lnTo>
                  <a:lnTo>
                    <a:pt x="70" y="235"/>
                  </a:lnTo>
                  <a:lnTo>
                    <a:pt x="68" y="237"/>
                  </a:lnTo>
                  <a:lnTo>
                    <a:pt x="66" y="239"/>
                  </a:lnTo>
                  <a:lnTo>
                    <a:pt x="64" y="238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defTabSz="1371600">
                <a:defRPr/>
              </a:pPr>
              <a:endParaRPr lang="pl-PL" sz="2700">
                <a:solidFill>
                  <a:prstClr val="white"/>
                </a:solidFill>
                <a:latin typeface="Tw Cen MT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2777740" y="1544662"/>
              <a:ext cx="1271706" cy="1468467"/>
            </a:xfrm>
            <a:custGeom>
              <a:avLst/>
              <a:gdLst>
                <a:gd name="T0" fmla="*/ 109 w 131"/>
                <a:gd name="T1" fmla="*/ 3 h 153"/>
                <a:gd name="T2" fmla="*/ 101 w 131"/>
                <a:gd name="T3" fmla="*/ 13 h 153"/>
                <a:gd name="T4" fmla="*/ 104 w 131"/>
                <a:gd name="T5" fmla="*/ 19 h 153"/>
                <a:gd name="T6" fmla="*/ 101 w 131"/>
                <a:gd name="T7" fmla="*/ 26 h 153"/>
                <a:gd name="T8" fmla="*/ 101 w 131"/>
                <a:gd name="T9" fmla="*/ 31 h 153"/>
                <a:gd name="T10" fmla="*/ 108 w 131"/>
                <a:gd name="T11" fmla="*/ 27 h 153"/>
                <a:gd name="T12" fmla="*/ 117 w 131"/>
                <a:gd name="T13" fmla="*/ 30 h 153"/>
                <a:gd name="T14" fmla="*/ 119 w 131"/>
                <a:gd name="T15" fmla="*/ 39 h 153"/>
                <a:gd name="T16" fmla="*/ 115 w 131"/>
                <a:gd name="T17" fmla="*/ 43 h 153"/>
                <a:gd name="T18" fmla="*/ 113 w 131"/>
                <a:gd name="T19" fmla="*/ 50 h 153"/>
                <a:gd name="T20" fmla="*/ 112 w 131"/>
                <a:gd name="T21" fmla="*/ 61 h 153"/>
                <a:gd name="T22" fmla="*/ 117 w 131"/>
                <a:gd name="T23" fmla="*/ 72 h 153"/>
                <a:gd name="T24" fmla="*/ 120 w 131"/>
                <a:gd name="T25" fmla="*/ 77 h 153"/>
                <a:gd name="T26" fmla="*/ 118 w 131"/>
                <a:gd name="T27" fmla="*/ 81 h 153"/>
                <a:gd name="T28" fmla="*/ 113 w 131"/>
                <a:gd name="T29" fmla="*/ 82 h 153"/>
                <a:gd name="T30" fmla="*/ 117 w 131"/>
                <a:gd name="T31" fmla="*/ 89 h 153"/>
                <a:gd name="T32" fmla="*/ 123 w 131"/>
                <a:gd name="T33" fmla="*/ 93 h 153"/>
                <a:gd name="T34" fmla="*/ 122 w 131"/>
                <a:gd name="T35" fmla="*/ 97 h 153"/>
                <a:gd name="T36" fmla="*/ 117 w 131"/>
                <a:gd name="T37" fmla="*/ 102 h 153"/>
                <a:gd name="T38" fmla="*/ 114 w 131"/>
                <a:gd name="T39" fmla="*/ 107 h 153"/>
                <a:gd name="T40" fmla="*/ 107 w 131"/>
                <a:gd name="T41" fmla="*/ 104 h 153"/>
                <a:gd name="T42" fmla="*/ 103 w 131"/>
                <a:gd name="T43" fmla="*/ 106 h 153"/>
                <a:gd name="T44" fmla="*/ 94 w 131"/>
                <a:gd name="T45" fmla="*/ 110 h 153"/>
                <a:gd name="T46" fmla="*/ 94 w 131"/>
                <a:gd name="T47" fmla="*/ 115 h 153"/>
                <a:gd name="T48" fmla="*/ 90 w 131"/>
                <a:gd name="T49" fmla="*/ 119 h 153"/>
                <a:gd name="T50" fmla="*/ 96 w 131"/>
                <a:gd name="T51" fmla="*/ 123 h 153"/>
                <a:gd name="T52" fmla="*/ 94 w 131"/>
                <a:gd name="T53" fmla="*/ 136 h 153"/>
                <a:gd name="T54" fmla="*/ 89 w 131"/>
                <a:gd name="T55" fmla="*/ 141 h 153"/>
                <a:gd name="T56" fmla="*/ 84 w 131"/>
                <a:gd name="T57" fmla="*/ 145 h 153"/>
                <a:gd name="T58" fmla="*/ 75 w 131"/>
                <a:gd name="T59" fmla="*/ 149 h 153"/>
                <a:gd name="T60" fmla="*/ 73 w 131"/>
                <a:gd name="T61" fmla="*/ 153 h 153"/>
                <a:gd name="T62" fmla="*/ 68 w 131"/>
                <a:gd name="T63" fmla="*/ 151 h 153"/>
                <a:gd name="T64" fmla="*/ 63 w 131"/>
                <a:gd name="T65" fmla="*/ 143 h 153"/>
                <a:gd name="T66" fmla="*/ 53 w 131"/>
                <a:gd name="T67" fmla="*/ 133 h 153"/>
                <a:gd name="T68" fmla="*/ 41 w 131"/>
                <a:gd name="T69" fmla="*/ 127 h 153"/>
                <a:gd name="T70" fmla="*/ 40 w 131"/>
                <a:gd name="T71" fmla="*/ 122 h 153"/>
                <a:gd name="T72" fmla="*/ 40 w 131"/>
                <a:gd name="T73" fmla="*/ 116 h 153"/>
                <a:gd name="T74" fmla="*/ 30 w 131"/>
                <a:gd name="T75" fmla="*/ 116 h 153"/>
                <a:gd name="T76" fmla="*/ 29 w 131"/>
                <a:gd name="T77" fmla="*/ 109 h 153"/>
                <a:gd name="T78" fmla="*/ 31 w 131"/>
                <a:gd name="T79" fmla="*/ 101 h 153"/>
                <a:gd name="T80" fmla="*/ 34 w 131"/>
                <a:gd name="T81" fmla="*/ 91 h 153"/>
                <a:gd name="T82" fmla="*/ 29 w 131"/>
                <a:gd name="T83" fmla="*/ 84 h 153"/>
                <a:gd name="T84" fmla="*/ 31 w 131"/>
                <a:gd name="T85" fmla="*/ 79 h 153"/>
                <a:gd name="T86" fmla="*/ 25 w 131"/>
                <a:gd name="T87" fmla="*/ 54 h 153"/>
                <a:gd name="T88" fmla="*/ 18 w 131"/>
                <a:gd name="T89" fmla="*/ 52 h 153"/>
                <a:gd name="T90" fmla="*/ 17 w 131"/>
                <a:gd name="T91" fmla="*/ 40 h 153"/>
                <a:gd name="T92" fmla="*/ 6 w 131"/>
                <a:gd name="T93" fmla="*/ 40 h 153"/>
                <a:gd name="T94" fmla="*/ 0 w 131"/>
                <a:gd name="T95" fmla="*/ 33 h 153"/>
                <a:gd name="T96" fmla="*/ 10 w 131"/>
                <a:gd name="T97" fmla="*/ 30 h 153"/>
                <a:gd name="T98" fmla="*/ 35 w 131"/>
                <a:gd name="T99" fmla="*/ 20 h 153"/>
                <a:gd name="T100" fmla="*/ 53 w 131"/>
                <a:gd name="T101" fmla="*/ 15 h 153"/>
                <a:gd name="T102" fmla="*/ 79 w 131"/>
                <a:gd name="T103" fmla="*/ 8 h 153"/>
                <a:gd name="T104" fmla="*/ 101 w 131"/>
                <a:gd name="T105" fmla="*/ 1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" h="153">
                  <a:moveTo>
                    <a:pt x="109" y="0"/>
                  </a:moveTo>
                  <a:lnTo>
                    <a:pt x="109" y="3"/>
                  </a:lnTo>
                  <a:lnTo>
                    <a:pt x="104" y="10"/>
                  </a:lnTo>
                  <a:lnTo>
                    <a:pt x="101" y="13"/>
                  </a:lnTo>
                  <a:lnTo>
                    <a:pt x="101" y="16"/>
                  </a:lnTo>
                  <a:lnTo>
                    <a:pt x="104" y="19"/>
                  </a:lnTo>
                  <a:lnTo>
                    <a:pt x="104" y="22"/>
                  </a:lnTo>
                  <a:lnTo>
                    <a:pt x="101" y="26"/>
                  </a:lnTo>
                  <a:lnTo>
                    <a:pt x="100" y="29"/>
                  </a:lnTo>
                  <a:lnTo>
                    <a:pt x="101" y="31"/>
                  </a:lnTo>
                  <a:lnTo>
                    <a:pt x="104" y="29"/>
                  </a:lnTo>
                  <a:lnTo>
                    <a:pt x="108" y="27"/>
                  </a:lnTo>
                  <a:lnTo>
                    <a:pt x="112" y="27"/>
                  </a:lnTo>
                  <a:lnTo>
                    <a:pt x="117" y="30"/>
                  </a:lnTo>
                  <a:lnTo>
                    <a:pt x="119" y="33"/>
                  </a:lnTo>
                  <a:lnTo>
                    <a:pt x="119" y="39"/>
                  </a:lnTo>
                  <a:lnTo>
                    <a:pt x="117" y="40"/>
                  </a:lnTo>
                  <a:lnTo>
                    <a:pt x="115" y="43"/>
                  </a:lnTo>
                  <a:lnTo>
                    <a:pt x="114" y="45"/>
                  </a:lnTo>
                  <a:lnTo>
                    <a:pt x="113" y="50"/>
                  </a:lnTo>
                  <a:lnTo>
                    <a:pt x="111" y="52"/>
                  </a:lnTo>
                  <a:lnTo>
                    <a:pt x="112" y="61"/>
                  </a:lnTo>
                  <a:lnTo>
                    <a:pt x="114" y="68"/>
                  </a:lnTo>
                  <a:lnTo>
                    <a:pt x="117" y="72"/>
                  </a:lnTo>
                  <a:lnTo>
                    <a:pt x="120" y="74"/>
                  </a:lnTo>
                  <a:lnTo>
                    <a:pt x="120" y="77"/>
                  </a:lnTo>
                  <a:lnTo>
                    <a:pt x="118" y="78"/>
                  </a:lnTo>
                  <a:lnTo>
                    <a:pt x="118" y="81"/>
                  </a:lnTo>
                  <a:lnTo>
                    <a:pt x="116" y="82"/>
                  </a:lnTo>
                  <a:lnTo>
                    <a:pt x="113" y="82"/>
                  </a:lnTo>
                  <a:lnTo>
                    <a:pt x="113" y="86"/>
                  </a:lnTo>
                  <a:lnTo>
                    <a:pt x="117" y="89"/>
                  </a:lnTo>
                  <a:lnTo>
                    <a:pt x="123" y="89"/>
                  </a:lnTo>
                  <a:lnTo>
                    <a:pt x="123" y="93"/>
                  </a:lnTo>
                  <a:lnTo>
                    <a:pt x="131" y="96"/>
                  </a:lnTo>
                  <a:lnTo>
                    <a:pt x="122" y="97"/>
                  </a:lnTo>
                  <a:lnTo>
                    <a:pt x="117" y="98"/>
                  </a:lnTo>
                  <a:lnTo>
                    <a:pt x="117" y="102"/>
                  </a:lnTo>
                  <a:lnTo>
                    <a:pt x="118" y="104"/>
                  </a:lnTo>
                  <a:lnTo>
                    <a:pt x="114" y="107"/>
                  </a:lnTo>
                  <a:lnTo>
                    <a:pt x="110" y="108"/>
                  </a:lnTo>
                  <a:lnTo>
                    <a:pt x="107" y="104"/>
                  </a:lnTo>
                  <a:lnTo>
                    <a:pt x="105" y="103"/>
                  </a:lnTo>
                  <a:lnTo>
                    <a:pt x="103" y="106"/>
                  </a:lnTo>
                  <a:lnTo>
                    <a:pt x="97" y="109"/>
                  </a:lnTo>
                  <a:lnTo>
                    <a:pt x="94" y="110"/>
                  </a:lnTo>
                  <a:lnTo>
                    <a:pt x="93" y="113"/>
                  </a:lnTo>
                  <a:lnTo>
                    <a:pt x="94" y="115"/>
                  </a:lnTo>
                  <a:lnTo>
                    <a:pt x="93" y="118"/>
                  </a:lnTo>
                  <a:lnTo>
                    <a:pt x="90" y="119"/>
                  </a:lnTo>
                  <a:lnTo>
                    <a:pt x="90" y="122"/>
                  </a:lnTo>
                  <a:lnTo>
                    <a:pt x="96" y="123"/>
                  </a:lnTo>
                  <a:lnTo>
                    <a:pt x="95" y="129"/>
                  </a:lnTo>
                  <a:lnTo>
                    <a:pt x="94" y="136"/>
                  </a:lnTo>
                  <a:lnTo>
                    <a:pt x="92" y="136"/>
                  </a:lnTo>
                  <a:lnTo>
                    <a:pt x="89" y="141"/>
                  </a:lnTo>
                  <a:lnTo>
                    <a:pt x="88" y="145"/>
                  </a:lnTo>
                  <a:lnTo>
                    <a:pt x="84" y="145"/>
                  </a:lnTo>
                  <a:lnTo>
                    <a:pt x="81" y="149"/>
                  </a:lnTo>
                  <a:lnTo>
                    <a:pt x="75" y="149"/>
                  </a:lnTo>
                  <a:lnTo>
                    <a:pt x="73" y="151"/>
                  </a:lnTo>
                  <a:lnTo>
                    <a:pt x="73" y="153"/>
                  </a:lnTo>
                  <a:lnTo>
                    <a:pt x="71" y="151"/>
                  </a:lnTo>
                  <a:lnTo>
                    <a:pt x="68" y="151"/>
                  </a:lnTo>
                  <a:lnTo>
                    <a:pt x="65" y="149"/>
                  </a:lnTo>
                  <a:lnTo>
                    <a:pt x="63" y="143"/>
                  </a:lnTo>
                  <a:lnTo>
                    <a:pt x="58" y="141"/>
                  </a:lnTo>
                  <a:lnTo>
                    <a:pt x="53" y="133"/>
                  </a:lnTo>
                  <a:lnTo>
                    <a:pt x="50" y="126"/>
                  </a:lnTo>
                  <a:lnTo>
                    <a:pt x="41" y="127"/>
                  </a:lnTo>
                  <a:lnTo>
                    <a:pt x="39" y="125"/>
                  </a:lnTo>
                  <a:lnTo>
                    <a:pt x="40" y="122"/>
                  </a:lnTo>
                  <a:lnTo>
                    <a:pt x="43" y="120"/>
                  </a:lnTo>
                  <a:lnTo>
                    <a:pt x="40" y="116"/>
                  </a:lnTo>
                  <a:lnTo>
                    <a:pt x="34" y="116"/>
                  </a:lnTo>
                  <a:lnTo>
                    <a:pt x="30" y="116"/>
                  </a:lnTo>
                  <a:lnTo>
                    <a:pt x="33" y="112"/>
                  </a:lnTo>
                  <a:lnTo>
                    <a:pt x="29" y="109"/>
                  </a:lnTo>
                  <a:lnTo>
                    <a:pt x="29" y="106"/>
                  </a:lnTo>
                  <a:lnTo>
                    <a:pt x="31" y="101"/>
                  </a:lnTo>
                  <a:lnTo>
                    <a:pt x="30" y="92"/>
                  </a:lnTo>
                  <a:lnTo>
                    <a:pt x="34" y="91"/>
                  </a:lnTo>
                  <a:lnTo>
                    <a:pt x="34" y="87"/>
                  </a:lnTo>
                  <a:lnTo>
                    <a:pt x="29" y="84"/>
                  </a:lnTo>
                  <a:lnTo>
                    <a:pt x="28" y="81"/>
                  </a:lnTo>
                  <a:lnTo>
                    <a:pt x="31" y="79"/>
                  </a:lnTo>
                  <a:lnTo>
                    <a:pt x="38" y="76"/>
                  </a:lnTo>
                  <a:lnTo>
                    <a:pt x="25" y="54"/>
                  </a:lnTo>
                  <a:lnTo>
                    <a:pt x="21" y="55"/>
                  </a:lnTo>
                  <a:lnTo>
                    <a:pt x="18" y="52"/>
                  </a:lnTo>
                  <a:lnTo>
                    <a:pt x="20" y="44"/>
                  </a:lnTo>
                  <a:lnTo>
                    <a:pt x="17" y="40"/>
                  </a:lnTo>
                  <a:lnTo>
                    <a:pt x="13" y="43"/>
                  </a:lnTo>
                  <a:lnTo>
                    <a:pt x="6" y="40"/>
                  </a:lnTo>
                  <a:lnTo>
                    <a:pt x="1" y="34"/>
                  </a:lnTo>
                  <a:lnTo>
                    <a:pt x="0" y="33"/>
                  </a:lnTo>
                  <a:lnTo>
                    <a:pt x="1" y="33"/>
                  </a:lnTo>
                  <a:lnTo>
                    <a:pt x="10" y="30"/>
                  </a:lnTo>
                  <a:lnTo>
                    <a:pt x="27" y="24"/>
                  </a:lnTo>
                  <a:lnTo>
                    <a:pt x="35" y="20"/>
                  </a:lnTo>
                  <a:lnTo>
                    <a:pt x="45" y="17"/>
                  </a:lnTo>
                  <a:lnTo>
                    <a:pt x="53" y="15"/>
                  </a:lnTo>
                  <a:lnTo>
                    <a:pt x="62" y="12"/>
                  </a:lnTo>
                  <a:lnTo>
                    <a:pt x="79" y="8"/>
                  </a:lnTo>
                  <a:lnTo>
                    <a:pt x="90" y="4"/>
                  </a:lnTo>
                  <a:cubicBezTo>
                    <a:pt x="90" y="4"/>
                    <a:pt x="100" y="1"/>
                    <a:pt x="101" y="1"/>
                  </a:cubicBezTo>
                  <a:cubicBezTo>
                    <a:pt x="102" y="1"/>
                    <a:pt x="107" y="1"/>
                    <a:pt x="109" y="0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/>
            <a:lstStyle/>
            <a:p>
              <a:pPr defTabSz="1371600">
                <a:defRPr/>
              </a:pPr>
              <a:endParaRPr lang="pl-PL" sz="2700">
                <a:solidFill>
                  <a:srgbClr val="FFCCCC"/>
                </a:solidFill>
                <a:latin typeface="Tw Cen MT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1816100" y="1854200"/>
              <a:ext cx="1371600" cy="933450"/>
            </a:xfrm>
            <a:custGeom>
              <a:avLst/>
              <a:gdLst>
                <a:gd name="T0" fmla="*/ 102 w 144"/>
                <a:gd name="T1" fmla="*/ 1 h 98"/>
                <a:gd name="T2" fmla="*/ 114 w 144"/>
                <a:gd name="T3" fmla="*/ 10 h 98"/>
                <a:gd name="T4" fmla="*/ 121 w 144"/>
                <a:gd name="T5" fmla="*/ 11 h 98"/>
                <a:gd name="T6" fmla="*/ 122 w 144"/>
                <a:gd name="T7" fmla="*/ 22 h 98"/>
                <a:gd name="T8" fmla="*/ 139 w 144"/>
                <a:gd name="T9" fmla="*/ 43 h 98"/>
                <a:gd name="T10" fmla="*/ 129 w 144"/>
                <a:gd name="T11" fmla="*/ 48 h 98"/>
                <a:gd name="T12" fmla="*/ 135 w 144"/>
                <a:gd name="T13" fmla="*/ 54 h 98"/>
                <a:gd name="T14" fmla="*/ 131 w 144"/>
                <a:gd name="T15" fmla="*/ 59 h 98"/>
                <a:gd name="T16" fmla="*/ 130 w 144"/>
                <a:gd name="T17" fmla="*/ 73 h 98"/>
                <a:gd name="T18" fmla="*/ 134 w 144"/>
                <a:gd name="T19" fmla="*/ 79 h 98"/>
                <a:gd name="T20" fmla="*/ 135 w 144"/>
                <a:gd name="T21" fmla="*/ 83 h 98"/>
                <a:gd name="T22" fmla="*/ 144 w 144"/>
                <a:gd name="T23" fmla="*/ 87 h 98"/>
                <a:gd name="T24" fmla="*/ 140 w 144"/>
                <a:gd name="T25" fmla="*/ 93 h 98"/>
                <a:gd name="T26" fmla="*/ 120 w 144"/>
                <a:gd name="T27" fmla="*/ 97 h 98"/>
                <a:gd name="T28" fmla="*/ 111 w 144"/>
                <a:gd name="T29" fmla="*/ 98 h 98"/>
                <a:gd name="T30" fmla="*/ 105 w 144"/>
                <a:gd name="T31" fmla="*/ 89 h 98"/>
                <a:gd name="T32" fmla="*/ 94 w 144"/>
                <a:gd name="T33" fmla="*/ 82 h 98"/>
                <a:gd name="T34" fmla="*/ 90 w 144"/>
                <a:gd name="T35" fmla="*/ 87 h 98"/>
                <a:gd name="T36" fmla="*/ 83 w 144"/>
                <a:gd name="T37" fmla="*/ 88 h 98"/>
                <a:gd name="T38" fmla="*/ 76 w 144"/>
                <a:gd name="T39" fmla="*/ 85 h 98"/>
                <a:gd name="T40" fmla="*/ 68 w 144"/>
                <a:gd name="T41" fmla="*/ 82 h 98"/>
                <a:gd name="T42" fmla="*/ 63 w 144"/>
                <a:gd name="T43" fmla="*/ 88 h 98"/>
                <a:gd name="T44" fmla="*/ 61 w 144"/>
                <a:gd name="T45" fmla="*/ 92 h 98"/>
                <a:gd name="T46" fmla="*/ 39 w 144"/>
                <a:gd name="T47" fmla="*/ 94 h 98"/>
                <a:gd name="T48" fmla="*/ 1 w 144"/>
                <a:gd name="T49" fmla="*/ 40 h 98"/>
                <a:gd name="T50" fmla="*/ 7 w 144"/>
                <a:gd name="T51" fmla="*/ 38 h 98"/>
                <a:gd name="T52" fmla="*/ 10 w 144"/>
                <a:gd name="T53" fmla="*/ 36 h 98"/>
                <a:gd name="T54" fmla="*/ 20 w 144"/>
                <a:gd name="T55" fmla="*/ 29 h 98"/>
                <a:gd name="T56" fmla="*/ 28 w 144"/>
                <a:gd name="T57" fmla="*/ 23 h 98"/>
                <a:gd name="T58" fmla="*/ 42 w 144"/>
                <a:gd name="T59" fmla="*/ 19 h 98"/>
                <a:gd name="T60" fmla="*/ 59 w 144"/>
                <a:gd name="T61" fmla="*/ 14 h 98"/>
                <a:gd name="T62" fmla="*/ 68 w 144"/>
                <a:gd name="T63" fmla="*/ 10 h 98"/>
                <a:gd name="T64" fmla="*/ 89 w 144"/>
                <a:gd name="T65" fmla="*/ 3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4" h="98">
                  <a:moveTo>
                    <a:pt x="101" y="0"/>
                  </a:moveTo>
                  <a:lnTo>
                    <a:pt x="102" y="1"/>
                  </a:lnTo>
                  <a:lnTo>
                    <a:pt x="107" y="7"/>
                  </a:lnTo>
                  <a:lnTo>
                    <a:pt x="114" y="10"/>
                  </a:lnTo>
                  <a:lnTo>
                    <a:pt x="118" y="7"/>
                  </a:lnTo>
                  <a:lnTo>
                    <a:pt x="121" y="11"/>
                  </a:lnTo>
                  <a:lnTo>
                    <a:pt x="119" y="19"/>
                  </a:lnTo>
                  <a:lnTo>
                    <a:pt x="122" y="22"/>
                  </a:lnTo>
                  <a:lnTo>
                    <a:pt x="126" y="21"/>
                  </a:lnTo>
                  <a:lnTo>
                    <a:pt x="139" y="43"/>
                  </a:lnTo>
                  <a:lnTo>
                    <a:pt x="132" y="46"/>
                  </a:lnTo>
                  <a:lnTo>
                    <a:pt x="129" y="48"/>
                  </a:lnTo>
                  <a:lnTo>
                    <a:pt x="130" y="51"/>
                  </a:lnTo>
                  <a:lnTo>
                    <a:pt x="135" y="54"/>
                  </a:lnTo>
                  <a:lnTo>
                    <a:pt x="135" y="58"/>
                  </a:lnTo>
                  <a:lnTo>
                    <a:pt x="131" y="59"/>
                  </a:lnTo>
                  <a:lnTo>
                    <a:pt x="132" y="68"/>
                  </a:lnTo>
                  <a:lnTo>
                    <a:pt x="130" y="73"/>
                  </a:lnTo>
                  <a:lnTo>
                    <a:pt x="130" y="76"/>
                  </a:lnTo>
                  <a:lnTo>
                    <a:pt x="134" y="79"/>
                  </a:lnTo>
                  <a:lnTo>
                    <a:pt x="131" y="83"/>
                  </a:lnTo>
                  <a:lnTo>
                    <a:pt x="135" y="83"/>
                  </a:lnTo>
                  <a:lnTo>
                    <a:pt x="141" y="83"/>
                  </a:lnTo>
                  <a:lnTo>
                    <a:pt x="144" y="87"/>
                  </a:lnTo>
                  <a:lnTo>
                    <a:pt x="141" y="89"/>
                  </a:lnTo>
                  <a:lnTo>
                    <a:pt x="140" y="93"/>
                  </a:lnTo>
                  <a:lnTo>
                    <a:pt x="130" y="95"/>
                  </a:lnTo>
                  <a:lnTo>
                    <a:pt x="120" y="97"/>
                  </a:lnTo>
                  <a:lnTo>
                    <a:pt x="114" y="98"/>
                  </a:lnTo>
                  <a:lnTo>
                    <a:pt x="111" y="98"/>
                  </a:lnTo>
                  <a:lnTo>
                    <a:pt x="108" y="95"/>
                  </a:lnTo>
                  <a:lnTo>
                    <a:pt x="105" y="89"/>
                  </a:lnTo>
                  <a:lnTo>
                    <a:pt x="100" y="82"/>
                  </a:lnTo>
                  <a:lnTo>
                    <a:pt x="94" y="82"/>
                  </a:lnTo>
                  <a:lnTo>
                    <a:pt x="92" y="83"/>
                  </a:lnTo>
                  <a:lnTo>
                    <a:pt x="90" y="87"/>
                  </a:lnTo>
                  <a:lnTo>
                    <a:pt x="86" y="89"/>
                  </a:lnTo>
                  <a:lnTo>
                    <a:pt x="83" y="88"/>
                  </a:lnTo>
                  <a:lnTo>
                    <a:pt x="80" y="83"/>
                  </a:lnTo>
                  <a:lnTo>
                    <a:pt x="76" y="85"/>
                  </a:lnTo>
                  <a:lnTo>
                    <a:pt x="71" y="85"/>
                  </a:lnTo>
                  <a:lnTo>
                    <a:pt x="68" y="82"/>
                  </a:lnTo>
                  <a:lnTo>
                    <a:pt x="64" y="86"/>
                  </a:lnTo>
                  <a:lnTo>
                    <a:pt x="63" y="88"/>
                  </a:lnTo>
                  <a:lnTo>
                    <a:pt x="63" y="92"/>
                  </a:lnTo>
                  <a:lnTo>
                    <a:pt x="61" y="92"/>
                  </a:lnTo>
                  <a:lnTo>
                    <a:pt x="51" y="96"/>
                  </a:lnTo>
                  <a:lnTo>
                    <a:pt x="39" y="94"/>
                  </a:lnTo>
                  <a:lnTo>
                    <a:pt x="14" y="89"/>
                  </a:lnTo>
                  <a:lnTo>
                    <a:pt x="1" y="40"/>
                  </a:lnTo>
                  <a:lnTo>
                    <a:pt x="0" y="40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10" y="36"/>
                  </a:lnTo>
                  <a:lnTo>
                    <a:pt x="15" y="34"/>
                  </a:lnTo>
                  <a:lnTo>
                    <a:pt x="20" y="29"/>
                  </a:lnTo>
                  <a:lnTo>
                    <a:pt x="23" y="25"/>
                  </a:lnTo>
                  <a:lnTo>
                    <a:pt x="28" y="23"/>
                  </a:lnTo>
                  <a:lnTo>
                    <a:pt x="35" y="21"/>
                  </a:lnTo>
                  <a:lnTo>
                    <a:pt x="42" y="19"/>
                  </a:lnTo>
                  <a:lnTo>
                    <a:pt x="51" y="16"/>
                  </a:lnTo>
                  <a:lnTo>
                    <a:pt x="59" y="14"/>
                  </a:lnTo>
                  <a:lnTo>
                    <a:pt x="65" y="11"/>
                  </a:lnTo>
                  <a:lnTo>
                    <a:pt x="68" y="10"/>
                  </a:lnTo>
                  <a:lnTo>
                    <a:pt x="74" y="8"/>
                  </a:lnTo>
                  <a:lnTo>
                    <a:pt x="89" y="3"/>
                  </a:lnTo>
                  <a:lnTo>
                    <a:pt x="101" y="0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pPr defTabSz="1371600">
                <a:defRPr/>
              </a:pPr>
              <a:endParaRPr lang="pl-PL" sz="2700">
                <a:solidFill>
                  <a:prstClr val="white"/>
                </a:solidFill>
                <a:latin typeface="Tw Cen MT"/>
              </a:endParaRPr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1815625" y="3511613"/>
              <a:ext cx="723968" cy="752490"/>
            </a:xfrm>
            <a:custGeom>
              <a:avLst/>
              <a:gdLst>
                <a:gd name="T0" fmla="*/ 68 w 76"/>
                <a:gd name="T1" fmla="*/ 44 h 79"/>
                <a:gd name="T2" fmla="*/ 72 w 76"/>
                <a:gd name="T3" fmla="*/ 46 h 79"/>
                <a:gd name="T4" fmla="*/ 71 w 76"/>
                <a:gd name="T5" fmla="*/ 51 h 79"/>
                <a:gd name="T6" fmla="*/ 76 w 76"/>
                <a:gd name="T7" fmla="*/ 54 h 79"/>
                <a:gd name="T8" fmla="*/ 71 w 76"/>
                <a:gd name="T9" fmla="*/ 60 h 79"/>
                <a:gd name="T10" fmla="*/ 70 w 76"/>
                <a:gd name="T11" fmla="*/ 67 h 79"/>
                <a:gd name="T12" fmla="*/ 73 w 76"/>
                <a:gd name="T13" fmla="*/ 71 h 79"/>
                <a:gd name="T14" fmla="*/ 76 w 76"/>
                <a:gd name="T15" fmla="*/ 77 h 79"/>
                <a:gd name="T16" fmla="*/ 72 w 76"/>
                <a:gd name="T17" fmla="*/ 79 h 79"/>
                <a:gd name="T18" fmla="*/ 67 w 76"/>
                <a:gd name="T19" fmla="*/ 76 h 79"/>
                <a:gd name="T20" fmla="*/ 64 w 76"/>
                <a:gd name="T21" fmla="*/ 74 h 79"/>
                <a:gd name="T22" fmla="*/ 60 w 76"/>
                <a:gd name="T23" fmla="*/ 72 h 79"/>
                <a:gd name="T24" fmla="*/ 60 w 76"/>
                <a:gd name="T25" fmla="*/ 67 h 79"/>
                <a:gd name="T26" fmla="*/ 56 w 76"/>
                <a:gd name="T27" fmla="*/ 66 h 79"/>
                <a:gd name="T28" fmla="*/ 54 w 76"/>
                <a:gd name="T29" fmla="*/ 63 h 79"/>
                <a:gd name="T30" fmla="*/ 48 w 76"/>
                <a:gd name="T31" fmla="*/ 63 h 79"/>
                <a:gd name="T32" fmla="*/ 41 w 76"/>
                <a:gd name="T33" fmla="*/ 60 h 79"/>
                <a:gd name="T34" fmla="*/ 38 w 76"/>
                <a:gd name="T35" fmla="*/ 63 h 79"/>
                <a:gd name="T36" fmla="*/ 35 w 76"/>
                <a:gd name="T37" fmla="*/ 68 h 79"/>
                <a:gd name="T38" fmla="*/ 27 w 76"/>
                <a:gd name="T39" fmla="*/ 68 h 79"/>
                <a:gd name="T40" fmla="*/ 24 w 76"/>
                <a:gd name="T41" fmla="*/ 70 h 79"/>
                <a:gd name="T42" fmla="*/ 22 w 76"/>
                <a:gd name="T43" fmla="*/ 64 h 79"/>
                <a:gd name="T44" fmla="*/ 21 w 76"/>
                <a:gd name="T45" fmla="*/ 60 h 79"/>
                <a:gd name="T46" fmla="*/ 26 w 76"/>
                <a:gd name="T47" fmla="*/ 54 h 79"/>
                <a:gd name="T48" fmla="*/ 19 w 76"/>
                <a:gd name="T49" fmla="*/ 51 h 79"/>
                <a:gd name="T50" fmla="*/ 4 w 76"/>
                <a:gd name="T51" fmla="*/ 50 h 79"/>
                <a:gd name="T52" fmla="*/ 5 w 76"/>
                <a:gd name="T53" fmla="*/ 41 h 79"/>
                <a:gd name="T54" fmla="*/ 3 w 76"/>
                <a:gd name="T55" fmla="*/ 31 h 79"/>
                <a:gd name="T56" fmla="*/ 0 w 76"/>
                <a:gd name="T57" fmla="*/ 29 h 79"/>
                <a:gd name="T58" fmla="*/ 3 w 76"/>
                <a:gd name="T59" fmla="*/ 24 h 79"/>
                <a:gd name="T60" fmla="*/ 2 w 76"/>
                <a:gd name="T61" fmla="*/ 19 h 79"/>
                <a:gd name="T62" fmla="*/ 0 w 76"/>
                <a:gd name="T63" fmla="*/ 12 h 79"/>
                <a:gd name="T64" fmla="*/ 7 w 76"/>
                <a:gd name="T65" fmla="*/ 15 h 79"/>
                <a:gd name="T66" fmla="*/ 15 w 76"/>
                <a:gd name="T67" fmla="*/ 14 h 79"/>
                <a:gd name="T68" fmla="*/ 24 w 76"/>
                <a:gd name="T69" fmla="*/ 11 h 79"/>
                <a:gd name="T70" fmla="*/ 28 w 76"/>
                <a:gd name="T71" fmla="*/ 11 h 79"/>
                <a:gd name="T72" fmla="*/ 28 w 76"/>
                <a:gd name="T73" fmla="*/ 5 h 79"/>
                <a:gd name="T74" fmla="*/ 25 w 76"/>
                <a:gd name="T75" fmla="*/ 0 h 79"/>
                <a:gd name="T76" fmla="*/ 32 w 76"/>
                <a:gd name="T77" fmla="*/ 0 h 79"/>
                <a:gd name="T78" fmla="*/ 38 w 76"/>
                <a:gd name="T79" fmla="*/ 0 h 79"/>
                <a:gd name="T80" fmla="*/ 41 w 76"/>
                <a:gd name="T81" fmla="*/ 2 h 79"/>
                <a:gd name="T82" fmla="*/ 46 w 76"/>
                <a:gd name="T83" fmla="*/ 2 h 79"/>
                <a:gd name="T84" fmla="*/ 50 w 76"/>
                <a:gd name="T85" fmla="*/ 2 h 79"/>
                <a:gd name="T86" fmla="*/ 56 w 76"/>
                <a:gd name="T87" fmla="*/ 7 h 79"/>
                <a:gd name="T88" fmla="*/ 61 w 76"/>
                <a:gd name="T89" fmla="*/ 14 h 79"/>
                <a:gd name="T90" fmla="*/ 60 w 76"/>
                <a:gd name="T91" fmla="*/ 26 h 79"/>
                <a:gd name="T92" fmla="*/ 61 w 76"/>
                <a:gd name="T93" fmla="*/ 38 h 79"/>
                <a:gd name="T94" fmla="*/ 58 w 76"/>
                <a:gd name="T95" fmla="*/ 44 h 79"/>
                <a:gd name="T96" fmla="*/ 67 w 76"/>
                <a:gd name="T97" fmla="*/ 4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6" h="79">
                  <a:moveTo>
                    <a:pt x="67" y="42"/>
                  </a:moveTo>
                  <a:lnTo>
                    <a:pt x="68" y="44"/>
                  </a:lnTo>
                  <a:lnTo>
                    <a:pt x="70" y="46"/>
                  </a:lnTo>
                  <a:lnTo>
                    <a:pt x="72" y="46"/>
                  </a:lnTo>
                  <a:lnTo>
                    <a:pt x="72" y="48"/>
                  </a:lnTo>
                  <a:lnTo>
                    <a:pt x="71" y="51"/>
                  </a:lnTo>
                  <a:lnTo>
                    <a:pt x="74" y="51"/>
                  </a:lnTo>
                  <a:lnTo>
                    <a:pt x="76" y="54"/>
                  </a:lnTo>
                  <a:lnTo>
                    <a:pt x="75" y="57"/>
                  </a:lnTo>
                  <a:lnTo>
                    <a:pt x="71" y="60"/>
                  </a:lnTo>
                  <a:lnTo>
                    <a:pt x="69" y="63"/>
                  </a:lnTo>
                  <a:lnTo>
                    <a:pt x="70" y="67"/>
                  </a:lnTo>
                  <a:lnTo>
                    <a:pt x="71" y="70"/>
                  </a:lnTo>
                  <a:lnTo>
                    <a:pt x="73" y="71"/>
                  </a:lnTo>
                  <a:lnTo>
                    <a:pt x="75" y="74"/>
                  </a:lnTo>
                  <a:lnTo>
                    <a:pt x="76" y="77"/>
                  </a:lnTo>
                  <a:lnTo>
                    <a:pt x="75" y="79"/>
                  </a:lnTo>
                  <a:lnTo>
                    <a:pt x="72" y="79"/>
                  </a:lnTo>
                  <a:lnTo>
                    <a:pt x="68" y="79"/>
                  </a:lnTo>
                  <a:lnTo>
                    <a:pt x="67" y="76"/>
                  </a:lnTo>
                  <a:lnTo>
                    <a:pt x="67" y="74"/>
                  </a:lnTo>
                  <a:lnTo>
                    <a:pt x="64" y="74"/>
                  </a:lnTo>
                  <a:lnTo>
                    <a:pt x="62" y="74"/>
                  </a:lnTo>
                  <a:lnTo>
                    <a:pt x="60" y="72"/>
                  </a:lnTo>
                  <a:lnTo>
                    <a:pt x="60" y="69"/>
                  </a:lnTo>
                  <a:lnTo>
                    <a:pt x="60" y="67"/>
                  </a:lnTo>
                  <a:lnTo>
                    <a:pt x="58" y="66"/>
                  </a:lnTo>
                  <a:lnTo>
                    <a:pt x="56" y="66"/>
                  </a:lnTo>
                  <a:lnTo>
                    <a:pt x="55" y="66"/>
                  </a:lnTo>
                  <a:lnTo>
                    <a:pt x="54" y="63"/>
                  </a:lnTo>
                  <a:cubicBezTo>
                    <a:pt x="54" y="62"/>
                    <a:pt x="52" y="61"/>
                    <a:pt x="52" y="61"/>
                  </a:cubicBezTo>
                  <a:lnTo>
                    <a:pt x="48" y="63"/>
                  </a:lnTo>
                  <a:lnTo>
                    <a:pt x="46" y="61"/>
                  </a:lnTo>
                  <a:lnTo>
                    <a:pt x="41" y="60"/>
                  </a:lnTo>
                  <a:lnTo>
                    <a:pt x="38" y="60"/>
                  </a:lnTo>
                  <a:lnTo>
                    <a:pt x="38" y="63"/>
                  </a:lnTo>
                  <a:lnTo>
                    <a:pt x="37" y="67"/>
                  </a:lnTo>
                  <a:lnTo>
                    <a:pt x="35" y="68"/>
                  </a:lnTo>
                  <a:lnTo>
                    <a:pt x="31" y="69"/>
                  </a:lnTo>
                  <a:lnTo>
                    <a:pt x="27" y="68"/>
                  </a:lnTo>
                  <a:lnTo>
                    <a:pt x="26" y="70"/>
                  </a:lnTo>
                  <a:lnTo>
                    <a:pt x="24" y="70"/>
                  </a:lnTo>
                  <a:lnTo>
                    <a:pt x="20" y="68"/>
                  </a:lnTo>
                  <a:lnTo>
                    <a:pt x="22" y="64"/>
                  </a:lnTo>
                  <a:lnTo>
                    <a:pt x="23" y="61"/>
                  </a:lnTo>
                  <a:lnTo>
                    <a:pt x="21" y="60"/>
                  </a:lnTo>
                  <a:lnTo>
                    <a:pt x="23" y="59"/>
                  </a:lnTo>
                  <a:lnTo>
                    <a:pt x="26" y="54"/>
                  </a:lnTo>
                  <a:lnTo>
                    <a:pt x="23" y="53"/>
                  </a:lnTo>
                  <a:lnTo>
                    <a:pt x="19" y="51"/>
                  </a:lnTo>
                  <a:lnTo>
                    <a:pt x="11" y="48"/>
                  </a:lnTo>
                  <a:lnTo>
                    <a:pt x="4" y="50"/>
                  </a:lnTo>
                  <a:lnTo>
                    <a:pt x="3" y="45"/>
                  </a:lnTo>
                  <a:lnTo>
                    <a:pt x="5" y="41"/>
                  </a:lnTo>
                  <a:lnTo>
                    <a:pt x="5" y="38"/>
                  </a:lnTo>
                  <a:lnTo>
                    <a:pt x="3" y="31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4" y="27"/>
                  </a:lnTo>
                  <a:lnTo>
                    <a:pt x="3" y="24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5" y="13"/>
                  </a:lnTo>
                  <a:lnTo>
                    <a:pt x="7" y="15"/>
                  </a:lnTo>
                  <a:lnTo>
                    <a:pt x="10" y="15"/>
                  </a:lnTo>
                  <a:lnTo>
                    <a:pt x="15" y="14"/>
                  </a:lnTo>
                  <a:lnTo>
                    <a:pt x="18" y="12"/>
                  </a:lnTo>
                  <a:lnTo>
                    <a:pt x="24" y="11"/>
                  </a:lnTo>
                  <a:lnTo>
                    <a:pt x="27" y="13"/>
                  </a:lnTo>
                  <a:lnTo>
                    <a:pt x="28" y="11"/>
                  </a:lnTo>
                  <a:lnTo>
                    <a:pt x="28" y="7"/>
                  </a:lnTo>
                  <a:lnTo>
                    <a:pt x="28" y="5"/>
                  </a:lnTo>
                  <a:lnTo>
                    <a:pt x="25" y="2"/>
                  </a:lnTo>
                  <a:lnTo>
                    <a:pt x="25" y="0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4" y="0"/>
                  </a:lnTo>
                  <a:lnTo>
                    <a:pt x="38" y="0"/>
                  </a:lnTo>
                  <a:lnTo>
                    <a:pt x="38" y="4"/>
                  </a:lnTo>
                  <a:cubicBezTo>
                    <a:pt x="38" y="4"/>
                    <a:pt x="40" y="4"/>
                    <a:pt x="41" y="2"/>
                  </a:cubicBezTo>
                  <a:lnTo>
                    <a:pt x="43" y="4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50" y="2"/>
                  </a:lnTo>
                  <a:lnTo>
                    <a:pt x="54" y="2"/>
                  </a:lnTo>
                  <a:lnTo>
                    <a:pt x="56" y="7"/>
                  </a:lnTo>
                  <a:lnTo>
                    <a:pt x="59" y="10"/>
                  </a:lnTo>
                  <a:lnTo>
                    <a:pt x="61" y="14"/>
                  </a:lnTo>
                  <a:lnTo>
                    <a:pt x="61" y="18"/>
                  </a:lnTo>
                  <a:lnTo>
                    <a:pt x="60" y="26"/>
                  </a:lnTo>
                  <a:lnTo>
                    <a:pt x="63" y="33"/>
                  </a:lnTo>
                  <a:lnTo>
                    <a:pt x="61" y="38"/>
                  </a:lnTo>
                  <a:lnTo>
                    <a:pt x="59" y="41"/>
                  </a:lnTo>
                  <a:lnTo>
                    <a:pt x="58" y="44"/>
                  </a:lnTo>
                  <a:lnTo>
                    <a:pt x="67" y="44"/>
                  </a:lnTo>
                  <a:lnTo>
                    <a:pt x="67" y="42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defTabSz="1371600">
                <a:defRPr/>
              </a:pPr>
              <a:endParaRPr lang="pl-PL" sz="2700">
                <a:solidFill>
                  <a:prstClr val="black"/>
                </a:solidFill>
                <a:latin typeface="Tw Cen MT"/>
              </a:endParaRPr>
            </a:p>
          </p:txBody>
        </p:sp>
        <p:sp>
          <p:nvSpPr>
            <p:cNvPr id="10" name="Freeform 10"/>
            <p:cNvSpPr>
              <a:spLocks noEditPoints="1"/>
            </p:cNvSpPr>
            <p:nvPr/>
          </p:nvSpPr>
          <p:spPr bwMode="auto">
            <a:xfrm>
              <a:off x="3720804" y="1368446"/>
              <a:ext cx="1019270" cy="1095396"/>
            </a:xfrm>
            <a:custGeom>
              <a:avLst/>
              <a:gdLst>
                <a:gd name="T0" fmla="*/ 91 w 107"/>
                <a:gd name="T1" fmla="*/ 2 h 115"/>
                <a:gd name="T2" fmla="*/ 95 w 107"/>
                <a:gd name="T3" fmla="*/ 8 h 115"/>
                <a:gd name="T4" fmla="*/ 93 w 107"/>
                <a:gd name="T5" fmla="*/ 13 h 115"/>
                <a:gd name="T6" fmla="*/ 98 w 107"/>
                <a:gd name="T7" fmla="*/ 22 h 115"/>
                <a:gd name="T8" fmla="*/ 103 w 107"/>
                <a:gd name="T9" fmla="*/ 24 h 115"/>
                <a:gd name="T10" fmla="*/ 105 w 107"/>
                <a:gd name="T11" fmla="*/ 31 h 115"/>
                <a:gd name="T12" fmla="*/ 101 w 107"/>
                <a:gd name="T13" fmla="*/ 39 h 115"/>
                <a:gd name="T14" fmla="*/ 97 w 107"/>
                <a:gd name="T15" fmla="*/ 45 h 115"/>
                <a:gd name="T16" fmla="*/ 92 w 107"/>
                <a:gd name="T17" fmla="*/ 48 h 115"/>
                <a:gd name="T18" fmla="*/ 88 w 107"/>
                <a:gd name="T19" fmla="*/ 52 h 115"/>
                <a:gd name="T20" fmla="*/ 83 w 107"/>
                <a:gd name="T21" fmla="*/ 51 h 115"/>
                <a:gd name="T22" fmla="*/ 77 w 107"/>
                <a:gd name="T23" fmla="*/ 52 h 115"/>
                <a:gd name="T24" fmla="*/ 78 w 107"/>
                <a:gd name="T25" fmla="*/ 63 h 115"/>
                <a:gd name="T26" fmla="*/ 77 w 107"/>
                <a:gd name="T27" fmla="*/ 68 h 115"/>
                <a:gd name="T28" fmla="*/ 79 w 107"/>
                <a:gd name="T29" fmla="*/ 73 h 115"/>
                <a:gd name="T30" fmla="*/ 74 w 107"/>
                <a:gd name="T31" fmla="*/ 75 h 115"/>
                <a:gd name="T32" fmla="*/ 75 w 107"/>
                <a:gd name="T33" fmla="*/ 79 h 115"/>
                <a:gd name="T34" fmla="*/ 75 w 107"/>
                <a:gd name="T35" fmla="*/ 84 h 115"/>
                <a:gd name="T36" fmla="*/ 71 w 107"/>
                <a:gd name="T37" fmla="*/ 90 h 115"/>
                <a:gd name="T38" fmla="*/ 60 w 107"/>
                <a:gd name="T39" fmla="*/ 84 h 115"/>
                <a:gd name="T40" fmla="*/ 57 w 107"/>
                <a:gd name="T41" fmla="*/ 89 h 115"/>
                <a:gd name="T42" fmla="*/ 53 w 107"/>
                <a:gd name="T43" fmla="*/ 93 h 115"/>
                <a:gd name="T44" fmla="*/ 45 w 107"/>
                <a:gd name="T45" fmla="*/ 100 h 115"/>
                <a:gd name="T46" fmla="*/ 37 w 107"/>
                <a:gd name="T47" fmla="*/ 105 h 115"/>
                <a:gd name="T48" fmla="*/ 40 w 107"/>
                <a:gd name="T49" fmla="*/ 113 h 115"/>
                <a:gd name="T50" fmla="*/ 34 w 107"/>
                <a:gd name="T51" fmla="*/ 112 h 115"/>
                <a:gd name="T52" fmla="*/ 24 w 107"/>
                <a:gd name="T53" fmla="*/ 111 h 115"/>
                <a:gd name="T54" fmla="*/ 18 w 107"/>
                <a:gd name="T55" fmla="*/ 107 h 115"/>
                <a:gd name="T56" fmla="*/ 14 w 107"/>
                <a:gd name="T57" fmla="*/ 100 h 115"/>
                <a:gd name="T58" fmla="*/ 19 w 107"/>
                <a:gd name="T59" fmla="*/ 99 h 115"/>
                <a:gd name="T60" fmla="*/ 21 w 107"/>
                <a:gd name="T61" fmla="*/ 95 h 115"/>
                <a:gd name="T62" fmla="*/ 18 w 107"/>
                <a:gd name="T63" fmla="*/ 90 h 115"/>
                <a:gd name="T64" fmla="*/ 13 w 107"/>
                <a:gd name="T65" fmla="*/ 79 h 115"/>
                <a:gd name="T66" fmla="*/ 14 w 107"/>
                <a:gd name="T67" fmla="*/ 68 h 115"/>
                <a:gd name="T68" fmla="*/ 16 w 107"/>
                <a:gd name="T69" fmla="*/ 61 h 115"/>
                <a:gd name="T70" fmla="*/ 20 w 107"/>
                <a:gd name="T71" fmla="*/ 57 h 115"/>
                <a:gd name="T72" fmla="*/ 18 w 107"/>
                <a:gd name="T73" fmla="*/ 48 h 115"/>
                <a:gd name="T74" fmla="*/ 9 w 107"/>
                <a:gd name="T75" fmla="*/ 45 h 115"/>
                <a:gd name="T76" fmla="*/ 2 w 107"/>
                <a:gd name="T77" fmla="*/ 49 h 115"/>
                <a:gd name="T78" fmla="*/ 2 w 107"/>
                <a:gd name="T79" fmla="*/ 44 h 115"/>
                <a:gd name="T80" fmla="*/ 5 w 107"/>
                <a:gd name="T81" fmla="*/ 37 h 115"/>
                <a:gd name="T82" fmla="*/ 2 w 107"/>
                <a:gd name="T83" fmla="*/ 31 h 115"/>
                <a:gd name="T84" fmla="*/ 10 w 107"/>
                <a:gd name="T85" fmla="*/ 21 h 115"/>
                <a:gd name="T86" fmla="*/ 11 w 107"/>
                <a:gd name="T87" fmla="*/ 18 h 115"/>
                <a:gd name="T88" fmla="*/ 25 w 107"/>
                <a:gd name="T89" fmla="*/ 16 h 115"/>
                <a:gd name="T90" fmla="*/ 41 w 107"/>
                <a:gd name="T91" fmla="*/ 13 h 115"/>
                <a:gd name="T92" fmla="*/ 52 w 107"/>
                <a:gd name="T93" fmla="*/ 9 h 115"/>
                <a:gd name="T94" fmla="*/ 70 w 107"/>
                <a:gd name="T95" fmla="*/ 6 h 115"/>
                <a:gd name="T96" fmla="*/ 84 w 107"/>
                <a:gd name="T97" fmla="*/ 2 h 115"/>
                <a:gd name="T98" fmla="*/ 5 w 107"/>
                <a:gd name="T99" fmla="*/ 19 h 115"/>
                <a:gd name="T100" fmla="*/ 4 w 107"/>
                <a:gd name="T101" fmla="*/ 19 h 115"/>
                <a:gd name="T102" fmla="*/ 4 w 107"/>
                <a:gd name="T103" fmla="*/ 19 h 115"/>
                <a:gd name="T104" fmla="*/ 3 w 107"/>
                <a:gd name="T105" fmla="*/ 19 h 115"/>
                <a:gd name="T106" fmla="*/ 3 w 107"/>
                <a:gd name="T107" fmla="*/ 19 h 115"/>
                <a:gd name="T108" fmla="*/ 3 w 107"/>
                <a:gd name="T109" fmla="*/ 19 h 115"/>
                <a:gd name="T110" fmla="*/ 3 w 107"/>
                <a:gd name="T111" fmla="*/ 19 h 115"/>
                <a:gd name="T112" fmla="*/ 3 w 107"/>
                <a:gd name="T113" fmla="*/ 19 h 115"/>
                <a:gd name="T114" fmla="*/ 3 w 107"/>
                <a:gd name="T115" fmla="*/ 19 h 115"/>
                <a:gd name="T116" fmla="*/ 3 w 107"/>
                <a:gd name="T117" fmla="*/ 19 h 115"/>
                <a:gd name="T118" fmla="*/ 1 w 107"/>
                <a:gd name="T119" fmla="*/ 19 h 115"/>
                <a:gd name="T120" fmla="*/ 1 w 107"/>
                <a:gd name="T121" fmla="*/ 19 h 115"/>
                <a:gd name="T122" fmla="*/ 30 w 107"/>
                <a:gd name="T123" fmla="*/ 115 h 115"/>
                <a:gd name="T124" fmla="*/ 31 w 107"/>
                <a:gd name="T125" fmla="*/ 11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7" h="115">
                  <a:moveTo>
                    <a:pt x="89" y="0"/>
                  </a:moveTo>
                  <a:lnTo>
                    <a:pt x="91" y="2"/>
                  </a:lnTo>
                  <a:lnTo>
                    <a:pt x="92" y="6"/>
                  </a:lnTo>
                  <a:lnTo>
                    <a:pt x="95" y="8"/>
                  </a:lnTo>
                  <a:lnTo>
                    <a:pt x="93" y="10"/>
                  </a:lnTo>
                  <a:lnTo>
                    <a:pt x="93" y="13"/>
                  </a:lnTo>
                  <a:lnTo>
                    <a:pt x="95" y="18"/>
                  </a:lnTo>
                  <a:lnTo>
                    <a:pt x="98" y="22"/>
                  </a:lnTo>
                  <a:lnTo>
                    <a:pt x="101" y="24"/>
                  </a:lnTo>
                  <a:lnTo>
                    <a:pt x="103" y="24"/>
                  </a:lnTo>
                  <a:lnTo>
                    <a:pt x="107" y="27"/>
                  </a:lnTo>
                  <a:lnTo>
                    <a:pt x="105" y="31"/>
                  </a:lnTo>
                  <a:lnTo>
                    <a:pt x="104" y="36"/>
                  </a:lnTo>
                  <a:lnTo>
                    <a:pt x="101" y="39"/>
                  </a:lnTo>
                  <a:lnTo>
                    <a:pt x="98" y="41"/>
                  </a:lnTo>
                  <a:lnTo>
                    <a:pt x="97" y="45"/>
                  </a:lnTo>
                  <a:lnTo>
                    <a:pt x="95" y="47"/>
                  </a:lnTo>
                  <a:lnTo>
                    <a:pt x="92" y="48"/>
                  </a:lnTo>
                  <a:lnTo>
                    <a:pt x="89" y="48"/>
                  </a:lnTo>
                  <a:cubicBezTo>
                    <a:pt x="88" y="50"/>
                    <a:pt x="88" y="52"/>
                    <a:pt x="88" y="52"/>
                  </a:cubicBezTo>
                  <a:lnTo>
                    <a:pt x="85" y="52"/>
                  </a:lnTo>
                  <a:lnTo>
                    <a:pt x="83" y="51"/>
                  </a:lnTo>
                  <a:lnTo>
                    <a:pt x="78" y="50"/>
                  </a:lnTo>
                  <a:lnTo>
                    <a:pt x="77" y="52"/>
                  </a:lnTo>
                  <a:lnTo>
                    <a:pt x="78" y="58"/>
                  </a:lnTo>
                  <a:lnTo>
                    <a:pt x="78" y="63"/>
                  </a:lnTo>
                  <a:lnTo>
                    <a:pt x="77" y="65"/>
                  </a:lnTo>
                  <a:lnTo>
                    <a:pt x="77" y="68"/>
                  </a:lnTo>
                  <a:lnTo>
                    <a:pt x="80" y="71"/>
                  </a:lnTo>
                  <a:lnTo>
                    <a:pt x="79" y="73"/>
                  </a:lnTo>
                  <a:lnTo>
                    <a:pt x="76" y="73"/>
                  </a:lnTo>
                  <a:lnTo>
                    <a:pt x="74" y="75"/>
                  </a:lnTo>
                  <a:lnTo>
                    <a:pt x="74" y="77"/>
                  </a:lnTo>
                  <a:lnTo>
                    <a:pt x="75" y="79"/>
                  </a:lnTo>
                  <a:lnTo>
                    <a:pt x="75" y="82"/>
                  </a:lnTo>
                  <a:lnTo>
                    <a:pt x="75" y="84"/>
                  </a:lnTo>
                  <a:cubicBezTo>
                    <a:pt x="74" y="86"/>
                    <a:pt x="74" y="88"/>
                    <a:pt x="74" y="88"/>
                  </a:cubicBezTo>
                  <a:lnTo>
                    <a:pt x="71" y="90"/>
                  </a:lnTo>
                  <a:lnTo>
                    <a:pt x="65" y="87"/>
                  </a:lnTo>
                  <a:lnTo>
                    <a:pt x="60" y="84"/>
                  </a:lnTo>
                  <a:lnTo>
                    <a:pt x="57" y="85"/>
                  </a:lnTo>
                  <a:lnTo>
                    <a:pt x="57" y="89"/>
                  </a:lnTo>
                  <a:lnTo>
                    <a:pt x="56" y="92"/>
                  </a:lnTo>
                  <a:lnTo>
                    <a:pt x="53" y="93"/>
                  </a:lnTo>
                  <a:lnTo>
                    <a:pt x="50" y="94"/>
                  </a:lnTo>
                  <a:cubicBezTo>
                    <a:pt x="49" y="96"/>
                    <a:pt x="45" y="100"/>
                    <a:pt x="45" y="100"/>
                  </a:cubicBezTo>
                  <a:lnTo>
                    <a:pt x="41" y="103"/>
                  </a:lnTo>
                  <a:lnTo>
                    <a:pt x="37" y="105"/>
                  </a:lnTo>
                  <a:lnTo>
                    <a:pt x="39" y="109"/>
                  </a:lnTo>
                  <a:lnTo>
                    <a:pt x="40" y="113"/>
                  </a:lnTo>
                  <a:lnTo>
                    <a:pt x="37" y="113"/>
                  </a:lnTo>
                  <a:lnTo>
                    <a:pt x="34" y="112"/>
                  </a:lnTo>
                  <a:lnTo>
                    <a:pt x="32" y="114"/>
                  </a:lnTo>
                  <a:lnTo>
                    <a:pt x="24" y="111"/>
                  </a:lnTo>
                  <a:lnTo>
                    <a:pt x="24" y="107"/>
                  </a:lnTo>
                  <a:lnTo>
                    <a:pt x="18" y="107"/>
                  </a:lnTo>
                  <a:lnTo>
                    <a:pt x="14" y="104"/>
                  </a:lnTo>
                  <a:lnTo>
                    <a:pt x="14" y="100"/>
                  </a:lnTo>
                  <a:lnTo>
                    <a:pt x="17" y="100"/>
                  </a:lnTo>
                  <a:lnTo>
                    <a:pt x="19" y="99"/>
                  </a:lnTo>
                  <a:lnTo>
                    <a:pt x="19" y="96"/>
                  </a:lnTo>
                  <a:lnTo>
                    <a:pt x="21" y="95"/>
                  </a:lnTo>
                  <a:lnTo>
                    <a:pt x="21" y="92"/>
                  </a:lnTo>
                  <a:lnTo>
                    <a:pt x="18" y="90"/>
                  </a:lnTo>
                  <a:lnTo>
                    <a:pt x="15" y="86"/>
                  </a:lnTo>
                  <a:lnTo>
                    <a:pt x="13" y="79"/>
                  </a:lnTo>
                  <a:lnTo>
                    <a:pt x="12" y="70"/>
                  </a:lnTo>
                  <a:lnTo>
                    <a:pt x="14" y="68"/>
                  </a:lnTo>
                  <a:lnTo>
                    <a:pt x="15" y="63"/>
                  </a:lnTo>
                  <a:lnTo>
                    <a:pt x="16" y="61"/>
                  </a:lnTo>
                  <a:lnTo>
                    <a:pt x="18" y="58"/>
                  </a:lnTo>
                  <a:lnTo>
                    <a:pt x="20" y="57"/>
                  </a:lnTo>
                  <a:lnTo>
                    <a:pt x="20" y="51"/>
                  </a:lnTo>
                  <a:lnTo>
                    <a:pt x="18" y="48"/>
                  </a:lnTo>
                  <a:lnTo>
                    <a:pt x="13" y="45"/>
                  </a:lnTo>
                  <a:lnTo>
                    <a:pt x="9" y="45"/>
                  </a:lnTo>
                  <a:lnTo>
                    <a:pt x="5" y="47"/>
                  </a:lnTo>
                  <a:lnTo>
                    <a:pt x="2" y="49"/>
                  </a:lnTo>
                  <a:lnTo>
                    <a:pt x="1" y="47"/>
                  </a:lnTo>
                  <a:lnTo>
                    <a:pt x="2" y="44"/>
                  </a:lnTo>
                  <a:lnTo>
                    <a:pt x="5" y="40"/>
                  </a:lnTo>
                  <a:lnTo>
                    <a:pt x="5" y="37"/>
                  </a:lnTo>
                  <a:lnTo>
                    <a:pt x="2" y="34"/>
                  </a:lnTo>
                  <a:lnTo>
                    <a:pt x="2" y="31"/>
                  </a:lnTo>
                  <a:lnTo>
                    <a:pt x="5" y="28"/>
                  </a:lnTo>
                  <a:lnTo>
                    <a:pt x="10" y="21"/>
                  </a:lnTo>
                  <a:lnTo>
                    <a:pt x="10" y="18"/>
                  </a:lnTo>
                  <a:cubicBezTo>
                    <a:pt x="11" y="18"/>
                    <a:pt x="11" y="18"/>
                    <a:pt x="11" y="18"/>
                  </a:cubicBezTo>
                  <a:lnTo>
                    <a:pt x="21" y="16"/>
                  </a:lnTo>
                  <a:cubicBezTo>
                    <a:pt x="21" y="16"/>
                    <a:pt x="24" y="16"/>
                    <a:pt x="25" y="16"/>
                  </a:cubicBezTo>
                  <a:cubicBezTo>
                    <a:pt x="26" y="16"/>
                    <a:pt x="34" y="15"/>
                    <a:pt x="34" y="15"/>
                  </a:cubicBezTo>
                  <a:lnTo>
                    <a:pt x="41" y="13"/>
                  </a:lnTo>
                  <a:lnTo>
                    <a:pt x="45" y="10"/>
                  </a:lnTo>
                  <a:lnTo>
                    <a:pt x="52" y="9"/>
                  </a:lnTo>
                  <a:lnTo>
                    <a:pt x="61" y="8"/>
                  </a:lnTo>
                  <a:lnTo>
                    <a:pt x="70" y="6"/>
                  </a:lnTo>
                  <a:lnTo>
                    <a:pt x="78" y="4"/>
                  </a:lnTo>
                  <a:lnTo>
                    <a:pt x="84" y="2"/>
                  </a:lnTo>
                  <a:lnTo>
                    <a:pt x="89" y="0"/>
                  </a:lnTo>
                  <a:close/>
                  <a:moveTo>
                    <a:pt x="5" y="19"/>
                  </a:moveTo>
                  <a:cubicBezTo>
                    <a:pt x="5" y="19"/>
                    <a:pt x="5" y="19"/>
                    <a:pt x="5" y="19"/>
                  </a:cubicBezTo>
                  <a:moveTo>
                    <a:pt x="4" y="19"/>
                  </a:move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moveTo>
                    <a:pt x="1" y="19"/>
                  </a:moveTo>
                  <a:cubicBezTo>
                    <a:pt x="1" y="19"/>
                    <a:pt x="0" y="20"/>
                    <a:pt x="0" y="20"/>
                  </a:cubicBezTo>
                  <a:cubicBezTo>
                    <a:pt x="0" y="20"/>
                    <a:pt x="1" y="19"/>
                    <a:pt x="1" y="19"/>
                  </a:cubicBezTo>
                  <a:close/>
                  <a:moveTo>
                    <a:pt x="31" y="114"/>
                  </a:moveTo>
                  <a:lnTo>
                    <a:pt x="30" y="115"/>
                  </a:lnTo>
                  <a:lnTo>
                    <a:pt x="29" y="115"/>
                  </a:lnTo>
                  <a:lnTo>
                    <a:pt x="31" y="114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/>
            <a:lstStyle/>
            <a:p>
              <a:pPr defTabSz="1371600">
                <a:defRPr/>
              </a:pPr>
              <a:endParaRPr lang="pl-PL" sz="2700">
                <a:solidFill>
                  <a:prstClr val="white"/>
                </a:solidFill>
                <a:latin typeface="Tw Cen MT"/>
              </a:endParaRPr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4568825" y="1111250"/>
              <a:ext cx="2028825" cy="1638300"/>
            </a:xfrm>
            <a:custGeom>
              <a:avLst/>
              <a:gdLst>
                <a:gd name="T0" fmla="*/ 105 w 213"/>
                <a:gd name="T1" fmla="*/ 0 h 172"/>
                <a:gd name="T2" fmla="*/ 126 w 213"/>
                <a:gd name="T3" fmla="*/ 7 h 172"/>
                <a:gd name="T4" fmla="*/ 130 w 213"/>
                <a:gd name="T5" fmla="*/ 14 h 172"/>
                <a:gd name="T6" fmla="*/ 132 w 213"/>
                <a:gd name="T7" fmla="*/ 27 h 172"/>
                <a:gd name="T8" fmla="*/ 147 w 213"/>
                <a:gd name="T9" fmla="*/ 24 h 172"/>
                <a:gd name="T10" fmla="*/ 156 w 213"/>
                <a:gd name="T11" fmla="*/ 36 h 172"/>
                <a:gd name="T12" fmla="*/ 171 w 213"/>
                <a:gd name="T13" fmla="*/ 32 h 172"/>
                <a:gd name="T14" fmla="*/ 183 w 213"/>
                <a:gd name="T15" fmla="*/ 33 h 172"/>
                <a:gd name="T16" fmla="*/ 192 w 213"/>
                <a:gd name="T17" fmla="*/ 23 h 172"/>
                <a:gd name="T18" fmla="*/ 197 w 213"/>
                <a:gd name="T19" fmla="*/ 23 h 172"/>
                <a:gd name="T20" fmla="*/ 197 w 213"/>
                <a:gd name="T21" fmla="*/ 26 h 172"/>
                <a:gd name="T22" fmla="*/ 197 w 213"/>
                <a:gd name="T23" fmla="*/ 26 h 172"/>
                <a:gd name="T24" fmla="*/ 197 w 213"/>
                <a:gd name="T25" fmla="*/ 26 h 172"/>
                <a:gd name="T26" fmla="*/ 197 w 213"/>
                <a:gd name="T27" fmla="*/ 26 h 172"/>
                <a:gd name="T28" fmla="*/ 197 w 213"/>
                <a:gd name="T29" fmla="*/ 27 h 172"/>
                <a:gd name="T30" fmla="*/ 197 w 213"/>
                <a:gd name="T31" fmla="*/ 27 h 172"/>
                <a:gd name="T32" fmla="*/ 197 w 213"/>
                <a:gd name="T33" fmla="*/ 27 h 172"/>
                <a:gd name="T34" fmla="*/ 197 w 213"/>
                <a:gd name="T35" fmla="*/ 27 h 172"/>
                <a:gd name="T36" fmla="*/ 197 w 213"/>
                <a:gd name="T37" fmla="*/ 27 h 172"/>
                <a:gd name="T38" fmla="*/ 197 w 213"/>
                <a:gd name="T39" fmla="*/ 27 h 172"/>
                <a:gd name="T40" fmla="*/ 197 w 213"/>
                <a:gd name="T41" fmla="*/ 28 h 172"/>
                <a:gd name="T42" fmla="*/ 197 w 213"/>
                <a:gd name="T43" fmla="*/ 28 h 172"/>
                <a:gd name="T44" fmla="*/ 197 w 213"/>
                <a:gd name="T45" fmla="*/ 28 h 172"/>
                <a:gd name="T46" fmla="*/ 197 w 213"/>
                <a:gd name="T47" fmla="*/ 28 h 172"/>
                <a:gd name="T48" fmla="*/ 197 w 213"/>
                <a:gd name="T49" fmla="*/ 28 h 172"/>
                <a:gd name="T50" fmla="*/ 197 w 213"/>
                <a:gd name="T51" fmla="*/ 29 h 172"/>
                <a:gd name="T52" fmla="*/ 196 w 213"/>
                <a:gd name="T53" fmla="*/ 31 h 172"/>
                <a:gd name="T54" fmla="*/ 195 w 213"/>
                <a:gd name="T55" fmla="*/ 39 h 172"/>
                <a:gd name="T56" fmla="*/ 197 w 213"/>
                <a:gd name="T57" fmla="*/ 47 h 172"/>
                <a:gd name="T58" fmla="*/ 200 w 213"/>
                <a:gd name="T59" fmla="*/ 55 h 172"/>
                <a:gd name="T60" fmla="*/ 206 w 213"/>
                <a:gd name="T61" fmla="*/ 73 h 172"/>
                <a:gd name="T62" fmla="*/ 209 w 213"/>
                <a:gd name="T63" fmla="*/ 81 h 172"/>
                <a:gd name="T64" fmla="*/ 212 w 213"/>
                <a:gd name="T65" fmla="*/ 91 h 172"/>
                <a:gd name="T66" fmla="*/ 208 w 213"/>
                <a:gd name="T67" fmla="*/ 100 h 172"/>
                <a:gd name="T68" fmla="*/ 207 w 213"/>
                <a:gd name="T69" fmla="*/ 113 h 172"/>
                <a:gd name="T70" fmla="*/ 211 w 213"/>
                <a:gd name="T71" fmla="*/ 123 h 172"/>
                <a:gd name="T72" fmla="*/ 190 w 213"/>
                <a:gd name="T73" fmla="*/ 126 h 172"/>
                <a:gd name="T74" fmla="*/ 189 w 213"/>
                <a:gd name="T75" fmla="*/ 144 h 172"/>
                <a:gd name="T76" fmla="*/ 181 w 213"/>
                <a:gd name="T77" fmla="*/ 151 h 172"/>
                <a:gd name="T78" fmla="*/ 172 w 213"/>
                <a:gd name="T79" fmla="*/ 162 h 172"/>
                <a:gd name="T80" fmla="*/ 163 w 213"/>
                <a:gd name="T81" fmla="*/ 169 h 172"/>
                <a:gd name="T82" fmla="*/ 147 w 213"/>
                <a:gd name="T83" fmla="*/ 162 h 172"/>
                <a:gd name="T84" fmla="*/ 137 w 213"/>
                <a:gd name="T85" fmla="*/ 161 h 172"/>
                <a:gd name="T86" fmla="*/ 133 w 213"/>
                <a:gd name="T87" fmla="*/ 152 h 172"/>
                <a:gd name="T88" fmla="*/ 138 w 213"/>
                <a:gd name="T89" fmla="*/ 140 h 172"/>
                <a:gd name="T90" fmla="*/ 132 w 213"/>
                <a:gd name="T91" fmla="*/ 132 h 172"/>
                <a:gd name="T92" fmla="*/ 119 w 213"/>
                <a:gd name="T93" fmla="*/ 127 h 172"/>
                <a:gd name="T94" fmla="*/ 110 w 213"/>
                <a:gd name="T95" fmla="*/ 126 h 172"/>
                <a:gd name="T96" fmla="*/ 103 w 213"/>
                <a:gd name="T97" fmla="*/ 108 h 172"/>
                <a:gd name="T98" fmla="*/ 68 w 213"/>
                <a:gd name="T99" fmla="*/ 85 h 172"/>
                <a:gd name="T100" fmla="*/ 51 w 213"/>
                <a:gd name="T101" fmla="*/ 76 h 172"/>
                <a:gd name="T102" fmla="*/ 27 w 213"/>
                <a:gd name="T103" fmla="*/ 75 h 172"/>
                <a:gd name="T104" fmla="*/ 18 w 213"/>
                <a:gd name="T105" fmla="*/ 55 h 172"/>
                <a:gd name="T106" fmla="*/ 4 w 213"/>
                <a:gd name="T107" fmla="*/ 37 h 172"/>
                <a:gd name="T108" fmla="*/ 9 w 213"/>
                <a:gd name="T109" fmla="*/ 24 h 172"/>
                <a:gd name="T110" fmla="*/ 58 w 213"/>
                <a:gd name="T111" fmla="*/ 16 h 172"/>
                <a:gd name="T112" fmla="*/ 89 w 213"/>
                <a:gd name="T113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13" h="172">
                  <a:moveTo>
                    <a:pt x="89" y="0"/>
                  </a:moveTo>
                  <a:lnTo>
                    <a:pt x="93" y="3"/>
                  </a:lnTo>
                  <a:lnTo>
                    <a:pt x="96" y="5"/>
                  </a:lnTo>
                  <a:lnTo>
                    <a:pt x="100" y="5"/>
                  </a:lnTo>
                  <a:lnTo>
                    <a:pt x="104" y="3"/>
                  </a:lnTo>
                  <a:lnTo>
                    <a:pt x="105" y="0"/>
                  </a:lnTo>
                  <a:lnTo>
                    <a:pt x="109" y="0"/>
                  </a:lnTo>
                  <a:lnTo>
                    <a:pt x="112" y="3"/>
                  </a:lnTo>
                  <a:lnTo>
                    <a:pt x="113" y="6"/>
                  </a:lnTo>
                  <a:lnTo>
                    <a:pt x="118" y="8"/>
                  </a:lnTo>
                  <a:lnTo>
                    <a:pt x="122" y="8"/>
                  </a:lnTo>
                  <a:lnTo>
                    <a:pt x="126" y="7"/>
                  </a:lnTo>
                  <a:lnTo>
                    <a:pt x="128" y="4"/>
                  </a:lnTo>
                  <a:lnTo>
                    <a:pt x="130" y="2"/>
                  </a:lnTo>
                  <a:lnTo>
                    <a:pt x="133" y="3"/>
                  </a:lnTo>
                  <a:lnTo>
                    <a:pt x="133" y="8"/>
                  </a:lnTo>
                  <a:lnTo>
                    <a:pt x="131" y="10"/>
                  </a:lnTo>
                  <a:lnTo>
                    <a:pt x="130" y="14"/>
                  </a:lnTo>
                  <a:cubicBezTo>
                    <a:pt x="130" y="15"/>
                    <a:pt x="131" y="17"/>
                    <a:pt x="131" y="17"/>
                  </a:cubicBezTo>
                  <a:lnTo>
                    <a:pt x="133" y="19"/>
                  </a:lnTo>
                  <a:lnTo>
                    <a:pt x="136" y="20"/>
                  </a:lnTo>
                  <a:lnTo>
                    <a:pt x="136" y="24"/>
                  </a:lnTo>
                  <a:lnTo>
                    <a:pt x="133" y="25"/>
                  </a:lnTo>
                  <a:lnTo>
                    <a:pt x="132" y="27"/>
                  </a:lnTo>
                  <a:lnTo>
                    <a:pt x="131" y="30"/>
                  </a:lnTo>
                  <a:lnTo>
                    <a:pt x="134" y="31"/>
                  </a:lnTo>
                  <a:lnTo>
                    <a:pt x="140" y="31"/>
                  </a:lnTo>
                  <a:lnTo>
                    <a:pt x="143" y="29"/>
                  </a:lnTo>
                  <a:lnTo>
                    <a:pt x="148" y="28"/>
                  </a:lnTo>
                  <a:lnTo>
                    <a:pt x="147" y="24"/>
                  </a:lnTo>
                  <a:lnTo>
                    <a:pt x="154" y="24"/>
                  </a:lnTo>
                  <a:lnTo>
                    <a:pt x="162" y="24"/>
                  </a:lnTo>
                  <a:lnTo>
                    <a:pt x="163" y="26"/>
                  </a:lnTo>
                  <a:lnTo>
                    <a:pt x="161" y="29"/>
                  </a:lnTo>
                  <a:lnTo>
                    <a:pt x="159" y="35"/>
                  </a:lnTo>
                  <a:lnTo>
                    <a:pt x="156" y="36"/>
                  </a:lnTo>
                  <a:lnTo>
                    <a:pt x="159" y="40"/>
                  </a:lnTo>
                  <a:lnTo>
                    <a:pt x="163" y="41"/>
                  </a:lnTo>
                  <a:lnTo>
                    <a:pt x="169" y="42"/>
                  </a:lnTo>
                  <a:lnTo>
                    <a:pt x="171" y="38"/>
                  </a:lnTo>
                  <a:lnTo>
                    <a:pt x="171" y="35"/>
                  </a:lnTo>
                  <a:lnTo>
                    <a:pt x="171" y="32"/>
                  </a:lnTo>
                  <a:lnTo>
                    <a:pt x="174" y="31"/>
                  </a:lnTo>
                  <a:lnTo>
                    <a:pt x="178" y="31"/>
                  </a:lnTo>
                  <a:lnTo>
                    <a:pt x="178" y="33"/>
                  </a:lnTo>
                  <a:lnTo>
                    <a:pt x="179" y="31"/>
                  </a:lnTo>
                  <a:lnTo>
                    <a:pt x="183" y="32"/>
                  </a:lnTo>
                  <a:lnTo>
                    <a:pt x="183" y="33"/>
                  </a:lnTo>
                  <a:lnTo>
                    <a:pt x="184" y="34"/>
                  </a:lnTo>
                  <a:cubicBezTo>
                    <a:pt x="184" y="34"/>
                    <a:pt x="187" y="33"/>
                    <a:pt x="188" y="33"/>
                  </a:cubicBezTo>
                  <a:cubicBezTo>
                    <a:pt x="189" y="33"/>
                    <a:pt x="190" y="33"/>
                    <a:pt x="190" y="33"/>
                  </a:cubicBezTo>
                  <a:lnTo>
                    <a:pt x="190" y="28"/>
                  </a:lnTo>
                  <a:lnTo>
                    <a:pt x="190" y="26"/>
                  </a:lnTo>
                  <a:lnTo>
                    <a:pt x="192" y="23"/>
                  </a:lnTo>
                  <a:lnTo>
                    <a:pt x="193" y="21"/>
                  </a:lnTo>
                  <a:lnTo>
                    <a:pt x="193" y="18"/>
                  </a:lnTo>
                  <a:lnTo>
                    <a:pt x="196" y="18"/>
                  </a:lnTo>
                  <a:lnTo>
                    <a:pt x="197" y="22"/>
                  </a:lnTo>
                  <a:lnTo>
                    <a:pt x="197" y="22"/>
                  </a:lnTo>
                  <a:lnTo>
                    <a:pt x="197" y="23"/>
                  </a:lnTo>
                  <a:lnTo>
                    <a:pt x="197" y="23"/>
                  </a:lnTo>
                  <a:lnTo>
                    <a:pt x="197" y="23"/>
                  </a:lnTo>
                  <a:lnTo>
                    <a:pt x="197" y="26"/>
                  </a:ln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9"/>
                  </a:cubicBezTo>
                  <a:cubicBezTo>
                    <a:pt x="197" y="29"/>
                    <a:pt x="197" y="29"/>
                    <a:pt x="197" y="29"/>
                  </a:cubicBezTo>
                  <a:cubicBezTo>
                    <a:pt x="197" y="29"/>
                    <a:pt x="197" y="29"/>
                    <a:pt x="197" y="29"/>
                  </a:cubicBezTo>
                  <a:cubicBezTo>
                    <a:pt x="197" y="29"/>
                    <a:pt x="197" y="29"/>
                    <a:pt x="197" y="29"/>
                  </a:cubicBezTo>
                  <a:cubicBezTo>
                    <a:pt x="197" y="29"/>
                    <a:pt x="197" y="29"/>
                    <a:pt x="197" y="29"/>
                  </a:cubicBezTo>
                  <a:cubicBezTo>
                    <a:pt x="197" y="29"/>
                    <a:pt x="197" y="29"/>
                    <a:pt x="197" y="29"/>
                  </a:cubicBezTo>
                  <a:cubicBezTo>
                    <a:pt x="197" y="29"/>
                    <a:pt x="197" y="29"/>
                    <a:pt x="197" y="29"/>
                  </a:cubicBezTo>
                  <a:cubicBezTo>
                    <a:pt x="197" y="29"/>
                    <a:pt x="197" y="29"/>
                    <a:pt x="197" y="29"/>
                  </a:cubicBezTo>
                  <a:cubicBezTo>
                    <a:pt x="197" y="29"/>
                    <a:pt x="197" y="29"/>
                    <a:pt x="197" y="29"/>
                  </a:cubicBezTo>
                  <a:cubicBezTo>
                    <a:pt x="197" y="29"/>
                    <a:pt x="197" y="29"/>
                    <a:pt x="197" y="29"/>
                  </a:cubicBezTo>
                  <a:cubicBezTo>
                    <a:pt x="197" y="30"/>
                    <a:pt x="197" y="30"/>
                    <a:pt x="196" y="31"/>
                  </a:cubicBezTo>
                  <a:cubicBezTo>
                    <a:pt x="196" y="32"/>
                    <a:pt x="195" y="32"/>
                    <a:pt x="195" y="33"/>
                  </a:cubicBezTo>
                  <a:cubicBezTo>
                    <a:pt x="194" y="34"/>
                    <a:pt x="194" y="34"/>
                    <a:pt x="194" y="35"/>
                  </a:cubicBezTo>
                  <a:cubicBezTo>
                    <a:pt x="194" y="35"/>
                    <a:pt x="194" y="35"/>
                    <a:pt x="194" y="36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4" y="37"/>
                    <a:pt x="195" y="39"/>
                    <a:pt x="195" y="39"/>
                  </a:cubicBezTo>
                  <a:lnTo>
                    <a:pt x="196" y="41"/>
                  </a:lnTo>
                  <a:lnTo>
                    <a:pt x="197" y="44"/>
                  </a:lnTo>
                  <a:lnTo>
                    <a:pt x="197" y="44"/>
                  </a:lnTo>
                  <a:lnTo>
                    <a:pt x="197" y="47"/>
                  </a:lnTo>
                  <a:cubicBezTo>
                    <a:pt x="197" y="47"/>
                    <a:pt x="197" y="47"/>
                    <a:pt x="197" y="47"/>
                  </a:cubicBezTo>
                  <a:lnTo>
                    <a:pt x="197" y="47"/>
                  </a:lnTo>
                  <a:cubicBezTo>
                    <a:pt x="197" y="47"/>
                    <a:pt x="198" y="49"/>
                    <a:pt x="198" y="50"/>
                  </a:cubicBezTo>
                  <a:cubicBezTo>
                    <a:pt x="198" y="52"/>
                    <a:pt x="198" y="51"/>
                    <a:pt x="198" y="52"/>
                  </a:cubicBezTo>
                  <a:cubicBezTo>
                    <a:pt x="199" y="53"/>
                    <a:pt x="199" y="52"/>
                    <a:pt x="200" y="53"/>
                  </a:cubicBezTo>
                  <a:cubicBezTo>
                    <a:pt x="200" y="54"/>
                    <a:pt x="200" y="54"/>
                    <a:pt x="200" y="54"/>
                  </a:cubicBezTo>
                  <a:cubicBezTo>
                    <a:pt x="200" y="55"/>
                    <a:pt x="200" y="55"/>
                    <a:pt x="200" y="55"/>
                  </a:cubicBezTo>
                  <a:lnTo>
                    <a:pt x="200" y="55"/>
                  </a:lnTo>
                  <a:cubicBezTo>
                    <a:pt x="200" y="55"/>
                    <a:pt x="200" y="56"/>
                    <a:pt x="200" y="56"/>
                  </a:cubicBezTo>
                  <a:lnTo>
                    <a:pt x="201" y="58"/>
                  </a:lnTo>
                  <a:lnTo>
                    <a:pt x="204" y="65"/>
                  </a:lnTo>
                  <a:lnTo>
                    <a:pt x="204" y="69"/>
                  </a:lnTo>
                  <a:lnTo>
                    <a:pt x="205" y="71"/>
                  </a:lnTo>
                  <a:lnTo>
                    <a:pt x="206" y="73"/>
                  </a:lnTo>
                  <a:cubicBezTo>
                    <a:pt x="206" y="73"/>
                    <a:pt x="207" y="75"/>
                    <a:pt x="208" y="77"/>
                  </a:cubicBezTo>
                  <a:cubicBezTo>
                    <a:pt x="209" y="77"/>
                    <a:pt x="209" y="78"/>
                    <a:pt x="209" y="78"/>
                  </a:cubicBezTo>
                  <a:cubicBezTo>
                    <a:pt x="209" y="78"/>
                    <a:pt x="209" y="78"/>
                    <a:pt x="209" y="78"/>
                  </a:cubicBezTo>
                  <a:cubicBezTo>
                    <a:pt x="209" y="79"/>
                    <a:pt x="209" y="79"/>
                    <a:pt x="209" y="80"/>
                  </a:cubicBezTo>
                  <a:cubicBezTo>
                    <a:pt x="209" y="80"/>
                    <a:pt x="209" y="80"/>
                    <a:pt x="209" y="80"/>
                  </a:cubicBezTo>
                  <a:cubicBezTo>
                    <a:pt x="209" y="80"/>
                    <a:pt x="209" y="81"/>
                    <a:pt x="209" y="81"/>
                  </a:cubicBezTo>
                  <a:cubicBezTo>
                    <a:pt x="209" y="82"/>
                    <a:pt x="209" y="82"/>
                    <a:pt x="209" y="82"/>
                  </a:cubicBezTo>
                  <a:cubicBezTo>
                    <a:pt x="209" y="82"/>
                    <a:pt x="209" y="82"/>
                    <a:pt x="209" y="82"/>
                  </a:cubicBezTo>
                  <a:cubicBezTo>
                    <a:pt x="209" y="84"/>
                    <a:pt x="210" y="84"/>
                    <a:pt x="210" y="85"/>
                  </a:cubicBezTo>
                  <a:cubicBezTo>
                    <a:pt x="210" y="87"/>
                    <a:pt x="211" y="86"/>
                    <a:pt x="212" y="87"/>
                  </a:cubicBezTo>
                  <a:cubicBezTo>
                    <a:pt x="212" y="87"/>
                    <a:pt x="212" y="88"/>
                    <a:pt x="212" y="88"/>
                  </a:cubicBezTo>
                  <a:cubicBezTo>
                    <a:pt x="212" y="89"/>
                    <a:pt x="212" y="91"/>
                    <a:pt x="212" y="91"/>
                  </a:cubicBezTo>
                  <a:cubicBezTo>
                    <a:pt x="212" y="92"/>
                    <a:pt x="212" y="92"/>
                    <a:pt x="211" y="93"/>
                  </a:cubicBezTo>
                  <a:cubicBezTo>
                    <a:pt x="210" y="94"/>
                    <a:pt x="209" y="95"/>
                    <a:pt x="209" y="95"/>
                  </a:cubicBezTo>
                  <a:cubicBezTo>
                    <a:pt x="209" y="95"/>
                    <a:pt x="209" y="96"/>
                    <a:pt x="207" y="96"/>
                  </a:cubicBezTo>
                  <a:cubicBezTo>
                    <a:pt x="206" y="96"/>
                    <a:pt x="206" y="96"/>
                    <a:pt x="206" y="97"/>
                  </a:cubicBezTo>
                  <a:cubicBezTo>
                    <a:pt x="205" y="97"/>
                    <a:pt x="206" y="98"/>
                    <a:pt x="206" y="98"/>
                  </a:cubicBezTo>
                  <a:lnTo>
                    <a:pt x="208" y="100"/>
                  </a:lnTo>
                  <a:lnTo>
                    <a:pt x="206" y="103"/>
                  </a:lnTo>
                  <a:lnTo>
                    <a:pt x="205" y="106"/>
                  </a:lnTo>
                  <a:lnTo>
                    <a:pt x="205" y="108"/>
                  </a:lnTo>
                  <a:cubicBezTo>
                    <a:pt x="205" y="108"/>
                    <a:pt x="205" y="108"/>
                    <a:pt x="205" y="108"/>
                  </a:cubicBezTo>
                  <a:lnTo>
                    <a:pt x="205" y="109"/>
                  </a:lnTo>
                  <a:cubicBezTo>
                    <a:pt x="205" y="109"/>
                    <a:pt x="206" y="112"/>
                    <a:pt x="207" y="113"/>
                  </a:cubicBezTo>
                  <a:cubicBezTo>
                    <a:pt x="207" y="114"/>
                    <a:pt x="208" y="115"/>
                    <a:pt x="208" y="117"/>
                  </a:cubicBezTo>
                  <a:cubicBezTo>
                    <a:pt x="209" y="119"/>
                    <a:pt x="209" y="120"/>
                    <a:pt x="209" y="120"/>
                  </a:cubicBezTo>
                  <a:lnTo>
                    <a:pt x="211" y="121"/>
                  </a:lnTo>
                  <a:lnTo>
                    <a:pt x="213" y="122"/>
                  </a:lnTo>
                  <a:lnTo>
                    <a:pt x="213" y="122"/>
                  </a:lnTo>
                  <a:lnTo>
                    <a:pt x="211" y="123"/>
                  </a:lnTo>
                  <a:lnTo>
                    <a:pt x="209" y="126"/>
                  </a:lnTo>
                  <a:lnTo>
                    <a:pt x="203" y="127"/>
                  </a:lnTo>
                  <a:lnTo>
                    <a:pt x="199" y="125"/>
                  </a:lnTo>
                  <a:lnTo>
                    <a:pt x="195" y="121"/>
                  </a:lnTo>
                  <a:lnTo>
                    <a:pt x="194" y="123"/>
                  </a:lnTo>
                  <a:lnTo>
                    <a:pt x="190" y="126"/>
                  </a:lnTo>
                  <a:lnTo>
                    <a:pt x="189" y="128"/>
                  </a:lnTo>
                  <a:lnTo>
                    <a:pt x="186" y="130"/>
                  </a:lnTo>
                  <a:lnTo>
                    <a:pt x="188" y="134"/>
                  </a:lnTo>
                  <a:lnTo>
                    <a:pt x="189" y="138"/>
                  </a:lnTo>
                  <a:lnTo>
                    <a:pt x="189" y="141"/>
                  </a:lnTo>
                  <a:lnTo>
                    <a:pt x="189" y="144"/>
                  </a:lnTo>
                  <a:lnTo>
                    <a:pt x="189" y="147"/>
                  </a:lnTo>
                  <a:lnTo>
                    <a:pt x="191" y="149"/>
                  </a:lnTo>
                  <a:lnTo>
                    <a:pt x="192" y="151"/>
                  </a:lnTo>
                  <a:lnTo>
                    <a:pt x="187" y="153"/>
                  </a:lnTo>
                  <a:lnTo>
                    <a:pt x="183" y="155"/>
                  </a:lnTo>
                  <a:lnTo>
                    <a:pt x="181" y="151"/>
                  </a:lnTo>
                  <a:lnTo>
                    <a:pt x="179" y="149"/>
                  </a:lnTo>
                  <a:lnTo>
                    <a:pt x="177" y="151"/>
                  </a:lnTo>
                  <a:lnTo>
                    <a:pt x="175" y="154"/>
                  </a:lnTo>
                  <a:lnTo>
                    <a:pt x="174" y="157"/>
                  </a:lnTo>
                  <a:lnTo>
                    <a:pt x="173" y="160"/>
                  </a:lnTo>
                  <a:lnTo>
                    <a:pt x="172" y="162"/>
                  </a:lnTo>
                  <a:lnTo>
                    <a:pt x="171" y="164"/>
                  </a:lnTo>
                  <a:lnTo>
                    <a:pt x="168" y="160"/>
                  </a:lnTo>
                  <a:lnTo>
                    <a:pt x="165" y="160"/>
                  </a:lnTo>
                  <a:lnTo>
                    <a:pt x="164" y="165"/>
                  </a:lnTo>
                  <a:lnTo>
                    <a:pt x="164" y="168"/>
                  </a:lnTo>
                  <a:lnTo>
                    <a:pt x="163" y="169"/>
                  </a:lnTo>
                  <a:lnTo>
                    <a:pt x="161" y="169"/>
                  </a:lnTo>
                  <a:lnTo>
                    <a:pt x="158" y="172"/>
                  </a:lnTo>
                  <a:lnTo>
                    <a:pt x="157" y="169"/>
                  </a:lnTo>
                  <a:lnTo>
                    <a:pt x="149" y="169"/>
                  </a:lnTo>
                  <a:lnTo>
                    <a:pt x="148" y="166"/>
                  </a:lnTo>
                  <a:lnTo>
                    <a:pt x="147" y="162"/>
                  </a:lnTo>
                  <a:lnTo>
                    <a:pt x="145" y="161"/>
                  </a:lnTo>
                  <a:lnTo>
                    <a:pt x="142" y="160"/>
                  </a:lnTo>
                  <a:lnTo>
                    <a:pt x="139" y="161"/>
                  </a:lnTo>
                  <a:lnTo>
                    <a:pt x="138" y="161"/>
                  </a:lnTo>
                  <a:lnTo>
                    <a:pt x="138" y="161"/>
                  </a:lnTo>
                  <a:lnTo>
                    <a:pt x="137" y="161"/>
                  </a:lnTo>
                  <a:cubicBezTo>
                    <a:pt x="137" y="161"/>
                    <a:pt x="137" y="162"/>
                    <a:pt x="136" y="161"/>
                  </a:cubicBezTo>
                  <a:lnTo>
                    <a:pt x="134" y="162"/>
                  </a:lnTo>
                  <a:cubicBezTo>
                    <a:pt x="134" y="162"/>
                    <a:pt x="134" y="163"/>
                    <a:pt x="132" y="162"/>
                  </a:cubicBezTo>
                  <a:cubicBezTo>
                    <a:pt x="134" y="163"/>
                    <a:pt x="133" y="159"/>
                    <a:pt x="133" y="159"/>
                  </a:cubicBezTo>
                  <a:lnTo>
                    <a:pt x="134" y="156"/>
                  </a:lnTo>
                  <a:lnTo>
                    <a:pt x="133" y="152"/>
                  </a:lnTo>
                  <a:lnTo>
                    <a:pt x="137" y="151"/>
                  </a:lnTo>
                  <a:lnTo>
                    <a:pt x="136" y="148"/>
                  </a:lnTo>
                  <a:lnTo>
                    <a:pt x="135" y="147"/>
                  </a:lnTo>
                  <a:lnTo>
                    <a:pt x="134" y="145"/>
                  </a:lnTo>
                  <a:lnTo>
                    <a:pt x="134" y="142"/>
                  </a:lnTo>
                  <a:lnTo>
                    <a:pt x="138" y="140"/>
                  </a:lnTo>
                  <a:lnTo>
                    <a:pt x="137" y="140"/>
                  </a:lnTo>
                  <a:lnTo>
                    <a:pt x="137" y="140"/>
                  </a:lnTo>
                  <a:lnTo>
                    <a:pt x="137" y="139"/>
                  </a:lnTo>
                  <a:lnTo>
                    <a:pt x="136" y="136"/>
                  </a:lnTo>
                  <a:lnTo>
                    <a:pt x="134" y="134"/>
                  </a:lnTo>
                  <a:lnTo>
                    <a:pt x="132" y="132"/>
                  </a:lnTo>
                  <a:lnTo>
                    <a:pt x="130" y="130"/>
                  </a:lnTo>
                  <a:lnTo>
                    <a:pt x="127" y="129"/>
                  </a:lnTo>
                  <a:lnTo>
                    <a:pt x="125" y="130"/>
                  </a:lnTo>
                  <a:lnTo>
                    <a:pt x="124" y="131"/>
                  </a:lnTo>
                  <a:lnTo>
                    <a:pt x="120" y="130"/>
                  </a:lnTo>
                  <a:lnTo>
                    <a:pt x="119" y="127"/>
                  </a:lnTo>
                  <a:lnTo>
                    <a:pt x="119" y="124"/>
                  </a:lnTo>
                  <a:lnTo>
                    <a:pt x="120" y="121"/>
                  </a:lnTo>
                  <a:lnTo>
                    <a:pt x="118" y="121"/>
                  </a:lnTo>
                  <a:lnTo>
                    <a:pt x="118" y="121"/>
                  </a:lnTo>
                  <a:lnTo>
                    <a:pt x="115" y="126"/>
                  </a:lnTo>
                  <a:lnTo>
                    <a:pt x="110" y="126"/>
                  </a:lnTo>
                  <a:lnTo>
                    <a:pt x="113" y="121"/>
                  </a:lnTo>
                  <a:lnTo>
                    <a:pt x="113" y="116"/>
                  </a:lnTo>
                  <a:lnTo>
                    <a:pt x="113" y="112"/>
                  </a:lnTo>
                  <a:lnTo>
                    <a:pt x="111" y="109"/>
                  </a:lnTo>
                  <a:lnTo>
                    <a:pt x="109" y="108"/>
                  </a:lnTo>
                  <a:lnTo>
                    <a:pt x="103" y="108"/>
                  </a:lnTo>
                  <a:lnTo>
                    <a:pt x="96" y="109"/>
                  </a:lnTo>
                  <a:lnTo>
                    <a:pt x="92" y="107"/>
                  </a:lnTo>
                  <a:lnTo>
                    <a:pt x="88" y="103"/>
                  </a:lnTo>
                  <a:lnTo>
                    <a:pt x="80" y="99"/>
                  </a:lnTo>
                  <a:lnTo>
                    <a:pt x="75" y="95"/>
                  </a:lnTo>
                  <a:lnTo>
                    <a:pt x="68" y="85"/>
                  </a:lnTo>
                  <a:lnTo>
                    <a:pt x="64" y="79"/>
                  </a:lnTo>
                  <a:lnTo>
                    <a:pt x="61" y="76"/>
                  </a:lnTo>
                  <a:lnTo>
                    <a:pt x="60" y="70"/>
                  </a:lnTo>
                  <a:lnTo>
                    <a:pt x="58" y="70"/>
                  </a:lnTo>
                  <a:lnTo>
                    <a:pt x="55" y="73"/>
                  </a:lnTo>
                  <a:lnTo>
                    <a:pt x="51" y="76"/>
                  </a:lnTo>
                  <a:lnTo>
                    <a:pt x="43" y="80"/>
                  </a:lnTo>
                  <a:lnTo>
                    <a:pt x="40" y="82"/>
                  </a:lnTo>
                  <a:lnTo>
                    <a:pt x="33" y="85"/>
                  </a:lnTo>
                  <a:lnTo>
                    <a:pt x="29" y="86"/>
                  </a:lnTo>
                  <a:cubicBezTo>
                    <a:pt x="29" y="86"/>
                    <a:pt x="26" y="84"/>
                    <a:pt x="26" y="82"/>
                  </a:cubicBezTo>
                  <a:cubicBezTo>
                    <a:pt x="26" y="81"/>
                    <a:pt x="27" y="75"/>
                    <a:pt x="27" y="75"/>
                  </a:cubicBezTo>
                  <a:lnTo>
                    <a:pt x="27" y="70"/>
                  </a:lnTo>
                  <a:lnTo>
                    <a:pt x="27" y="64"/>
                  </a:lnTo>
                  <a:lnTo>
                    <a:pt x="27" y="56"/>
                  </a:lnTo>
                  <a:lnTo>
                    <a:pt x="26" y="54"/>
                  </a:lnTo>
                  <a:lnTo>
                    <a:pt x="20" y="55"/>
                  </a:lnTo>
                  <a:lnTo>
                    <a:pt x="18" y="55"/>
                  </a:lnTo>
                  <a:lnTo>
                    <a:pt x="14" y="52"/>
                  </a:lnTo>
                  <a:lnTo>
                    <a:pt x="12" y="51"/>
                  </a:lnTo>
                  <a:lnTo>
                    <a:pt x="9" y="50"/>
                  </a:lnTo>
                  <a:lnTo>
                    <a:pt x="6" y="46"/>
                  </a:lnTo>
                  <a:lnTo>
                    <a:pt x="4" y="41"/>
                  </a:lnTo>
                  <a:lnTo>
                    <a:pt x="4" y="37"/>
                  </a:lnTo>
                  <a:lnTo>
                    <a:pt x="6" y="35"/>
                  </a:lnTo>
                  <a:lnTo>
                    <a:pt x="3" y="34"/>
                  </a:lnTo>
                  <a:lnTo>
                    <a:pt x="2" y="29"/>
                  </a:lnTo>
                  <a:lnTo>
                    <a:pt x="0" y="28"/>
                  </a:lnTo>
                  <a:lnTo>
                    <a:pt x="1" y="27"/>
                  </a:lnTo>
                  <a:lnTo>
                    <a:pt x="9" y="24"/>
                  </a:lnTo>
                  <a:lnTo>
                    <a:pt x="13" y="22"/>
                  </a:lnTo>
                  <a:lnTo>
                    <a:pt x="22" y="21"/>
                  </a:lnTo>
                  <a:lnTo>
                    <a:pt x="26" y="21"/>
                  </a:lnTo>
                  <a:lnTo>
                    <a:pt x="35" y="19"/>
                  </a:lnTo>
                  <a:lnTo>
                    <a:pt x="45" y="18"/>
                  </a:lnTo>
                  <a:lnTo>
                    <a:pt x="58" y="16"/>
                  </a:lnTo>
                  <a:lnTo>
                    <a:pt x="63" y="14"/>
                  </a:lnTo>
                  <a:lnTo>
                    <a:pt x="72" y="11"/>
                  </a:lnTo>
                  <a:lnTo>
                    <a:pt x="78" y="7"/>
                  </a:lnTo>
                  <a:lnTo>
                    <a:pt x="84" y="5"/>
                  </a:lnTo>
                  <a:lnTo>
                    <a:pt x="89" y="1"/>
                  </a:lnTo>
                  <a:lnTo>
                    <a:pt x="89" y="0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defTabSz="1371600">
                <a:defRPr/>
              </a:pPr>
              <a:endParaRPr lang="pl-PL" sz="2700" dirty="0">
                <a:solidFill>
                  <a:prstClr val="white"/>
                </a:solidFill>
                <a:latin typeface="Tw Cen MT"/>
              </a:endParaRPr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4425950" y="1616075"/>
              <a:ext cx="1447800" cy="1257300"/>
            </a:xfrm>
            <a:custGeom>
              <a:avLst/>
              <a:gdLst>
                <a:gd name="T0" fmla="*/ 41 w 152"/>
                <a:gd name="T1" fmla="*/ 0 h 132"/>
                <a:gd name="T2" fmla="*/ 42 w 152"/>
                <a:gd name="T3" fmla="*/ 17 h 132"/>
                <a:gd name="T4" fmla="*/ 44 w 152"/>
                <a:gd name="T5" fmla="*/ 33 h 132"/>
                <a:gd name="T6" fmla="*/ 58 w 152"/>
                <a:gd name="T7" fmla="*/ 27 h 132"/>
                <a:gd name="T8" fmla="*/ 73 w 152"/>
                <a:gd name="T9" fmla="*/ 17 h 132"/>
                <a:gd name="T10" fmla="*/ 79 w 152"/>
                <a:gd name="T11" fmla="*/ 25 h 132"/>
                <a:gd name="T12" fmla="*/ 95 w 152"/>
                <a:gd name="T13" fmla="*/ 45 h 132"/>
                <a:gd name="T14" fmla="*/ 111 w 152"/>
                <a:gd name="T15" fmla="*/ 56 h 132"/>
                <a:gd name="T16" fmla="*/ 126 w 152"/>
                <a:gd name="T17" fmla="*/ 56 h 132"/>
                <a:gd name="T18" fmla="*/ 128 w 152"/>
                <a:gd name="T19" fmla="*/ 67 h 132"/>
                <a:gd name="T20" fmla="*/ 133 w 152"/>
                <a:gd name="T21" fmla="*/ 68 h 132"/>
                <a:gd name="T22" fmla="*/ 134 w 152"/>
                <a:gd name="T23" fmla="*/ 70 h 132"/>
                <a:gd name="T24" fmla="*/ 139 w 152"/>
                <a:gd name="T25" fmla="*/ 78 h 132"/>
                <a:gd name="T26" fmla="*/ 145 w 152"/>
                <a:gd name="T27" fmla="*/ 76 h 132"/>
                <a:gd name="T28" fmla="*/ 151 w 152"/>
                <a:gd name="T29" fmla="*/ 83 h 132"/>
                <a:gd name="T30" fmla="*/ 152 w 152"/>
                <a:gd name="T31" fmla="*/ 87 h 132"/>
                <a:gd name="T32" fmla="*/ 149 w 152"/>
                <a:gd name="T33" fmla="*/ 91 h 132"/>
                <a:gd name="T34" fmla="*/ 152 w 152"/>
                <a:gd name="T35" fmla="*/ 97 h 132"/>
                <a:gd name="T36" fmla="*/ 148 w 152"/>
                <a:gd name="T37" fmla="*/ 105 h 132"/>
                <a:gd name="T38" fmla="*/ 141 w 152"/>
                <a:gd name="T39" fmla="*/ 104 h 132"/>
                <a:gd name="T40" fmla="*/ 135 w 152"/>
                <a:gd name="T41" fmla="*/ 103 h 132"/>
                <a:gd name="T42" fmla="*/ 126 w 152"/>
                <a:gd name="T43" fmla="*/ 103 h 132"/>
                <a:gd name="T44" fmla="*/ 122 w 152"/>
                <a:gd name="T45" fmla="*/ 111 h 132"/>
                <a:gd name="T46" fmla="*/ 116 w 152"/>
                <a:gd name="T47" fmla="*/ 110 h 132"/>
                <a:gd name="T48" fmla="*/ 110 w 152"/>
                <a:gd name="T49" fmla="*/ 113 h 132"/>
                <a:gd name="T50" fmla="*/ 108 w 152"/>
                <a:gd name="T51" fmla="*/ 120 h 132"/>
                <a:gd name="T52" fmla="*/ 97 w 152"/>
                <a:gd name="T53" fmla="*/ 125 h 132"/>
                <a:gd name="T54" fmla="*/ 91 w 152"/>
                <a:gd name="T55" fmla="*/ 132 h 132"/>
                <a:gd name="T56" fmla="*/ 87 w 152"/>
                <a:gd name="T57" fmla="*/ 122 h 132"/>
                <a:gd name="T58" fmla="*/ 85 w 152"/>
                <a:gd name="T59" fmla="*/ 112 h 132"/>
                <a:gd name="T60" fmla="*/ 84 w 152"/>
                <a:gd name="T61" fmla="*/ 108 h 132"/>
                <a:gd name="T62" fmla="*/ 69 w 152"/>
                <a:gd name="T63" fmla="*/ 102 h 132"/>
                <a:gd name="T64" fmla="*/ 55 w 152"/>
                <a:gd name="T65" fmla="*/ 96 h 132"/>
                <a:gd name="T66" fmla="*/ 50 w 152"/>
                <a:gd name="T67" fmla="*/ 88 h 132"/>
                <a:gd name="T68" fmla="*/ 42 w 152"/>
                <a:gd name="T69" fmla="*/ 87 h 132"/>
                <a:gd name="T70" fmla="*/ 36 w 152"/>
                <a:gd name="T71" fmla="*/ 83 h 132"/>
                <a:gd name="T72" fmla="*/ 29 w 152"/>
                <a:gd name="T73" fmla="*/ 85 h 132"/>
                <a:gd name="T74" fmla="*/ 27 w 152"/>
                <a:gd name="T75" fmla="*/ 92 h 132"/>
                <a:gd name="T76" fmla="*/ 20 w 152"/>
                <a:gd name="T77" fmla="*/ 88 h 132"/>
                <a:gd name="T78" fmla="*/ 14 w 152"/>
                <a:gd name="T79" fmla="*/ 90 h 132"/>
                <a:gd name="T80" fmla="*/ 11 w 152"/>
                <a:gd name="T81" fmla="*/ 80 h 132"/>
                <a:gd name="T82" fmla="*/ 17 w 152"/>
                <a:gd name="T83" fmla="*/ 74 h 132"/>
                <a:gd name="T84" fmla="*/ 10 w 152"/>
                <a:gd name="T85" fmla="*/ 73 h 132"/>
                <a:gd name="T86" fmla="*/ 8 w 152"/>
                <a:gd name="T87" fmla="*/ 66 h 132"/>
                <a:gd name="T88" fmla="*/ 1 w 152"/>
                <a:gd name="T89" fmla="*/ 61 h 132"/>
                <a:gd name="T90" fmla="*/ 1 w 152"/>
                <a:gd name="T91" fmla="*/ 56 h 132"/>
                <a:gd name="T92" fmla="*/ 1 w 152"/>
                <a:gd name="T93" fmla="*/ 53 h 132"/>
                <a:gd name="T94" fmla="*/ 2 w 152"/>
                <a:gd name="T95" fmla="*/ 47 h 132"/>
                <a:gd name="T96" fmla="*/ 3 w 152"/>
                <a:gd name="T97" fmla="*/ 42 h 132"/>
                <a:gd name="T98" fmla="*/ 4 w 152"/>
                <a:gd name="T99" fmla="*/ 32 h 132"/>
                <a:gd name="T100" fmla="*/ 9 w 152"/>
                <a:gd name="T101" fmla="*/ 25 h 132"/>
                <a:gd name="T102" fmla="*/ 15 w 152"/>
                <a:gd name="T103" fmla="*/ 22 h 132"/>
                <a:gd name="T104" fmla="*/ 23 w 152"/>
                <a:gd name="T105" fmla="*/ 19 h 132"/>
                <a:gd name="T106" fmla="*/ 30 w 152"/>
                <a:gd name="T107" fmla="*/ 1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2" h="132">
                  <a:moveTo>
                    <a:pt x="33" y="1"/>
                  </a:moveTo>
                  <a:lnTo>
                    <a:pt x="35" y="1"/>
                  </a:lnTo>
                  <a:lnTo>
                    <a:pt x="41" y="0"/>
                  </a:lnTo>
                  <a:lnTo>
                    <a:pt x="42" y="2"/>
                  </a:lnTo>
                  <a:lnTo>
                    <a:pt x="42" y="11"/>
                  </a:lnTo>
                  <a:lnTo>
                    <a:pt x="42" y="17"/>
                  </a:lnTo>
                  <a:lnTo>
                    <a:pt x="42" y="22"/>
                  </a:lnTo>
                  <a:cubicBezTo>
                    <a:pt x="42" y="22"/>
                    <a:pt x="41" y="27"/>
                    <a:pt x="41" y="29"/>
                  </a:cubicBezTo>
                  <a:cubicBezTo>
                    <a:pt x="41" y="30"/>
                    <a:pt x="44" y="33"/>
                    <a:pt x="44" y="33"/>
                  </a:cubicBezTo>
                  <a:lnTo>
                    <a:pt x="48" y="32"/>
                  </a:lnTo>
                  <a:lnTo>
                    <a:pt x="55" y="29"/>
                  </a:lnTo>
                  <a:lnTo>
                    <a:pt x="58" y="27"/>
                  </a:lnTo>
                  <a:lnTo>
                    <a:pt x="66" y="23"/>
                  </a:lnTo>
                  <a:lnTo>
                    <a:pt x="70" y="19"/>
                  </a:lnTo>
                  <a:lnTo>
                    <a:pt x="73" y="17"/>
                  </a:lnTo>
                  <a:lnTo>
                    <a:pt x="75" y="16"/>
                  </a:lnTo>
                  <a:lnTo>
                    <a:pt x="76" y="23"/>
                  </a:lnTo>
                  <a:lnTo>
                    <a:pt x="79" y="25"/>
                  </a:lnTo>
                  <a:lnTo>
                    <a:pt x="83" y="32"/>
                  </a:lnTo>
                  <a:lnTo>
                    <a:pt x="90" y="41"/>
                  </a:lnTo>
                  <a:lnTo>
                    <a:pt x="95" y="45"/>
                  </a:lnTo>
                  <a:lnTo>
                    <a:pt x="103" y="50"/>
                  </a:lnTo>
                  <a:lnTo>
                    <a:pt x="107" y="54"/>
                  </a:lnTo>
                  <a:lnTo>
                    <a:pt x="111" y="56"/>
                  </a:lnTo>
                  <a:lnTo>
                    <a:pt x="118" y="55"/>
                  </a:lnTo>
                  <a:lnTo>
                    <a:pt x="124" y="55"/>
                  </a:lnTo>
                  <a:lnTo>
                    <a:pt x="126" y="56"/>
                  </a:lnTo>
                  <a:lnTo>
                    <a:pt x="128" y="58"/>
                  </a:lnTo>
                  <a:lnTo>
                    <a:pt x="128" y="63"/>
                  </a:lnTo>
                  <a:lnTo>
                    <a:pt x="128" y="67"/>
                  </a:lnTo>
                  <a:lnTo>
                    <a:pt x="125" y="72"/>
                  </a:lnTo>
                  <a:lnTo>
                    <a:pt x="130" y="73"/>
                  </a:lnTo>
                  <a:lnTo>
                    <a:pt x="133" y="68"/>
                  </a:lnTo>
                  <a:lnTo>
                    <a:pt x="133" y="67"/>
                  </a:lnTo>
                  <a:lnTo>
                    <a:pt x="135" y="68"/>
                  </a:lnTo>
                  <a:lnTo>
                    <a:pt x="134" y="70"/>
                  </a:lnTo>
                  <a:lnTo>
                    <a:pt x="134" y="74"/>
                  </a:lnTo>
                  <a:lnTo>
                    <a:pt x="135" y="76"/>
                  </a:lnTo>
                  <a:lnTo>
                    <a:pt x="139" y="78"/>
                  </a:lnTo>
                  <a:lnTo>
                    <a:pt x="140" y="76"/>
                  </a:lnTo>
                  <a:lnTo>
                    <a:pt x="142" y="75"/>
                  </a:lnTo>
                  <a:lnTo>
                    <a:pt x="145" y="76"/>
                  </a:lnTo>
                  <a:lnTo>
                    <a:pt x="147" y="79"/>
                  </a:lnTo>
                  <a:lnTo>
                    <a:pt x="149" y="81"/>
                  </a:lnTo>
                  <a:lnTo>
                    <a:pt x="151" y="83"/>
                  </a:lnTo>
                  <a:lnTo>
                    <a:pt x="152" y="85"/>
                  </a:lnTo>
                  <a:lnTo>
                    <a:pt x="152" y="86"/>
                  </a:lnTo>
                  <a:lnTo>
                    <a:pt x="152" y="87"/>
                  </a:lnTo>
                  <a:lnTo>
                    <a:pt x="152" y="87"/>
                  </a:lnTo>
                  <a:lnTo>
                    <a:pt x="149" y="89"/>
                  </a:lnTo>
                  <a:lnTo>
                    <a:pt x="149" y="91"/>
                  </a:lnTo>
                  <a:lnTo>
                    <a:pt x="150" y="93"/>
                  </a:lnTo>
                  <a:lnTo>
                    <a:pt x="151" y="95"/>
                  </a:lnTo>
                  <a:lnTo>
                    <a:pt x="152" y="97"/>
                  </a:lnTo>
                  <a:lnTo>
                    <a:pt x="148" y="99"/>
                  </a:lnTo>
                  <a:lnTo>
                    <a:pt x="149" y="102"/>
                  </a:lnTo>
                  <a:lnTo>
                    <a:pt x="148" y="105"/>
                  </a:lnTo>
                  <a:cubicBezTo>
                    <a:pt x="148" y="105"/>
                    <a:pt x="149" y="109"/>
                    <a:pt x="147" y="109"/>
                  </a:cubicBezTo>
                  <a:cubicBezTo>
                    <a:pt x="146" y="109"/>
                    <a:pt x="144" y="106"/>
                    <a:pt x="144" y="106"/>
                  </a:cubicBezTo>
                  <a:lnTo>
                    <a:pt x="141" y="104"/>
                  </a:lnTo>
                  <a:lnTo>
                    <a:pt x="140" y="104"/>
                  </a:lnTo>
                  <a:lnTo>
                    <a:pt x="138" y="103"/>
                  </a:lnTo>
                  <a:lnTo>
                    <a:pt x="135" y="103"/>
                  </a:lnTo>
                  <a:lnTo>
                    <a:pt x="132" y="102"/>
                  </a:lnTo>
                  <a:lnTo>
                    <a:pt x="129" y="102"/>
                  </a:lnTo>
                  <a:cubicBezTo>
                    <a:pt x="129" y="102"/>
                    <a:pt x="127" y="103"/>
                    <a:pt x="126" y="103"/>
                  </a:cubicBezTo>
                  <a:cubicBezTo>
                    <a:pt x="125" y="104"/>
                    <a:pt x="125" y="106"/>
                    <a:pt x="125" y="106"/>
                  </a:cubicBezTo>
                  <a:lnTo>
                    <a:pt x="123" y="109"/>
                  </a:lnTo>
                  <a:lnTo>
                    <a:pt x="122" y="111"/>
                  </a:lnTo>
                  <a:lnTo>
                    <a:pt x="120" y="112"/>
                  </a:lnTo>
                  <a:lnTo>
                    <a:pt x="118" y="111"/>
                  </a:lnTo>
                  <a:lnTo>
                    <a:pt x="116" y="110"/>
                  </a:lnTo>
                  <a:lnTo>
                    <a:pt x="113" y="110"/>
                  </a:lnTo>
                  <a:lnTo>
                    <a:pt x="110" y="111"/>
                  </a:lnTo>
                  <a:lnTo>
                    <a:pt x="110" y="113"/>
                  </a:lnTo>
                  <a:lnTo>
                    <a:pt x="109" y="116"/>
                  </a:lnTo>
                  <a:lnTo>
                    <a:pt x="109" y="118"/>
                  </a:lnTo>
                  <a:lnTo>
                    <a:pt x="108" y="120"/>
                  </a:lnTo>
                  <a:lnTo>
                    <a:pt x="103" y="122"/>
                  </a:lnTo>
                  <a:cubicBezTo>
                    <a:pt x="103" y="122"/>
                    <a:pt x="101" y="123"/>
                    <a:pt x="99" y="123"/>
                  </a:cubicBezTo>
                  <a:cubicBezTo>
                    <a:pt x="98" y="124"/>
                    <a:pt x="97" y="125"/>
                    <a:pt x="97" y="125"/>
                  </a:cubicBezTo>
                  <a:lnTo>
                    <a:pt x="96" y="127"/>
                  </a:lnTo>
                  <a:lnTo>
                    <a:pt x="94" y="130"/>
                  </a:lnTo>
                  <a:lnTo>
                    <a:pt x="91" y="132"/>
                  </a:lnTo>
                  <a:lnTo>
                    <a:pt x="88" y="130"/>
                  </a:lnTo>
                  <a:lnTo>
                    <a:pt x="87" y="125"/>
                  </a:lnTo>
                  <a:lnTo>
                    <a:pt x="87" y="122"/>
                  </a:lnTo>
                  <a:lnTo>
                    <a:pt x="87" y="118"/>
                  </a:lnTo>
                  <a:lnTo>
                    <a:pt x="85" y="115"/>
                  </a:lnTo>
                  <a:lnTo>
                    <a:pt x="85" y="112"/>
                  </a:lnTo>
                  <a:lnTo>
                    <a:pt x="86" y="110"/>
                  </a:lnTo>
                  <a:lnTo>
                    <a:pt x="87" y="109"/>
                  </a:lnTo>
                  <a:cubicBezTo>
                    <a:pt x="87" y="109"/>
                    <a:pt x="86" y="108"/>
                    <a:pt x="84" y="108"/>
                  </a:cubicBezTo>
                  <a:cubicBezTo>
                    <a:pt x="83" y="108"/>
                    <a:pt x="81" y="107"/>
                    <a:pt x="79" y="107"/>
                  </a:cubicBezTo>
                  <a:cubicBezTo>
                    <a:pt x="78" y="106"/>
                    <a:pt x="75" y="104"/>
                    <a:pt x="75" y="104"/>
                  </a:cubicBezTo>
                  <a:lnTo>
                    <a:pt x="69" y="102"/>
                  </a:lnTo>
                  <a:lnTo>
                    <a:pt x="60" y="100"/>
                  </a:lnTo>
                  <a:lnTo>
                    <a:pt x="55" y="98"/>
                  </a:lnTo>
                  <a:lnTo>
                    <a:pt x="55" y="96"/>
                  </a:lnTo>
                  <a:lnTo>
                    <a:pt x="55" y="94"/>
                  </a:lnTo>
                  <a:lnTo>
                    <a:pt x="52" y="91"/>
                  </a:lnTo>
                  <a:lnTo>
                    <a:pt x="50" y="88"/>
                  </a:lnTo>
                  <a:lnTo>
                    <a:pt x="48" y="86"/>
                  </a:lnTo>
                  <a:lnTo>
                    <a:pt x="45" y="86"/>
                  </a:lnTo>
                  <a:lnTo>
                    <a:pt x="42" y="87"/>
                  </a:lnTo>
                  <a:lnTo>
                    <a:pt x="38" y="87"/>
                  </a:lnTo>
                  <a:lnTo>
                    <a:pt x="37" y="85"/>
                  </a:lnTo>
                  <a:lnTo>
                    <a:pt x="36" y="83"/>
                  </a:lnTo>
                  <a:lnTo>
                    <a:pt x="34" y="85"/>
                  </a:lnTo>
                  <a:lnTo>
                    <a:pt x="32" y="86"/>
                  </a:lnTo>
                  <a:lnTo>
                    <a:pt x="29" y="85"/>
                  </a:lnTo>
                  <a:lnTo>
                    <a:pt x="29" y="88"/>
                  </a:lnTo>
                  <a:lnTo>
                    <a:pt x="28" y="91"/>
                  </a:lnTo>
                  <a:lnTo>
                    <a:pt x="27" y="92"/>
                  </a:lnTo>
                  <a:lnTo>
                    <a:pt x="25" y="91"/>
                  </a:lnTo>
                  <a:lnTo>
                    <a:pt x="22" y="89"/>
                  </a:lnTo>
                  <a:lnTo>
                    <a:pt x="20" y="88"/>
                  </a:lnTo>
                  <a:lnTo>
                    <a:pt x="19" y="89"/>
                  </a:lnTo>
                  <a:lnTo>
                    <a:pt x="15" y="91"/>
                  </a:lnTo>
                  <a:lnTo>
                    <a:pt x="14" y="90"/>
                  </a:lnTo>
                  <a:lnTo>
                    <a:pt x="12" y="87"/>
                  </a:lnTo>
                  <a:lnTo>
                    <a:pt x="11" y="83"/>
                  </a:lnTo>
                  <a:lnTo>
                    <a:pt x="11" y="80"/>
                  </a:lnTo>
                  <a:lnTo>
                    <a:pt x="12" y="78"/>
                  </a:lnTo>
                  <a:lnTo>
                    <a:pt x="14" y="76"/>
                  </a:lnTo>
                  <a:lnTo>
                    <a:pt x="17" y="74"/>
                  </a:lnTo>
                  <a:lnTo>
                    <a:pt x="15" y="73"/>
                  </a:lnTo>
                  <a:lnTo>
                    <a:pt x="13" y="73"/>
                  </a:lnTo>
                  <a:lnTo>
                    <a:pt x="10" y="73"/>
                  </a:lnTo>
                  <a:lnTo>
                    <a:pt x="8" y="71"/>
                  </a:lnTo>
                  <a:lnTo>
                    <a:pt x="8" y="68"/>
                  </a:lnTo>
                  <a:lnTo>
                    <a:pt x="8" y="66"/>
                  </a:lnTo>
                  <a:lnTo>
                    <a:pt x="9" y="63"/>
                  </a:lnTo>
                  <a:lnTo>
                    <a:pt x="3" y="63"/>
                  </a:lnTo>
                  <a:lnTo>
                    <a:pt x="1" y="61"/>
                  </a:lnTo>
                  <a:lnTo>
                    <a:pt x="0" y="60"/>
                  </a:lnTo>
                  <a:cubicBezTo>
                    <a:pt x="0" y="60"/>
                    <a:pt x="0" y="59"/>
                    <a:pt x="1" y="58"/>
                  </a:cubicBezTo>
                  <a:lnTo>
                    <a:pt x="1" y="56"/>
                  </a:lnTo>
                  <a:lnTo>
                    <a:pt x="1" y="54"/>
                  </a:lnTo>
                  <a:lnTo>
                    <a:pt x="1" y="54"/>
                  </a:lnTo>
                  <a:lnTo>
                    <a:pt x="1" y="53"/>
                  </a:lnTo>
                  <a:lnTo>
                    <a:pt x="0" y="51"/>
                  </a:lnTo>
                  <a:lnTo>
                    <a:pt x="0" y="49"/>
                  </a:lnTo>
                  <a:lnTo>
                    <a:pt x="2" y="47"/>
                  </a:lnTo>
                  <a:lnTo>
                    <a:pt x="5" y="47"/>
                  </a:lnTo>
                  <a:lnTo>
                    <a:pt x="6" y="45"/>
                  </a:lnTo>
                  <a:lnTo>
                    <a:pt x="3" y="42"/>
                  </a:lnTo>
                  <a:lnTo>
                    <a:pt x="3" y="39"/>
                  </a:lnTo>
                  <a:lnTo>
                    <a:pt x="4" y="37"/>
                  </a:lnTo>
                  <a:lnTo>
                    <a:pt x="4" y="32"/>
                  </a:lnTo>
                  <a:lnTo>
                    <a:pt x="3" y="26"/>
                  </a:lnTo>
                  <a:lnTo>
                    <a:pt x="4" y="24"/>
                  </a:lnTo>
                  <a:lnTo>
                    <a:pt x="9" y="25"/>
                  </a:lnTo>
                  <a:lnTo>
                    <a:pt x="11" y="26"/>
                  </a:lnTo>
                  <a:lnTo>
                    <a:pt x="14" y="26"/>
                  </a:lnTo>
                  <a:cubicBezTo>
                    <a:pt x="14" y="26"/>
                    <a:pt x="14" y="24"/>
                    <a:pt x="15" y="22"/>
                  </a:cubicBezTo>
                  <a:lnTo>
                    <a:pt x="18" y="22"/>
                  </a:lnTo>
                  <a:lnTo>
                    <a:pt x="21" y="21"/>
                  </a:lnTo>
                  <a:lnTo>
                    <a:pt x="23" y="19"/>
                  </a:lnTo>
                  <a:lnTo>
                    <a:pt x="24" y="15"/>
                  </a:lnTo>
                  <a:lnTo>
                    <a:pt x="27" y="13"/>
                  </a:lnTo>
                  <a:lnTo>
                    <a:pt x="30" y="10"/>
                  </a:lnTo>
                  <a:lnTo>
                    <a:pt x="31" y="5"/>
                  </a:lnTo>
                  <a:lnTo>
                    <a:pt x="33" y="1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defTabSz="1371600">
                <a:defRPr/>
              </a:pPr>
              <a:endParaRPr lang="pl-PL" sz="2700" dirty="0">
                <a:solidFill>
                  <a:prstClr val="white"/>
                </a:solidFill>
                <a:latin typeface="Tw Cen MT"/>
              </a:endParaRPr>
            </a:p>
          </p:txBody>
        </p:sp>
        <p:sp>
          <p:nvSpPr>
            <p:cNvPr id="13" name="Freeform 13"/>
            <p:cNvSpPr>
              <a:spLocks noEditPoints="1"/>
            </p:cNvSpPr>
            <p:nvPr/>
          </p:nvSpPr>
          <p:spPr bwMode="auto">
            <a:xfrm>
              <a:off x="4035158" y="2130461"/>
              <a:ext cx="1400306" cy="1209699"/>
            </a:xfrm>
            <a:custGeom>
              <a:avLst/>
              <a:gdLst>
                <a:gd name="T0" fmla="*/ 42 w 147"/>
                <a:gd name="T1" fmla="*/ 0 h 127"/>
                <a:gd name="T2" fmla="*/ 139 w 147"/>
                <a:gd name="T3" fmla="*/ 78 h 127"/>
                <a:gd name="T4" fmla="*/ 142 w 147"/>
                <a:gd name="T5" fmla="*/ 88 h 127"/>
                <a:gd name="T6" fmla="*/ 142 w 147"/>
                <a:gd name="T7" fmla="*/ 95 h 127"/>
                <a:gd name="T8" fmla="*/ 144 w 147"/>
                <a:gd name="T9" fmla="*/ 101 h 127"/>
                <a:gd name="T10" fmla="*/ 146 w 147"/>
                <a:gd name="T11" fmla="*/ 108 h 127"/>
                <a:gd name="T12" fmla="*/ 147 w 147"/>
                <a:gd name="T13" fmla="*/ 114 h 127"/>
                <a:gd name="T14" fmla="*/ 138 w 147"/>
                <a:gd name="T15" fmla="*/ 117 h 127"/>
                <a:gd name="T16" fmla="*/ 133 w 147"/>
                <a:gd name="T17" fmla="*/ 115 h 127"/>
                <a:gd name="T18" fmla="*/ 126 w 147"/>
                <a:gd name="T19" fmla="*/ 122 h 127"/>
                <a:gd name="T20" fmla="*/ 119 w 147"/>
                <a:gd name="T21" fmla="*/ 122 h 127"/>
                <a:gd name="T22" fmla="*/ 110 w 147"/>
                <a:gd name="T23" fmla="*/ 118 h 127"/>
                <a:gd name="T24" fmla="*/ 103 w 147"/>
                <a:gd name="T25" fmla="*/ 124 h 127"/>
                <a:gd name="T26" fmla="*/ 96 w 147"/>
                <a:gd name="T27" fmla="*/ 126 h 127"/>
                <a:gd name="T28" fmla="*/ 99 w 147"/>
                <a:gd name="T29" fmla="*/ 119 h 127"/>
                <a:gd name="T30" fmla="*/ 89 w 147"/>
                <a:gd name="T31" fmla="*/ 112 h 127"/>
                <a:gd name="T32" fmla="*/ 82 w 147"/>
                <a:gd name="T33" fmla="*/ 116 h 127"/>
                <a:gd name="T34" fmla="*/ 69 w 147"/>
                <a:gd name="T35" fmla="*/ 119 h 127"/>
                <a:gd name="T36" fmla="*/ 62 w 147"/>
                <a:gd name="T37" fmla="*/ 112 h 127"/>
                <a:gd name="T38" fmla="*/ 59 w 147"/>
                <a:gd name="T39" fmla="*/ 106 h 127"/>
                <a:gd name="T40" fmla="*/ 52 w 147"/>
                <a:gd name="T41" fmla="*/ 106 h 127"/>
                <a:gd name="T42" fmla="*/ 40 w 147"/>
                <a:gd name="T43" fmla="*/ 102 h 127"/>
                <a:gd name="T44" fmla="*/ 29 w 147"/>
                <a:gd name="T45" fmla="*/ 98 h 127"/>
                <a:gd name="T46" fmla="*/ 23 w 147"/>
                <a:gd name="T47" fmla="*/ 87 h 127"/>
                <a:gd name="T48" fmla="*/ 19 w 147"/>
                <a:gd name="T49" fmla="*/ 78 h 127"/>
                <a:gd name="T50" fmla="*/ 6 w 147"/>
                <a:gd name="T51" fmla="*/ 62 h 127"/>
                <a:gd name="T52" fmla="*/ 7 w 147"/>
                <a:gd name="T53" fmla="*/ 49 h 127"/>
                <a:gd name="T54" fmla="*/ 1 w 147"/>
                <a:gd name="T55" fmla="*/ 37 h 127"/>
                <a:gd name="T56" fmla="*/ 4 w 147"/>
                <a:gd name="T57" fmla="*/ 33 h 127"/>
                <a:gd name="T58" fmla="*/ 4 w 147"/>
                <a:gd name="T59" fmla="*/ 25 h 127"/>
                <a:gd name="T60" fmla="*/ 17 w 147"/>
                <a:gd name="T61" fmla="*/ 14 h 127"/>
                <a:gd name="T62" fmla="*/ 24 w 147"/>
                <a:gd name="T63" fmla="*/ 9 h 127"/>
                <a:gd name="T64" fmla="*/ 32 w 147"/>
                <a:gd name="T65" fmla="*/ 7 h 127"/>
                <a:gd name="T66" fmla="*/ 41 w 147"/>
                <a:gd name="T67" fmla="*/ 6 h 127"/>
                <a:gd name="T68" fmla="*/ 44 w 147"/>
                <a:gd name="T69" fmla="*/ 9 h 127"/>
                <a:gd name="T70" fmla="*/ 49 w 147"/>
                <a:gd name="T71" fmla="*/ 14 h 127"/>
                <a:gd name="T72" fmla="*/ 54 w 147"/>
                <a:gd name="T73" fmla="*/ 19 h 127"/>
                <a:gd name="T74" fmla="*/ 55 w 147"/>
                <a:gd name="T75" fmla="*/ 22 h 127"/>
                <a:gd name="T76" fmla="*/ 52 w 147"/>
                <a:gd name="T77" fmla="*/ 29 h 127"/>
                <a:gd name="T78" fmla="*/ 56 w 147"/>
                <a:gd name="T79" fmla="*/ 37 h 127"/>
                <a:gd name="T80" fmla="*/ 63 w 147"/>
                <a:gd name="T81" fmla="*/ 35 h 127"/>
                <a:gd name="T82" fmla="*/ 69 w 147"/>
                <a:gd name="T83" fmla="*/ 37 h 127"/>
                <a:gd name="T84" fmla="*/ 73 w 147"/>
                <a:gd name="T85" fmla="*/ 32 h 127"/>
                <a:gd name="T86" fmla="*/ 78 w 147"/>
                <a:gd name="T87" fmla="*/ 31 h 127"/>
                <a:gd name="T88" fmla="*/ 86 w 147"/>
                <a:gd name="T89" fmla="*/ 32 h 127"/>
                <a:gd name="T90" fmla="*/ 93 w 147"/>
                <a:gd name="T91" fmla="*/ 37 h 127"/>
                <a:gd name="T92" fmla="*/ 96 w 147"/>
                <a:gd name="T93" fmla="*/ 44 h 127"/>
                <a:gd name="T94" fmla="*/ 116 w 147"/>
                <a:gd name="T95" fmla="*/ 50 h 127"/>
                <a:gd name="T96" fmla="*/ 128 w 147"/>
                <a:gd name="T97" fmla="*/ 55 h 127"/>
                <a:gd name="T98" fmla="*/ 126 w 147"/>
                <a:gd name="T99" fmla="*/ 61 h 127"/>
                <a:gd name="T100" fmla="*/ 128 w 147"/>
                <a:gd name="T101" fmla="*/ 71 h 127"/>
                <a:gd name="T102" fmla="*/ 135 w 147"/>
                <a:gd name="T103" fmla="*/ 76 h 127"/>
                <a:gd name="T104" fmla="*/ 41 w 147"/>
                <a:gd name="T105" fmla="*/ 6 h 127"/>
                <a:gd name="T106" fmla="*/ 41 w 147"/>
                <a:gd name="T107" fmla="*/ 6 h 127"/>
                <a:gd name="T108" fmla="*/ 41 w 147"/>
                <a:gd name="T109" fmla="*/ 5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7" h="127">
                  <a:moveTo>
                    <a:pt x="42" y="0"/>
                  </a:moveTo>
                  <a:lnTo>
                    <a:pt x="42" y="0"/>
                  </a:lnTo>
                  <a:lnTo>
                    <a:pt x="42" y="0"/>
                  </a:lnTo>
                  <a:close/>
                  <a:moveTo>
                    <a:pt x="135" y="76"/>
                  </a:moveTo>
                  <a:lnTo>
                    <a:pt x="137" y="77"/>
                  </a:lnTo>
                  <a:lnTo>
                    <a:pt x="139" y="78"/>
                  </a:lnTo>
                  <a:lnTo>
                    <a:pt x="139" y="82"/>
                  </a:lnTo>
                  <a:lnTo>
                    <a:pt x="139" y="85"/>
                  </a:lnTo>
                  <a:lnTo>
                    <a:pt x="142" y="88"/>
                  </a:lnTo>
                  <a:lnTo>
                    <a:pt x="142" y="89"/>
                  </a:lnTo>
                  <a:lnTo>
                    <a:pt x="142" y="93"/>
                  </a:lnTo>
                  <a:lnTo>
                    <a:pt x="142" y="95"/>
                  </a:lnTo>
                  <a:lnTo>
                    <a:pt x="140" y="98"/>
                  </a:lnTo>
                  <a:lnTo>
                    <a:pt x="141" y="99"/>
                  </a:lnTo>
                  <a:lnTo>
                    <a:pt x="144" y="101"/>
                  </a:lnTo>
                  <a:lnTo>
                    <a:pt x="146" y="102"/>
                  </a:lnTo>
                  <a:lnTo>
                    <a:pt x="146" y="104"/>
                  </a:lnTo>
                  <a:lnTo>
                    <a:pt x="146" y="108"/>
                  </a:lnTo>
                  <a:lnTo>
                    <a:pt x="146" y="109"/>
                  </a:lnTo>
                  <a:lnTo>
                    <a:pt x="147" y="111"/>
                  </a:lnTo>
                  <a:lnTo>
                    <a:pt x="147" y="114"/>
                  </a:lnTo>
                  <a:lnTo>
                    <a:pt x="145" y="116"/>
                  </a:lnTo>
                  <a:lnTo>
                    <a:pt x="142" y="117"/>
                  </a:lnTo>
                  <a:lnTo>
                    <a:pt x="138" y="117"/>
                  </a:lnTo>
                  <a:lnTo>
                    <a:pt x="136" y="118"/>
                  </a:lnTo>
                  <a:lnTo>
                    <a:pt x="135" y="116"/>
                  </a:lnTo>
                  <a:lnTo>
                    <a:pt x="133" y="115"/>
                  </a:lnTo>
                  <a:lnTo>
                    <a:pt x="130" y="117"/>
                  </a:lnTo>
                  <a:lnTo>
                    <a:pt x="128" y="120"/>
                  </a:lnTo>
                  <a:lnTo>
                    <a:pt x="126" y="122"/>
                  </a:lnTo>
                  <a:lnTo>
                    <a:pt x="124" y="124"/>
                  </a:lnTo>
                  <a:lnTo>
                    <a:pt x="120" y="124"/>
                  </a:lnTo>
                  <a:lnTo>
                    <a:pt x="119" y="122"/>
                  </a:lnTo>
                  <a:lnTo>
                    <a:pt x="119" y="121"/>
                  </a:lnTo>
                  <a:lnTo>
                    <a:pt x="116" y="119"/>
                  </a:lnTo>
                  <a:lnTo>
                    <a:pt x="110" y="118"/>
                  </a:lnTo>
                  <a:lnTo>
                    <a:pt x="107" y="118"/>
                  </a:lnTo>
                  <a:lnTo>
                    <a:pt x="105" y="120"/>
                  </a:lnTo>
                  <a:lnTo>
                    <a:pt x="103" y="124"/>
                  </a:lnTo>
                  <a:lnTo>
                    <a:pt x="101" y="126"/>
                  </a:lnTo>
                  <a:lnTo>
                    <a:pt x="98" y="127"/>
                  </a:lnTo>
                  <a:lnTo>
                    <a:pt x="96" y="126"/>
                  </a:lnTo>
                  <a:lnTo>
                    <a:pt x="96" y="124"/>
                  </a:lnTo>
                  <a:lnTo>
                    <a:pt x="99" y="122"/>
                  </a:lnTo>
                  <a:lnTo>
                    <a:pt x="99" y="119"/>
                  </a:lnTo>
                  <a:lnTo>
                    <a:pt x="98" y="117"/>
                  </a:lnTo>
                  <a:lnTo>
                    <a:pt x="95" y="115"/>
                  </a:lnTo>
                  <a:lnTo>
                    <a:pt x="89" y="112"/>
                  </a:lnTo>
                  <a:lnTo>
                    <a:pt x="87" y="112"/>
                  </a:lnTo>
                  <a:lnTo>
                    <a:pt x="83" y="113"/>
                  </a:lnTo>
                  <a:lnTo>
                    <a:pt x="82" y="116"/>
                  </a:lnTo>
                  <a:lnTo>
                    <a:pt x="80" y="118"/>
                  </a:lnTo>
                  <a:lnTo>
                    <a:pt x="73" y="118"/>
                  </a:lnTo>
                  <a:lnTo>
                    <a:pt x="69" y="119"/>
                  </a:lnTo>
                  <a:lnTo>
                    <a:pt x="67" y="118"/>
                  </a:lnTo>
                  <a:lnTo>
                    <a:pt x="63" y="115"/>
                  </a:lnTo>
                  <a:lnTo>
                    <a:pt x="62" y="112"/>
                  </a:lnTo>
                  <a:lnTo>
                    <a:pt x="61" y="111"/>
                  </a:lnTo>
                  <a:lnTo>
                    <a:pt x="60" y="109"/>
                  </a:lnTo>
                  <a:lnTo>
                    <a:pt x="59" y="106"/>
                  </a:lnTo>
                  <a:lnTo>
                    <a:pt x="56" y="103"/>
                  </a:lnTo>
                  <a:lnTo>
                    <a:pt x="53" y="104"/>
                  </a:lnTo>
                  <a:lnTo>
                    <a:pt x="52" y="106"/>
                  </a:lnTo>
                  <a:lnTo>
                    <a:pt x="45" y="108"/>
                  </a:lnTo>
                  <a:lnTo>
                    <a:pt x="43" y="106"/>
                  </a:lnTo>
                  <a:lnTo>
                    <a:pt x="40" y="102"/>
                  </a:lnTo>
                  <a:lnTo>
                    <a:pt x="35" y="100"/>
                  </a:lnTo>
                  <a:lnTo>
                    <a:pt x="31" y="100"/>
                  </a:lnTo>
                  <a:lnTo>
                    <a:pt x="29" y="98"/>
                  </a:lnTo>
                  <a:lnTo>
                    <a:pt x="27" y="93"/>
                  </a:lnTo>
                  <a:lnTo>
                    <a:pt x="24" y="89"/>
                  </a:lnTo>
                  <a:lnTo>
                    <a:pt x="23" y="87"/>
                  </a:lnTo>
                  <a:lnTo>
                    <a:pt x="22" y="85"/>
                  </a:lnTo>
                  <a:cubicBezTo>
                    <a:pt x="22" y="85"/>
                    <a:pt x="23" y="83"/>
                    <a:pt x="22" y="82"/>
                  </a:cubicBezTo>
                  <a:cubicBezTo>
                    <a:pt x="22" y="81"/>
                    <a:pt x="19" y="78"/>
                    <a:pt x="19" y="78"/>
                  </a:cubicBezTo>
                  <a:lnTo>
                    <a:pt x="15" y="74"/>
                  </a:lnTo>
                  <a:lnTo>
                    <a:pt x="10" y="68"/>
                  </a:lnTo>
                  <a:cubicBezTo>
                    <a:pt x="10" y="68"/>
                    <a:pt x="6" y="63"/>
                    <a:pt x="6" y="62"/>
                  </a:cubicBezTo>
                  <a:cubicBezTo>
                    <a:pt x="6" y="61"/>
                    <a:pt x="5" y="56"/>
                    <a:pt x="5" y="56"/>
                  </a:cubicBezTo>
                  <a:lnTo>
                    <a:pt x="5" y="51"/>
                  </a:lnTo>
                  <a:cubicBezTo>
                    <a:pt x="5" y="51"/>
                    <a:pt x="7" y="50"/>
                    <a:pt x="7" y="49"/>
                  </a:cubicBezTo>
                  <a:cubicBezTo>
                    <a:pt x="7" y="47"/>
                    <a:pt x="5" y="44"/>
                    <a:pt x="5" y="44"/>
                  </a:cubicBezTo>
                  <a:lnTo>
                    <a:pt x="1" y="40"/>
                  </a:lnTo>
                  <a:lnTo>
                    <a:pt x="1" y="37"/>
                  </a:lnTo>
                  <a:lnTo>
                    <a:pt x="0" y="33"/>
                  </a:lnTo>
                  <a:lnTo>
                    <a:pt x="1" y="32"/>
                  </a:lnTo>
                  <a:lnTo>
                    <a:pt x="4" y="33"/>
                  </a:lnTo>
                  <a:lnTo>
                    <a:pt x="7" y="33"/>
                  </a:lnTo>
                  <a:lnTo>
                    <a:pt x="6" y="29"/>
                  </a:lnTo>
                  <a:lnTo>
                    <a:pt x="4" y="25"/>
                  </a:lnTo>
                  <a:lnTo>
                    <a:pt x="8" y="23"/>
                  </a:lnTo>
                  <a:lnTo>
                    <a:pt x="12" y="20"/>
                  </a:lnTo>
                  <a:cubicBezTo>
                    <a:pt x="12" y="20"/>
                    <a:pt x="16" y="16"/>
                    <a:pt x="17" y="14"/>
                  </a:cubicBezTo>
                  <a:lnTo>
                    <a:pt x="20" y="13"/>
                  </a:lnTo>
                  <a:lnTo>
                    <a:pt x="23" y="12"/>
                  </a:lnTo>
                  <a:lnTo>
                    <a:pt x="24" y="9"/>
                  </a:lnTo>
                  <a:lnTo>
                    <a:pt x="24" y="5"/>
                  </a:lnTo>
                  <a:lnTo>
                    <a:pt x="27" y="4"/>
                  </a:lnTo>
                  <a:lnTo>
                    <a:pt x="32" y="7"/>
                  </a:lnTo>
                  <a:lnTo>
                    <a:pt x="38" y="10"/>
                  </a:lnTo>
                  <a:lnTo>
                    <a:pt x="41" y="8"/>
                  </a:lnTo>
                  <a:cubicBezTo>
                    <a:pt x="41" y="8"/>
                    <a:pt x="41" y="7"/>
                    <a:pt x="41" y="6"/>
                  </a:cubicBezTo>
                  <a:cubicBezTo>
                    <a:pt x="41" y="6"/>
                    <a:pt x="41" y="6"/>
                    <a:pt x="41" y="6"/>
                  </a:cubicBezTo>
                  <a:lnTo>
                    <a:pt x="42" y="7"/>
                  </a:lnTo>
                  <a:lnTo>
                    <a:pt x="44" y="9"/>
                  </a:lnTo>
                  <a:lnTo>
                    <a:pt x="50" y="9"/>
                  </a:lnTo>
                  <a:lnTo>
                    <a:pt x="49" y="12"/>
                  </a:lnTo>
                  <a:lnTo>
                    <a:pt x="49" y="14"/>
                  </a:lnTo>
                  <a:lnTo>
                    <a:pt x="49" y="17"/>
                  </a:lnTo>
                  <a:lnTo>
                    <a:pt x="51" y="19"/>
                  </a:lnTo>
                  <a:lnTo>
                    <a:pt x="54" y="19"/>
                  </a:lnTo>
                  <a:lnTo>
                    <a:pt x="56" y="19"/>
                  </a:lnTo>
                  <a:lnTo>
                    <a:pt x="58" y="20"/>
                  </a:lnTo>
                  <a:lnTo>
                    <a:pt x="55" y="22"/>
                  </a:lnTo>
                  <a:lnTo>
                    <a:pt x="53" y="24"/>
                  </a:lnTo>
                  <a:lnTo>
                    <a:pt x="52" y="26"/>
                  </a:lnTo>
                  <a:lnTo>
                    <a:pt x="52" y="29"/>
                  </a:lnTo>
                  <a:lnTo>
                    <a:pt x="53" y="33"/>
                  </a:lnTo>
                  <a:lnTo>
                    <a:pt x="55" y="36"/>
                  </a:lnTo>
                  <a:lnTo>
                    <a:pt x="56" y="37"/>
                  </a:lnTo>
                  <a:lnTo>
                    <a:pt x="60" y="35"/>
                  </a:lnTo>
                  <a:lnTo>
                    <a:pt x="61" y="34"/>
                  </a:lnTo>
                  <a:lnTo>
                    <a:pt x="63" y="35"/>
                  </a:lnTo>
                  <a:lnTo>
                    <a:pt x="66" y="37"/>
                  </a:lnTo>
                  <a:lnTo>
                    <a:pt x="68" y="38"/>
                  </a:lnTo>
                  <a:lnTo>
                    <a:pt x="69" y="37"/>
                  </a:lnTo>
                  <a:lnTo>
                    <a:pt x="70" y="34"/>
                  </a:lnTo>
                  <a:lnTo>
                    <a:pt x="70" y="31"/>
                  </a:lnTo>
                  <a:lnTo>
                    <a:pt x="73" y="32"/>
                  </a:lnTo>
                  <a:lnTo>
                    <a:pt x="75" y="31"/>
                  </a:lnTo>
                  <a:lnTo>
                    <a:pt x="77" y="29"/>
                  </a:lnTo>
                  <a:lnTo>
                    <a:pt x="78" y="31"/>
                  </a:lnTo>
                  <a:lnTo>
                    <a:pt x="79" y="33"/>
                  </a:lnTo>
                  <a:lnTo>
                    <a:pt x="83" y="33"/>
                  </a:lnTo>
                  <a:lnTo>
                    <a:pt x="86" y="32"/>
                  </a:lnTo>
                  <a:lnTo>
                    <a:pt x="89" y="32"/>
                  </a:lnTo>
                  <a:lnTo>
                    <a:pt x="91" y="34"/>
                  </a:lnTo>
                  <a:lnTo>
                    <a:pt x="93" y="37"/>
                  </a:lnTo>
                  <a:lnTo>
                    <a:pt x="96" y="40"/>
                  </a:lnTo>
                  <a:lnTo>
                    <a:pt x="96" y="42"/>
                  </a:lnTo>
                  <a:lnTo>
                    <a:pt x="96" y="44"/>
                  </a:lnTo>
                  <a:lnTo>
                    <a:pt x="101" y="46"/>
                  </a:lnTo>
                  <a:lnTo>
                    <a:pt x="110" y="48"/>
                  </a:lnTo>
                  <a:lnTo>
                    <a:pt x="116" y="50"/>
                  </a:lnTo>
                  <a:cubicBezTo>
                    <a:pt x="116" y="50"/>
                    <a:pt x="119" y="52"/>
                    <a:pt x="120" y="53"/>
                  </a:cubicBezTo>
                  <a:cubicBezTo>
                    <a:pt x="122" y="53"/>
                    <a:pt x="124" y="54"/>
                    <a:pt x="125" y="54"/>
                  </a:cubicBezTo>
                  <a:cubicBezTo>
                    <a:pt x="127" y="54"/>
                    <a:pt x="128" y="55"/>
                    <a:pt x="128" y="55"/>
                  </a:cubicBezTo>
                  <a:lnTo>
                    <a:pt x="127" y="56"/>
                  </a:lnTo>
                  <a:lnTo>
                    <a:pt x="126" y="58"/>
                  </a:lnTo>
                  <a:lnTo>
                    <a:pt x="126" y="61"/>
                  </a:lnTo>
                  <a:lnTo>
                    <a:pt x="128" y="64"/>
                  </a:lnTo>
                  <a:lnTo>
                    <a:pt x="128" y="68"/>
                  </a:lnTo>
                  <a:lnTo>
                    <a:pt x="128" y="71"/>
                  </a:lnTo>
                  <a:lnTo>
                    <a:pt x="129" y="76"/>
                  </a:lnTo>
                  <a:lnTo>
                    <a:pt x="132" y="78"/>
                  </a:lnTo>
                  <a:lnTo>
                    <a:pt x="135" y="76"/>
                  </a:lnTo>
                  <a:close/>
                  <a:moveTo>
                    <a:pt x="41" y="6"/>
                  </a:moveTo>
                  <a:cubicBezTo>
                    <a:pt x="41" y="6"/>
                    <a:pt x="41" y="6"/>
                    <a:pt x="41" y="6"/>
                  </a:cubicBezTo>
                  <a:cubicBezTo>
                    <a:pt x="41" y="6"/>
                    <a:pt x="41" y="6"/>
                    <a:pt x="41" y="6"/>
                  </a:cubicBezTo>
                  <a:close/>
                  <a:moveTo>
                    <a:pt x="41" y="6"/>
                  </a:moveTo>
                  <a:cubicBezTo>
                    <a:pt x="41" y="6"/>
                    <a:pt x="41" y="6"/>
                    <a:pt x="41" y="5"/>
                  </a:cubicBezTo>
                  <a:cubicBezTo>
                    <a:pt x="41" y="6"/>
                    <a:pt x="41" y="6"/>
                    <a:pt x="41" y="6"/>
                  </a:cubicBezTo>
                  <a:close/>
                  <a:moveTo>
                    <a:pt x="41" y="5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/>
            <a:lstStyle/>
            <a:p>
              <a:pPr defTabSz="1371600">
                <a:defRPr/>
              </a:pPr>
              <a:endParaRPr lang="pl-PL" sz="2700">
                <a:solidFill>
                  <a:prstClr val="white"/>
                </a:solidFill>
                <a:latin typeface="Tw Cen MT"/>
              </a:endParaRPr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3215931" y="2435267"/>
              <a:ext cx="1400306" cy="1419253"/>
            </a:xfrm>
            <a:custGeom>
              <a:avLst/>
              <a:gdLst>
                <a:gd name="T0" fmla="*/ 23 w 147"/>
                <a:gd name="T1" fmla="*/ 123 h 149"/>
                <a:gd name="T2" fmla="*/ 29 w 147"/>
                <a:gd name="T3" fmla="*/ 127 h 149"/>
                <a:gd name="T4" fmla="*/ 35 w 147"/>
                <a:gd name="T5" fmla="*/ 133 h 149"/>
                <a:gd name="T6" fmla="*/ 41 w 147"/>
                <a:gd name="T7" fmla="*/ 125 h 149"/>
                <a:gd name="T8" fmla="*/ 55 w 147"/>
                <a:gd name="T9" fmla="*/ 126 h 149"/>
                <a:gd name="T10" fmla="*/ 59 w 147"/>
                <a:gd name="T11" fmla="*/ 134 h 149"/>
                <a:gd name="T12" fmla="*/ 68 w 147"/>
                <a:gd name="T13" fmla="*/ 143 h 149"/>
                <a:gd name="T14" fmla="*/ 76 w 147"/>
                <a:gd name="T15" fmla="*/ 149 h 149"/>
                <a:gd name="T16" fmla="*/ 88 w 147"/>
                <a:gd name="T17" fmla="*/ 142 h 149"/>
                <a:gd name="T18" fmla="*/ 100 w 147"/>
                <a:gd name="T19" fmla="*/ 137 h 149"/>
                <a:gd name="T20" fmla="*/ 105 w 147"/>
                <a:gd name="T21" fmla="*/ 143 h 149"/>
                <a:gd name="T22" fmla="*/ 119 w 147"/>
                <a:gd name="T23" fmla="*/ 142 h 149"/>
                <a:gd name="T24" fmla="*/ 122 w 147"/>
                <a:gd name="T25" fmla="*/ 135 h 149"/>
                <a:gd name="T26" fmla="*/ 121 w 147"/>
                <a:gd name="T27" fmla="*/ 130 h 149"/>
                <a:gd name="T28" fmla="*/ 124 w 147"/>
                <a:gd name="T29" fmla="*/ 113 h 149"/>
                <a:gd name="T30" fmla="*/ 136 w 147"/>
                <a:gd name="T31" fmla="*/ 108 h 149"/>
                <a:gd name="T32" fmla="*/ 136 w 147"/>
                <a:gd name="T33" fmla="*/ 98 h 149"/>
                <a:gd name="T34" fmla="*/ 140 w 147"/>
                <a:gd name="T35" fmla="*/ 93 h 149"/>
                <a:gd name="T36" fmla="*/ 140 w 147"/>
                <a:gd name="T37" fmla="*/ 87 h 149"/>
                <a:gd name="T38" fmla="*/ 146 w 147"/>
                <a:gd name="T39" fmla="*/ 77 h 149"/>
                <a:gd name="T40" fmla="*/ 139 w 147"/>
                <a:gd name="T41" fmla="*/ 72 h 149"/>
                <a:gd name="T42" fmla="*/ 129 w 147"/>
                <a:gd name="T43" fmla="*/ 74 h 149"/>
                <a:gd name="T44" fmla="*/ 117 w 147"/>
                <a:gd name="T45" fmla="*/ 68 h 149"/>
                <a:gd name="T46" fmla="*/ 110 w 147"/>
                <a:gd name="T47" fmla="*/ 57 h 149"/>
                <a:gd name="T48" fmla="*/ 108 w 147"/>
                <a:gd name="T49" fmla="*/ 50 h 149"/>
                <a:gd name="T50" fmla="*/ 96 w 147"/>
                <a:gd name="T51" fmla="*/ 36 h 149"/>
                <a:gd name="T52" fmla="*/ 91 w 147"/>
                <a:gd name="T53" fmla="*/ 19 h 149"/>
                <a:gd name="T54" fmla="*/ 87 w 147"/>
                <a:gd name="T55" fmla="*/ 8 h 149"/>
                <a:gd name="T56" fmla="*/ 87 w 147"/>
                <a:gd name="T57" fmla="*/ 0 h 149"/>
                <a:gd name="T58" fmla="*/ 84 w 147"/>
                <a:gd name="T59" fmla="*/ 2 h 149"/>
                <a:gd name="T60" fmla="*/ 82 w 147"/>
                <a:gd name="T61" fmla="*/ 3 h 149"/>
                <a:gd name="T62" fmla="*/ 71 w 147"/>
                <a:gd name="T63" fmla="*/ 8 h 149"/>
                <a:gd name="T64" fmla="*/ 64 w 147"/>
                <a:gd name="T65" fmla="*/ 14 h 149"/>
                <a:gd name="T66" fmla="*/ 57 w 147"/>
                <a:gd name="T67" fmla="*/ 12 h 149"/>
                <a:gd name="T68" fmla="*/ 47 w 147"/>
                <a:gd name="T69" fmla="*/ 19 h 149"/>
                <a:gd name="T70" fmla="*/ 44 w 147"/>
                <a:gd name="T71" fmla="*/ 25 h 149"/>
                <a:gd name="T72" fmla="*/ 49 w 147"/>
                <a:gd name="T73" fmla="*/ 35 h 149"/>
                <a:gd name="T74" fmla="*/ 43 w 147"/>
                <a:gd name="T75" fmla="*/ 47 h 149"/>
                <a:gd name="T76" fmla="*/ 35 w 147"/>
                <a:gd name="T77" fmla="*/ 55 h 149"/>
                <a:gd name="T78" fmla="*/ 27 w 147"/>
                <a:gd name="T79" fmla="*/ 59 h 149"/>
                <a:gd name="T80" fmla="*/ 26 w 147"/>
                <a:gd name="T81" fmla="*/ 73 h 149"/>
                <a:gd name="T82" fmla="*/ 36 w 147"/>
                <a:gd name="T83" fmla="*/ 82 h 149"/>
                <a:gd name="T84" fmla="*/ 28 w 147"/>
                <a:gd name="T85" fmla="*/ 88 h 149"/>
                <a:gd name="T86" fmla="*/ 18 w 147"/>
                <a:gd name="T87" fmla="*/ 89 h 149"/>
                <a:gd name="T88" fmla="*/ 12 w 147"/>
                <a:gd name="T89" fmla="*/ 89 h 149"/>
                <a:gd name="T90" fmla="*/ 9 w 147"/>
                <a:gd name="T91" fmla="*/ 99 h 149"/>
                <a:gd name="T92" fmla="*/ 0 w 147"/>
                <a:gd name="T93" fmla="*/ 108 h 149"/>
                <a:gd name="T94" fmla="*/ 15 w 147"/>
                <a:gd name="T95" fmla="*/ 111 h 149"/>
                <a:gd name="T96" fmla="*/ 18 w 147"/>
                <a:gd name="T97" fmla="*/ 12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7" h="149">
                  <a:moveTo>
                    <a:pt x="16" y="125"/>
                  </a:moveTo>
                  <a:lnTo>
                    <a:pt x="18" y="124"/>
                  </a:lnTo>
                  <a:lnTo>
                    <a:pt x="23" y="123"/>
                  </a:lnTo>
                  <a:lnTo>
                    <a:pt x="26" y="125"/>
                  </a:lnTo>
                  <a:lnTo>
                    <a:pt x="26" y="127"/>
                  </a:lnTo>
                  <a:lnTo>
                    <a:pt x="29" y="127"/>
                  </a:lnTo>
                  <a:lnTo>
                    <a:pt x="31" y="128"/>
                  </a:lnTo>
                  <a:lnTo>
                    <a:pt x="32" y="132"/>
                  </a:lnTo>
                  <a:lnTo>
                    <a:pt x="35" y="133"/>
                  </a:lnTo>
                  <a:lnTo>
                    <a:pt x="37" y="132"/>
                  </a:lnTo>
                  <a:lnTo>
                    <a:pt x="38" y="128"/>
                  </a:lnTo>
                  <a:lnTo>
                    <a:pt x="41" y="125"/>
                  </a:lnTo>
                  <a:lnTo>
                    <a:pt x="46" y="124"/>
                  </a:lnTo>
                  <a:lnTo>
                    <a:pt x="50" y="122"/>
                  </a:lnTo>
                  <a:lnTo>
                    <a:pt x="55" y="126"/>
                  </a:lnTo>
                  <a:lnTo>
                    <a:pt x="56" y="128"/>
                  </a:lnTo>
                  <a:lnTo>
                    <a:pt x="56" y="132"/>
                  </a:lnTo>
                  <a:lnTo>
                    <a:pt x="59" y="134"/>
                  </a:lnTo>
                  <a:lnTo>
                    <a:pt x="63" y="136"/>
                  </a:lnTo>
                  <a:lnTo>
                    <a:pt x="68" y="140"/>
                  </a:lnTo>
                  <a:lnTo>
                    <a:pt x="68" y="143"/>
                  </a:lnTo>
                  <a:lnTo>
                    <a:pt x="69" y="145"/>
                  </a:lnTo>
                  <a:lnTo>
                    <a:pt x="72" y="149"/>
                  </a:lnTo>
                  <a:lnTo>
                    <a:pt x="76" y="149"/>
                  </a:lnTo>
                  <a:lnTo>
                    <a:pt x="80" y="149"/>
                  </a:lnTo>
                  <a:lnTo>
                    <a:pt x="84" y="145"/>
                  </a:lnTo>
                  <a:lnTo>
                    <a:pt x="88" y="142"/>
                  </a:lnTo>
                  <a:lnTo>
                    <a:pt x="92" y="138"/>
                  </a:lnTo>
                  <a:lnTo>
                    <a:pt x="97" y="139"/>
                  </a:lnTo>
                  <a:lnTo>
                    <a:pt x="100" y="137"/>
                  </a:lnTo>
                  <a:lnTo>
                    <a:pt x="102" y="137"/>
                  </a:lnTo>
                  <a:lnTo>
                    <a:pt x="105" y="141"/>
                  </a:lnTo>
                  <a:lnTo>
                    <a:pt x="105" y="143"/>
                  </a:lnTo>
                  <a:cubicBezTo>
                    <a:pt x="105" y="143"/>
                    <a:pt x="107" y="145"/>
                    <a:pt x="109" y="145"/>
                  </a:cubicBezTo>
                  <a:cubicBezTo>
                    <a:pt x="110" y="145"/>
                    <a:pt x="115" y="144"/>
                    <a:pt x="115" y="144"/>
                  </a:cubicBezTo>
                  <a:lnTo>
                    <a:pt x="119" y="142"/>
                  </a:lnTo>
                  <a:lnTo>
                    <a:pt x="119" y="139"/>
                  </a:lnTo>
                  <a:lnTo>
                    <a:pt x="119" y="136"/>
                  </a:lnTo>
                  <a:lnTo>
                    <a:pt x="122" y="135"/>
                  </a:lnTo>
                  <a:lnTo>
                    <a:pt x="124" y="135"/>
                  </a:lnTo>
                  <a:lnTo>
                    <a:pt x="124" y="133"/>
                  </a:lnTo>
                  <a:lnTo>
                    <a:pt x="121" y="130"/>
                  </a:lnTo>
                  <a:lnTo>
                    <a:pt x="120" y="127"/>
                  </a:lnTo>
                  <a:lnTo>
                    <a:pt x="121" y="120"/>
                  </a:lnTo>
                  <a:lnTo>
                    <a:pt x="124" y="113"/>
                  </a:lnTo>
                  <a:lnTo>
                    <a:pt x="130" y="107"/>
                  </a:lnTo>
                  <a:lnTo>
                    <a:pt x="133" y="106"/>
                  </a:lnTo>
                  <a:lnTo>
                    <a:pt x="136" y="108"/>
                  </a:lnTo>
                  <a:lnTo>
                    <a:pt x="137" y="105"/>
                  </a:lnTo>
                  <a:lnTo>
                    <a:pt x="138" y="101"/>
                  </a:lnTo>
                  <a:lnTo>
                    <a:pt x="136" y="98"/>
                  </a:lnTo>
                  <a:lnTo>
                    <a:pt x="136" y="95"/>
                  </a:lnTo>
                  <a:lnTo>
                    <a:pt x="137" y="93"/>
                  </a:lnTo>
                  <a:lnTo>
                    <a:pt x="140" y="93"/>
                  </a:lnTo>
                  <a:lnTo>
                    <a:pt x="141" y="91"/>
                  </a:lnTo>
                  <a:lnTo>
                    <a:pt x="140" y="89"/>
                  </a:lnTo>
                  <a:lnTo>
                    <a:pt x="140" y="87"/>
                  </a:lnTo>
                  <a:lnTo>
                    <a:pt x="144" y="81"/>
                  </a:lnTo>
                  <a:lnTo>
                    <a:pt x="147" y="78"/>
                  </a:lnTo>
                  <a:lnTo>
                    <a:pt x="146" y="77"/>
                  </a:lnTo>
                  <a:lnTo>
                    <a:pt x="145" y="74"/>
                  </a:lnTo>
                  <a:lnTo>
                    <a:pt x="142" y="71"/>
                  </a:lnTo>
                  <a:lnTo>
                    <a:pt x="139" y="72"/>
                  </a:lnTo>
                  <a:lnTo>
                    <a:pt x="138" y="74"/>
                  </a:lnTo>
                  <a:lnTo>
                    <a:pt x="131" y="76"/>
                  </a:lnTo>
                  <a:lnTo>
                    <a:pt x="129" y="74"/>
                  </a:lnTo>
                  <a:lnTo>
                    <a:pt x="126" y="70"/>
                  </a:lnTo>
                  <a:lnTo>
                    <a:pt x="121" y="68"/>
                  </a:lnTo>
                  <a:lnTo>
                    <a:pt x="117" y="68"/>
                  </a:lnTo>
                  <a:lnTo>
                    <a:pt x="115" y="66"/>
                  </a:lnTo>
                  <a:lnTo>
                    <a:pt x="113" y="61"/>
                  </a:lnTo>
                  <a:lnTo>
                    <a:pt x="110" y="57"/>
                  </a:lnTo>
                  <a:lnTo>
                    <a:pt x="109" y="55"/>
                  </a:lnTo>
                  <a:lnTo>
                    <a:pt x="108" y="53"/>
                  </a:lnTo>
                  <a:cubicBezTo>
                    <a:pt x="108" y="53"/>
                    <a:pt x="109" y="51"/>
                    <a:pt x="108" y="50"/>
                  </a:cubicBezTo>
                  <a:cubicBezTo>
                    <a:pt x="108" y="49"/>
                    <a:pt x="105" y="46"/>
                    <a:pt x="105" y="46"/>
                  </a:cubicBezTo>
                  <a:lnTo>
                    <a:pt x="101" y="42"/>
                  </a:lnTo>
                  <a:lnTo>
                    <a:pt x="96" y="36"/>
                  </a:lnTo>
                  <a:cubicBezTo>
                    <a:pt x="96" y="36"/>
                    <a:pt x="92" y="31"/>
                    <a:pt x="92" y="30"/>
                  </a:cubicBezTo>
                  <a:cubicBezTo>
                    <a:pt x="92" y="29"/>
                    <a:pt x="91" y="24"/>
                    <a:pt x="91" y="24"/>
                  </a:cubicBezTo>
                  <a:lnTo>
                    <a:pt x="91" y="19"/>
                  </a:lnTo>
                  <a:cubicBezTo>
                    <a:pt x="91" y="19"/>
                    <a:pt x="93" y="18"/>
                    <a:pt x="93" y="17"/>
                  </a:cubicBezTo>
                  <a:cubicBezTo>
                    <a:pt x="93" y="15"/>
                    <a:pt x="91" y="12"/>
                    <a:pt x="91" y="12"/>
                  </a:cubicBezTo>
                  <a:lnTo>
                    <a:pt x="87" y="8"/>
                  </a:lnTo>
                  <a:lnTo>
                    <a:pt x="87" y="5"/>
                  </a:lnTo>
                  <a:lnTo>
                    <a:pt x="86" y="1"/>
                  </a:lnTo>
                  <a:lnTo>
                    <a:pt x="87" y="0"/>
                  </a:lnTo>
                  <a:lnTo>
                    <a:pt x="85" y="2"/>
                  </a:lnTo>
                  <a:lnTo>
                    <a:pt x="85" y="2"/>
                  </a:lnTo>
                  <a:lnTo>
                    <a:pt x="84" y="2"/>
                  </a:lnTo>
                  <a:lnTo>
                    <a:pt x="83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76" y="3"/>
                  </a:lnTo>
                  <a:lnTo>
                    <a:pt x="71" y="4"/>
                  </a:lnTo>
                  <a:lnTo>
                    <a:pt x="71" y="8"/>
                  </a:lnTo>
                  <a:lnTo>
                    <a:pt x="72" y="10"/>
                  </a:lnTo>
                  <a:lnTo>
                    <a:pt x="68" y="13"/>
                  </a:lnTo>
                  <a:lnTo>
                    <a:pt x="64" y="14"/>
                  </a:lnTo>
                  <a:lnTo>
                    <a:pt x="61" y="10"/>
                  </a:lnTo>
                  <a:lnTo>
                    <a:pt x="59" y="9"/>
                  </a:lnTo>
                  <a:lnTo>
                    <a:pt x="57" y="12"/>
                  </a:lnTo>
                  <a:lnTo>
                    <a:pt x="51" y="15"/>
                  </a:lnTo>
                  <a:lnTo>
                    <a:pt x="48" y="16"/>
                  </a:lnTo>
                  <a:lnTo>
                    <a:pt x="47" y="19"/>
                  </a:lnTo>
                  <a:lnTo>
                    <a:pt x="48" y="21"/>
                  </a:lnTo>
                  <a:lnTo>
                    <a:pt x="47" y="24"/>
                  </a:lnTo>
                  <a:lnTo>
                    <a:pt x="44" y="25"/>
                  </a:lnTo>
                  <a:lnTo>
                    <a:pt x="44" y="28"/>
                  </a:lnTo>
                  <a:lnTo>
                    <a:pt x="50" y="29"/>
                  </a:lnTo>
                  <a:lnTo>
                    <a:pt x="49" y="35"/>
                  </a:lnTo>
                  <a:lnTo>
                    <a:pt x="48" y="42"/>
                  </a:lnTo>
                  <a:lnTo>
                    <a:pt x="46" y="42"/>
                  </a:lnTo>
                  <a:lnTo>
                    <a:pt x="43" y="47"/>
                  </a:lnTo>
                  <a:lnTo>
                    <a:pt x="42" y="51"/>
                  </a:lnTo>
                  <a:lnTo>
                    <a:pt x="38" y="51"/>
                  </a:lnTo>
                  <a:lnTo>
                    <a:pt x="35" y="55"/>
                  </a:lnTo>
                  <a:lnTo>
                    <a:pt x="29" y="55"/>
                  </a:lnTo>
                  <a:lnTo>
                    <a:pt x="27" y="57"/>
                  </a:lnTo>
                  <a:lnTo>
                    <a:pt x="27" y="59"/>
                  </a:lnTo>
                  <a:lnTo>
                    <a:pt x="26" y="58"/>
                  </a:lnTo>
                  <a:lnTo>
                    <a:pt x="27" y="67"/>
                  </a:lnTo>
                  <a:lnTo>
                    <a:pt x="26" y="73"/>
                  </a:lnTo>
                  <a:lnTo>
                    <a:pt x="33" y="75"/>
                  </a:lnTo>
                  <a:lnTo>
                    <a:pt x="33" y="80"/>
                  </a:lnTo>
                  <a:lnTo>
                    <a:pt x="36" y="82"/>
                  </a:lnTo>
                  <a:lnTo>
                    <a:pt x="39" y="88"/>
                  </a:lnTo>
                  <a:lnTo>
                    <a:pt x="33" y="88"/>
                  </a:lnTo>
                  <a:lnTo>
                    <a:pt x="28" y="88"/>
                  </a:lnTo>
                  <a:cubicBezTo>
                    <a:pt x="28" y="88"/>
                    <a:pt x="26" y="90"/>
                    <a:pt x="24" y="90"/>
                  </a:cubicBezTo>
                  <a:cubicBezTo>
                    <a:pt x="22" y="91"/>
                    <a:pt x="20" y="92"/>
                    <a:pt x="20" y="92"/>
                  </a:cubicBezTo>
                  <a:lnTo>
                    <a:pt x="18" y="89"/>
                  </a:lnTo>
                  <a:lnTo>
                    <a:pt x="17" y="87"/>
                  </a:lnTo>
                  <a:lnTo>
                    <a:pt x="12" y="85"/>
                  </a:lnTo>
                  <a:lnTo>
                    <a:pt x="12" y="89"/>
                  </a:lnTo>
                  <a:lnTo>
                    <a:pt x="15" y="94"/>
                  </a:lnTo>
                  <a:lnTo>
                    <a:pt x="14" y="99"/>
                  </a:lnTo>
                  <a:lnTo>
                    <a:pt x="9" y="99"/>
                  </a:lnTo>
                  <a:lnTo>
                    <a:pt x="5" y="100"/>
                  </a:lnTo>
                  <a:lnTo>
                    <a:pt x="5" y="104"/>
                  </a:lnTo>
                  <a:lnTo>
                    <a:pt x="0" y="108"/>
                  </a:lnTo>
                  <a:lnTo>
                    <a:pt x="0" y="110"/>
                  </a:lnTo>
                  <a:lnTo>
                    <a:pt x="6" y="111"/>
                  </a:lnTo>
                  <a:lnTo>
                    <a:pt x="15" y="111"/>
                  </a:lnTo>
                  <a:lnTo>
                    <a:pt x="15" y="116"/>
                  </a:lnTo>
                  <a:lnTo>
                    <a:pt x="17" y="116"/>
                  </a:lnTo>
                  <a:lnTo>
                    <a:pt x="18" y="120"/>
                  </a:lnTo>
                  <a:lnTo>
                    <a:pt x="16" y="123"/>
                  </a:lnTo>
                  <a:lnTo>
                    <a:pt x="16" y="125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/>
            <a:lstStyle/>
            <a:p>
              <a:pPr defTabSz="1371600">
                <a:defRPr/>
              </a:pPr>
              <a:endParaRPr lang="pl-PL" sz="2700">
                <a:solidFill>
                  <a:prstClr val="white"/>
                </a:solidFill>
                <a:latin typeface="Tw Cen MT"/>
              </a:endParaRPr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4082787" y="3168706"/>
              <a:ext cx="1800393" cy="1495454"/>
            </a:xfrm>
            <a:custGeom>
              <a:avLst/>
              <a:gdLst>
                <a:gd name="T0" fmla="*/ 179 w 189"/>
                <a:gd name="T1" fmla="*/ 95 h 157"/>
                <a:gd name="T2" fmla="*/ 172 w 189"/>
                <a:gd name="T3" fmla="*/ 93 h 157"/>
                <a:gd name="T4" fmla="*/ 168 w 189"/>
                <a:gd name="T5" fmla="*/ 96 h 157"/>
                <a:gd name="T6" fmla="*/ 160 w 189"/>
                <a:gd name="T7" fmla="*/ 102 h 157"/>
                <a:gd name="T8" fmla="*/ 140 w 189"/>
                <a:gd name="T9" fmla="*/ 105 h 157"/>
                <a:gd name="T10" fmla="*/ 126 w 189"/>
                <a:gd name="T11" fmla="*/ 109 h 157"/>
                <a:gd name="T12" fmla="*/ 112 w 189"/>
                <a:gd name="T13" fmla="*/ 112 h 157"/>
                <a:gd name="T14" fmla="*/ 99 w 189"/>
                <a:gd name="T15" fmla="*/ 108 h 157"/>
                <a:gd name="T16" fmla="*/ 90 w 189"/>
                <a:gd name="T17" fmla="*/ 110 h 157"/>
                <a:gd name="T18" fmla="*/ 92 w 189"/>
                <a:gd name="T19" fmla="*/ 123 h 157"/>
                <a:gd name="T20" fmla="*/ 97 w 189"/>
                <a:gd name="T21" fmla="*/ 129 h 157"/>
                <a:gd name="T22" fmla="*/ 95 w 189"/>
                <a:gd name="T23" fmla="*/ 138 h 157"/>
                <a:gd name="T24" fmla="*/ 95 w 189"/>
                <a:gd name="T25" fmla="*/ 144 h 157"/>
                <a:gd name="T26" fmla="*/ 88 w 189"/>
                <a:gd name="T27" fmla="*/ 151 h 157"/>
                <a:gd name="T28" fmla="*/ 76 w 189"/>
                <a:gd name="T29" fmla="*/ 155 h 157"/>
                <a:gd name="T30" fmla="*/ 71 w 189"/>
                <a:gd name="T31" fmla="*/ 154 h 157"/>
                <a:gd name="T32" fmla="*/ 65 w 189"/>
                <a:gd name="T33" fmla="*/ 150 h 157"/>
                <a:gd name="T34" fmla="*/ 56 w 189"/>
                <a:gd name="T35" fmla="*/ 150 h 157"/>
                <a:gd name="T36" fmla="*/ 49 w 189"/>
                <a:gd name="T37" fmla="*/ 134 h 157"/>
                <a:gd name="T38" fmla="*/ 48 w 189"/>
                <a:gd name="T39" fmla="*/ 117 h 157"/>
                <a:gd name="T40" fmla="*/ 37 w 189"/>
                <a:gd name="T41" fmla="*/ 116 h 157"/>
                <a:gd name="T42" fmla="*/ 29 w 189"/>
                <a:gd name="T43" fmla="*/ 124 h 157"/>
                <a:gd name="T44" fmla="*/ 14 w 189"/>
                <a:gd name="T45" fmla="*/ 124 h 157"/>
                <a:gd name="T46" fmla="*/ 4 w 189"/>
                <a:gd name="T47" fmla="*/ 122 h 157"/>
                <a:gd name="T48" fmla="*/ 1 w 189"/>
                <a:gd name="T49" fmla="*/ 109 h 157"/>
                <a:gd name="T50" fmla="*/ 2 w 189"/>
                <a:gd name="T51" fmla="*/ 100 h 157"/>
                <a:gd name="T52" fmla="*/ 5 w 189"/>
                <a:gd name="T53" fmla="*/ 87 h 157"/>
                <a:gd name="T54" fmla="*/ 14 w 189"/>
                <a:gd name="T55" fmla="*/ 84 h 157"/>
                <a:gd name="T56" fmla="*/ 18 w 189"/>
                <a:gd name="T57" fmla="*/ 76 h 157"/>
                <a:gd name="T58" fmla="*/ 27 w 189"/>
                <a:gd name="T59" fmla="*/ 69 h 157"/>
                <a:gd name="T60" fmla="*/ 28 w 189"/>
                <a:gd name="T61" fmla="*/ 63 h 157"/>
                <a:gd name="T62" fmla="*/ 33 w 189"/>
                <a:gd name="T63" fmla="*/ 58 h 157"/>
                <a:gd name="T64" fmla="*/ 30 w 189"/>
                <a:gd name="T65" fmla="*/ 53 h 157"/>
                <a:gd name="T66" fmla="*/ 39 w 189"/>
                <a:gd name="T67" fmla="*/ 30 h 157"/>
                <a:gd name="T68" fmla="*/ 47 w 189"/>
                <a:gd name="T69" fmla="*/ 24 h 157"/>
                <a:gd name="T70" fmla="*/ 49 w 189"/>
                <a:gd name="T71" fmla="*/ 16 h 157"/>
                <a:gd name="T72" fmla="*/ 53 w 189"/>
                <a:gd name="T73" fmla="*/ 4 h 157"/>
                <a:gd name="T74" fmla="*/ 57 w 189"/>
                <a:gd name="T75" fmla="*/ 3 h 157"/>
                <a:gd name="T76" fmla="*/ 68 w 189"/>
                <a:gd name="T77" fmla="*/ 9 h 157"/>
                <a:gd name="T78" fmla="*/ 82 w 189"/>
                <a:gd name="T79" fmla="*/ 3 h 157"/>
                <a:gd name="T80" fmla="*/ 94 w 189"/>
                <a:gd name="T81" fmla="*/ 10 h 157"/>
                <a:gd name="T82" fmla="*/ 93 w 189"/>
                <a:gd name="T83" fmla="*/ 18 h 157"/>
                <a:gd name="T84" fmla="*/ 102 w 189"/>
                <a:gd name="T85" fmla="*/ 9 h 157"/>
                <a:gd name="T86" fmla="*/ 114 w 189"/>
                <a:gd name="T87" fmla="*/ 13 h 157"/>
                <a:gd name="T88" fmla="*/ 123 w 189"/>
                <a:gd name="T89" fmla="*/ 11 h 157"/>
                <a:gd name="T90" fmla="*/ 131 w 189"/>
                <a:gd name="T91" fmla="*/ 9 h 157"/>
                <a:gd name="T92" fmla="*/ 138 w 189"/>
                <a:gd name="T93" fmla="*/ 7 h 157"/>
                <a:gd name="T94" fmla="*/ 147 w 189"/>
                <a:gd name="T95" fmla="*/ 18 h 157"/>
                <a:gd name="T96" fmla="*/ 145 w 189"/>
                <a:gd name="T97" fmla="*/ 32 h 157"/>
                <a:gd name="T98" fmla="*/ 150 w 189"/>
                <a:gd name="T99" fmla="*/ 37 h 157"/>
                <a:gd name="T100" fmla="*/ 154 w 189"/>
                <a:gd name="T101" fmla="*/ 48 h 157"/>
                <a:gd name="T102" fmla="*/ 164 w 189"/>
                <a:gd name="T103" fmla="*/ 53 h 157"/>
                <a:gd name="T104" fmla="*/ 174 w 189"/>
                <a:gd name="T105" fmla="*/ 51 h 157"/>
                <a:gd name="T106" fmla="*/ 182 w 189"/>
                <a:gd name="T107" fmla="*/ 51 h 157"/>
                <a:gd name="T108" fmla="*/ 184 w 189"/>
                <a:gd name="T109" fmla="*/ 63 h 157"/>
                <a:gd name="T110" fmla="*/ 189 w 189"/>
                <a:gd name="T111" fmla="*/ 72 h 157"/>
                <a:gd name="T112" fmla="*/ 182 w 189"/>
                <a:gd name="T113" fmla="*/ 79 h 157"/>
                <a:gd name="T114" fmla="*/ 184 w 189"/>
                <a:gd name="T115" fmla="*/ 8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9" h="157">
                  <a:moveTo>
                    <a:pt x="184" y="90"/>
                  </a:moveTo>
                  <a:lnTo>
                    <a:pt x="183" y="93"/>
                  </a:lnTo>
                  <a:lnTo>
                    <a:pt x="181" y="94"/>
                  </a:lnTo>
                  <a:cubicBezTo>
                    <a:pt x="181" y="94"/>
                    <a:pt x="180" y="95"/>
                    <a:pt x="179" y="95"/>
                  </a:cubicBezTo>
                  <a:cubicBezTo>
                    <a:pt x="179" y="95"/>
                    <a:pt x="178" y="96"/>
                    <a:pt x="177" y="95"/>
                  </a:cubicBezTo>
                  <a:cubicBezTo>
                    <a:pt x="177" y="95"/>
                    <a:pt x="176" y="95"/>
                    <a:pt x="175" y="94"/>
                  </a:cubicBezTo>
                  <a:cubicBezTo>
                    <a:pt x="175" y="94"/>
                    <a:pt x="173" y="93"/>
                    <a:pt x="173" y="93"/>
                  </a:cubicBezTo>
                  <a:lnTo>
                    <a:pt x="172" y="93"/>
                  </a:lnTo>
                  <a:lnTo>
                    <a:pt x="171" y="94"/>
                  </a:lnTo>
                  <a:lnTo>
                    <a:pt x="170" y="96"/>
                  </a:lnTo>
                  <a:lnTo>
                    <a:pt x="169" y="97"/>
                  </a:lnTo>
                  <a:lnTo>
                    <a:pt x="168" y="96"/>
                  </a:lnTo>
                  <a:lnTo>
                    <a:pt x="166" y="96"/>
                  </a:lnTo>
                  <a:lnTo>
                    <a:pt x="165" y="97"/>
                  </a:lnTo>
                  <a:lnTo>
                    <a:pt x="163" y="100"/>
                  </a:lnTo>
                  <a:lnTo>
                    <a:pt x="160" y="102"/>
                  </a:lnTo>
                  <a:lnTo>
                    <a:pt x="155" y="103"/>
                  </a:lnTo>
                  <a:cubicBezTo>
                    <a:pt x="155" y="103"/>
                    <a:pt x="152" y="103"/>
                    <a:pt x="151" y="103"/>
                  </a:cubicBezTo>
                  <a:cubicBezTo>
                    <a:pt x="150" y="103"/>
                    <a:pt x="143" y="104"/>
                    <a:pt x="143" y="104"/>
                  </a:cubicBezTo>
                  <a:lnTo>
                    <a:pt x="140" y="105"/>
                  </a:lnTo>
                  <a:lnTo>
                    <a:pt x="140" y="106"/>
                  </a:lnTo>
                  <a:lnTo>
                    <a:pt x="135" y="107"/>
                  </a:lnTo>
                  <a:cubicBezTo>
                    <a:pt x="135" y="107"/>
                    <a:pt x="133" y="108"/>
                    <a:pt x="130" y="108"/>
                  </a:cubicBezTo>
                  <a:cubicBezTo>
                    <a:pt x="128" y="108"/>
                    <a:pt x="127" y="109"/>
                    <a:pt x="126" y="109"/>
                  </a:cubicBezTo>
                  <a:cubicBezTo>
                    <a:pt x="125" y="110"/>
                    <a:pt x="124" y="110"/>
                    <a:pt x="122" y="110"/>
                  </a:cubicBezTo>
                  <a:cubicBezTo>
                    <a:pt x="120" y="111"/>
                    <a:pt x="120" y="111"/>
                    <a:pt x="118" y="111"/>
                  </a:cubicBezTo>
                  <a:cubicBezTo>
                    <a:pt x="117" y="111"/>
                    <a:pt x="116" y="111"/>
                    <a:pt x="116" y="111"/>
                  </a:cubicBezTo>
                  <a:cubicBezTo>
                    <a:pt x="116" y="111"/>
                    <a:pt x="113" y="111"/>
                    <a:pt x="112" y="112"/>
                  </a:cubicBezTo>
                  <a:cubicBezTo>
                    <a:pt x="110" y="112"/>
                    <a:pt x="108" y="112"/>
                    <a:pt x="108" y="112"/>
                  </a:cubicBezTo>
                  <a:lnTo>
                    <a:pt x="105" y="114"/>
                  </a:lnTo>
                  <a:lnTo>
                    <a:pt x="103" y="112"/>
                  </a:lnTo>
                  <a:lnTo>
                    <a:pt x="99" y="108"/>
                  </a:lnTo>
                  <a:lnTo>
                    <a:pt x="94" y="103"/>
                  </a:lnTo>
                  <a:lnTo>
                    <a:pt x="93" y="104"/>
                  </a:lnTo>
                  <a:lnTo>
                    <a:pt x="92" y="106"/>
                  </a:lnTo>
                  <a:lnTo>
                    <a:pt x="90" y="110"/>
                  </a:lnTo>
                  <a:lnTo>
                    <a:pt x="91" y="114"/>
                  </a:lnTo>
                  <a:lnTo>
                    <a:pt x="94" y="118"/>
                  </a:lnTo>
                  <a:lnTo>
                    <a:pt x="92" y="120"/>
                  </a:lnTo>
                  <a:lnTo>
                    <a:pt x="92" y="123"/>
                  </a:lnTo>
                  <a:lnTo>
                    <a:pt x="93" y="125"/>
                  </a:lnTo>
                  <a:lnTo>
                    <a:pt x="95" y="126"/>
                  </a:lnTo>
                  <a:lnTo>
                    <a:pt x="97" y="127"/>
                  </a:lnTo>
                  <a:lnTo>
                    <a:pt x="97" y="129"/>
                  </a:lnTo>
                  <a:lnTo>
                    <a:pt x="97" y="132"/>
                  </a:lnTo>
                  <a:lnTo>
                    <a:pt x="98" y="134"/>
                  </a:lnTo>
                  <a:lnTo>
                    <a:pt x="98" y="137"/>
                  </a:lnTo>
                  <a:lnTo>
                    <a:pt x="95" y="138"/>
                  </a:lnTo>
                  <a:lnTo>
                    <a:pt x="95" y="140"/>
                  </a:lnTo>
                  <a:lnTo>
                    <a:pt x="99" y="141"/>
                  </a:lnTo>
                  <a:lnTo>
                    <a:pt x="97" y="143"/>
                  </a:lnTo>
                  <a:lnTo>
                    <a:pt x="95" y="144"/>
                  </a:lnTo>
                  <a:lnTo>
                    <a:pt x="94" y="146"/>
                  </a:lnTo>
                  <a:lnTo>
                    <a:pt x="94" y="148"/>
                  </a:lnTo>
                  <a:lnTo>
                    <a:pt x="91" y="150"/>
                  </a:lnTo>
                  <a:lnTo>
                    <a:pt x="88" y="151"/>
                  </a:lnTo>
                  <a:lnTo>
                    <a:pt x="86" y="153"/>
                  </a:lnTo>
                  <a:cubicBezTo>
                    <a:pt x="86" y="153"/>
                    <a:pt x="81" y="154"/>
                    <a:pt x="80" y="154"/>
                  </a:cubicBezTo>
                  <a:cubicBezTo>
                    <a:pt x="79" y="154"/>
                    <a:pt x="79" y="155"/>
                    <a:pt x="79" y="155"/>
                  </a:cubicBezTo>
                  <a:lnTo>
                    <a:pt x="76" y="155"/>
                  </a:lnTo>
                  <a:lnTo>
                    <a:pt x="73" y="157"/>
                  </a:lnTo>
                  <a:lnTo>
                    <a:pt x="72" y="156"/>
                  </a:lnTo>
                  <a:lnTo>
                    <a:pt x="70" y="156"/>
                  </a:lnTo>
                  <a:lnTo>
                    <a:pt x="71" y="154"/>
                  </a:lnTo>
                  <a:lnTo>
                    <a:pt x="71" y="153"/>
                  </a:lnTo>
                  <a:cubicBezTo>
                    <a:pt x="71" y="153"/>
                    <a:pt x="70" y="150"/>
                    <a:pt x="70" y="149"/>
                  </a:cubicBezTo>
                  <a:lnTo>
                    <a:pt x="67" y="148"/>
                  </a:lnTo>
                  <a:lnTo>
                    <a:pt x="65" y="150"/>
                  </a:lnTo>
                  <a:lnTo>
                    <a:pt x="62" y="151"/>
                  </a:lnTo>
                  <a:lnTo>
                    <a:pt x="60" y="153"/>
                  </a:lnTo>
                  <a:lnTo>
                    <a:pt x="58" y="153"/>
                  </a:lnTo>
                  <a:lnTo>
                    <a:pt x="56" y="150"/>
                  </a:lnTo>
                  <a:lnTo>
                    <a:pt x="55" y="146"/>
                  </a:lnTo>
                  <a:lnTo>
                    <a:pt x="55" y="142"/>
                  </a:lnTo>
                  <a:lnTo>
                    <a:pt x="53" y="138"/>
                  </a:lnTo>
                  <a:lnTo>
                    <a:pt x="49" y="134"/>
                  </a:lnTo>
                  <a:lnTo>
                    <a:pt x="46" y="129"/>
                  </a:lnTo>
                  <a:lnTo>
                    <a:pt x="45" y="123"/>
                  </a:lnTo>
                  <a:lnTo>
                    <a:pt x="45" y="121"/>
                  </a:lnTo>
                  <a:lnTo>
                    <a:pt x="48" y="117"/>
                  </a:lnTo>
                  <a:lnTo>
                    <a:pt x="46" y="117"/>
                  </a:lnTo>
                  <a:lnTo>
                    <a:pt x="42" y="115"/>
                  </a:lnTo>
                  <a:lnTo>
                    <a:pt x="40" y="116"/>
                  </a:lnTo>
                  <a:lnTo>
                    <a:pt x="37" y="116"/>
                  </a:lnTo>
                  <a:lnTo>
                    <a:pt x="36" y="119"/>
                  </a:lnTo>
                  <a:lnTo>
                    <a:pt x="35" y="120"/>
                  </a:lnTo>
                  <a:cubicBezTo>
                    <a:pt x="35" y="120"/>
                    <a:pt x="32" y="121"/>
                    <a:pt x="31" y="122"/>
                  </a:cubicBezTo>
                  <a:cubicBezTo>
                    <a:pt x="30" y="122"/>
                    <a:pt x="29" y="124"/>
                    <a:pt x="29" y="124"/>
                  </a:cubicBezTo>
                  <a:lnTo>
                    <a:pt x="24" y="126"/>
                  </a:lnTo>
                  <a:lnTo>
                    <a:pt x="21" y="125"/>
                  </a:lnTo>
                  <a:cubicBezTo>
                    <a:pt x="21" y="125"/>
                    <a:pt x="18" y="124"/>
                    <a:pt x="17" y="124"/>
                  </a:cubicBezTo>
                  <a:cubicBezTo>
                    <a:pt x="16" y="124"/>
                    <a:pt x="14" y="124"/>
                    <a:pt x="14" y="124"/>
                  </a:cubicBezTo>
                  <a:lnTo>
                    <a:pt x="12" y="122"/>
                  </a:lnTo>
                  <a:cubicBezTo>
                    <a:pt x="12" y="122"/>
                    <a:pt x="11" y="122"/>
                    <a:pt x="9" y="122"/>
                  </a:cubicBezTo>
                  <a:cubicBezTo>
                    <a:pt x="8" y="123"/>
                    <a:pt x="7" y="122"/>
                    <a:pt x="7" y="122"/>
                  </a:cubicBezTo>
                  <a:lnTo>
                    <a:pt x="4" y="122"/>
                  </a:lnTo>
                  <a:lnTo>
                    <a:pt x="1" y="119"/>
                  </a:lnTo>
                  <a:lnTo>
                    <a:pt x="0" y="116"/>
                  </a:lnTo>
                  <a:lnTo>
                    <a:pt x="1" y="112"/>
                  </a:lnTo>
                  <a:lnTo>
                    <a:pt x="1" y="109"/>
                  </a:lnTo>
                  <a:lnTo>
                    <a:pt x="2" y="106"/>
                  </a:lnTo>
                  <a:lnTo>
                    <a:pt x="4" y="106"/>
                  </a:lnTo>
                  <a:lnTo>
                    <a:pt x="3" y="102"/>
                  </a:lnTo>
                  <a:lnTo>
                    <a:pt x="2" y="100"/>
                  </a:lnTo>
                  <a:lnTo>
                    <a:pt x="4" y="97"/>
                  </a:lnTo>
                  <a:lnTo>
                    <a:pt x="5" y="94"/>
                  </a:lnTo>
                  <a:lnTo>
                    <a:pt x="5" y="92"/>
                  </a:lnTo>
                  <a:lnTo>
                    <a:pt x="5" y="87"/>
                  </a:lnTo>
                  <a:lnTo>
                    <a:pt x="7" y="85"/>
                  </a:lnTo>
                  <a:lnTo>
                    <a:pt x="8" y="84"/>
                  </a:lnTo>
                  <a:lnTo>
                    <a:pt x="13" y="84"/>
                  </a:lnTo>
                  <a:lnTo>
                    <a:pt x="14" y="84"/>
                  </a:lnTo>
                  <a:lnTo>
                    <a:pt x="16" y="83"/>
                  </a:lnTo>
                  <a:lnTo>
                    <a:pt x="17" y="81"/>
                  </a:lnTo>
                  <a:lnTo>
                    <a:pt x="17" y="78"/>
                  </a:lnTo>
                  <a:lnTo>
                    <a:pt x="18" y="76"/>
                  </a:lnTo>
                  <a:lnTo>
                    <a:pt x="21" y="75"/>
                  </a:lnTo>
                  <a:lnTo>
                    <a:pt x="23" y="73"/>
                  </a:lnTo>
                  <a:lnTo>
                    <a:pt x="25" y="71"/>
                  </a:lnTo>
                  <a:lnTo>
                    <a:pt x="27" y="69"/>
                  </a:lnTo>
                  <a:lnTo>
                    <a:pt x="29" y="67"/>
                  </a:lnTo>
                  <a:lnTo>
                    <a:pt x="29" y="65"/>
                  </a:lnTo>
                  <a:lnTo>
                    <a:pt x="28" y="63"/>
                  </a:lnTo>
                  <a:lnTo>
                    <a:pt x="28" y="63"/>
                  </a:lnTo>
                  <a:lnTo>
                    <a:pt x="28" y="62"/>
                  </a:lnTo>
                  <a:lnTo>
                    <a:pt x="28" y="59"/>
                  </a:lnTo>
                  <a:lnTo>
                    <a:pt x="31" y="58"/>
                  </a:lnTo>
                  <a:lnTo>
                    <a:pt x="33" y="58"/>
                  </a:lnTo>
                  <a:lnTo>
                    <a:pt x="33" y="56"/>
                  </a:lnTo>
                  <a:lnTo>
                    <a:pt x="33" y="56"/>
                  </a:lnTo>
                  <a:lnTo>
                    <a:pt x="31" y="54"/>
                  </a:lnTo>
                  <a:lnTo>
                    <a:pt x="30" y="53"/>
                  </a:lnTo>
                  <a:lnTo>
                    <a:pt x="29" y="50"/>
                  </a:lnTo>
                  <a:lnTo>
                    <a:pt x="30" y="43"/>
                  </a:lnTo>
                  <a:lnTo>
                    <a:pt x="33" y="36"/>
                  </a:lnTo>
                  <a:lnTo>
                    <a:pt x="39" y="30"/>
                  </a:lnTo>
                  <a:lnTo>
                    <a:pt x="42" y="29"/>
                  </a:lnTo>
                  <a:lnTo>
                    <a:pt x="45" y="31"/>
                  </a:lnTo>
                  <a:lnTo>
                    <a:pt x="46" y="28"/>
                  </a:lnTo>
                  <a:lnTo>
                    <a:pt x="47" y="24"/>
                  </a:lnTo>
                  <a:lnTo>
                    <a:pt x="45" y="21"/>
                  </a:lnTo>
                  <a:lnTo>
                    <a:pt x="45" y="18"/>
                  </a:lnTo>
                  <a:lnTo>
                    <a:pt x="46" y="16"/>
                  </a:lnTo>
                  <a:lnTo>
                    <a:pt x="49" y="16"/>
                  </a:lnTo>
                  <a:lnTo>
                    <a:pt x="50" y="14"/>
                  </a:lnTo>
                  <a:lnTo>
                    <a:pt x="49" y="12"/>
                  </a:lnTo>
                  <a:lnTo>
                    <a:pt x="49" y="10"/>
                  </a:lnTo>
                  <a:lnTo>
                    <a:pt x="53" y="4"/>
                  </a:lnTo>
                  <a:lnTo>
                    <a:pt x="56" y="1"/>
                  </a:lnTo>
                  <a:lnTo>
                    <a:pt x="55" y="0"/>
                  </a:lnTo>
                  <a:lnTo>
                    <a:pt x="56" y="2"/>
                  </a:lnTo>
                  <a:lnTo>
                    <a:pt x="57" y="3"/>
                  </a:lnTo>
                  <a:lnTo>
                    <a:pt x="58" y="6"/>
                  </a:lnTo>
                  <a:lnTo>
                    <a:pt x="62" y="9"/>
                  </a:lnTo>
                  <a:lnTo>
                    <a:pt x="64" y="10"/>
                  </a:lnTo>
                  <a:lnTo>
                    <a:pt x="68" y="9"/>
                  </a:lnTo>
                  <a:lnTo>
                    <a:pt x="75" y="9"/>
                  </a:lnTo>
                  <a:lnTo>
                    <a:pt x="77" y="7"/>
                  </a:lnTo>
                  <a:lnTo>
                    <a:pt x="78" y="4"/>
                  </a:lnTo>
                  <a:lnTo>
                    <a:pt x="82" y="3"/>
                  </a:lnTo>
                  <a:lnTo>
                    <a:pt x="84" y="3"/>
                  </a:lnTo>
                  <a:lnTo>
                    <a:pt x="90" y="6"/>
                  </a:lnTo>
                  <a:lnTo>
                    <a:pt x="93" y="8"/>
                  </a:lnTo>
                  <a:lnTo>
                    <a:pt x="94" y="10"/>
                  </a:lnTo>
                  <a:lnTo>
                    <a:pt x="94" y="13"/>
                  </a:lnTo>
                  <a:lnTo>
                    <a:pt x="91" y="15"/>
                  </a:lnTo>
                  <a:lnTo>
                    <a:pt x="91" y="17"/>
                  </a:lnTo>
                  <a:lnTo>
                    <a:pt x="93" y="18"/>
                  </a:lnTo>
                  <a:lnTo>
                    <a:pt x="96" y="17"/>
                  </a:lnTo>
                  <a:lnTo>
                    <a:pt x="98" y="15"/>
                  </a:lnTo>
                  <a:lnTo>
                    <a:pt x="100" y="11"/>
                  </a:lnTo>
                  <a:lnTo>
                    <a:pt x="102" y="9"/>
                  </a:lnTo>
                  <a:lnTo>
                    <a:pt x="105" y="9"/>
                  </a:lnTo>
                  <a:lnTo>
                    <a:pt x="111" y="10"/>
                  </a:lnTo>
                  <a:lnTo>
                    <a:pt x="114" y="12"/>
                  </a:lnTo>
                  <a:lnTo>
                    <a:pt x="114" y="13"/>
                  </a:lnTo>
                  <a:lnTo>
                    <a:pt x="115" y="15"/>
                  </a:lnTo>
                  <a:lnTo>
                    <a:pt x="119" y="15"/>
                  </a:lnTo>
                  <a:lnTo>
                    <a:pt x="121" y="13"/>
                  </a:lnTo>
                  <a:lnTo>
                    <a:pt x="123" y="11"/>
                  </a:lnTo>
                  <a:lnTo>
                    <a:pt x="125" y="8"/>
                  </a:lnTo>
                  <a:lnTo>
                    <a:pt x="128" y="6"/>
                  </a:lnTo>
                  <a:lnTo>
                    <a:pt x="130" y="7"/>
                  </a:lnTo>
                  <a:lnTo>
                    <a:pt x="131" y="9"/>
                  </a:lnTo>
                  <a:lnTo>
                    <a:pt x="133" y="8"/>
                  </a:lnTo>
                  <a:lnTo>
                    <a:pt x="137" y="8"/>
                  </a:lnTo>
                  <a:lnTo>
                    <a:pt x="140" y="7"/>
                  </a:lnTo>
                  <a:lnTo>
                    <a:pt x="138" y="7"/>
                  </a:lnTo>
                  <a:lnTo>
                    <a:pt x="139" y="10"/>
                  </a:lnTo>
                  <a:lnTo>
                    <a:pt x="140" y="12"/>
                  </a:lnTo>
                  <a:lnTo>
                    <a:pt x="145" y="17"/>
                  </a:lnTo>
                  <a:lnTo>
                    <a:pt x="147" y="18"/>
                  </a:lnTo>
                  <a:lnTo>
                    <a:pt x="149" y="26"/>
                  </a:lnTo>
                  <a:lnTo>
                    <a:pt x="147" y="28"/>
                  </a:lnTo>
                  <a:lnTo>
                    <a:pt x="146" y="30"/>
                  </a:lnTo>
                  <a:lnTo>
                    <a:pt x="145" y="32"/>
                  </a:lnTo>
                  <a:lnTo>
                    <a:pt x="145" y="34"/>
                  </a:lnTo>
                  <a:lnTo>
                    <a:pt x="146" y="36"/>
                  </a:lnTo>
                  <a:lnTo>
                    <a:pt x="148" y="37"/>
                  </a:lnTo>
                  <a:lnTo>
                    <a:pt x="150" y="37"/>
                  </a:lnTo>
                  <a:lnTo>
                    <a:pt x="152" y="37"/>
                  </a:lnTo>
                  <a:lnTo>
                    <a:pt x="152" y="40"/>
                  </a:lnTo>
                  <a:lnTo>
                    <a:pt x="153" y="45"/>
                  </a:lnTo>
                  <a:lnTo>
                    <a:pt x="154" y="48"/>
                  </a:lnTo>
                  <a:lnTo>
                    <a:pt x="156" y="50"/>
                  </a:lnTo>
                  <a:lnTo>
                    <a:pt x="158" y="50"/>
                  </a:lnTo>
                  <a:lnTo>
                    <a:pt x="162" y="51"/>
                  </a:lnTo>
                  <a:lnTo>
                    <a:pt x="164" y="53"/>
                  </a:lnTo>
                  <a:lnTo>
                    <a:pt x="165" y="54"/>
                  </a:lnTo>
                  <a:lnTo>
                    <a:pt x="169" y="52"/>
                  </a:lnTo>
                  <a:cubicBezTo>
                    <a:pt x="169" y="52"/>
                    <a:pt x="170" y="51"/>
                    <a:pt x="171" y="51"/>
                  </a:cubicBezTo>
                  <a:cubicBezTo>
                    <a:pt x="172" y="51"/>
                    <a:pt x="174" y="51"/>
                    <a:pt x="174" y="51"/>
                  </a:cubicBezTo>
                  <a:lnTo>
                    <a:pt x="175" y="50"/>
                  </a:lnTo>
                  <a:lnTo>
                    <a:pt x="177" y="49"/>
                  </a:lnTo>
                  <a:lnTo>
                    <a:pt x="180" y="49"/>
                  </a:lnTo>
                  <a:lnTo>
                    <a:pt x="182" y="51"/>
                  </a:lnTo>
                  <a:lnTo>
                    <a:pt x="181" y="56"/>
                  </a:lnTo>
                  <a:lnTo>
                    <a:pt x="181" y="58"/>
                  </a:lnTo>
                  <a:lnTo>
                    <a:pt x="181" y="63"/>
                  </a:lnTo>
                  <a:lnTo>
                    <a:pt x="184" y="63"/>
                  </a:lnTo>
                  <a:lnTo>
                    <a:pt x="187" y="63"/>
                  </a:lnTo>
                  <a:lnTo>
                    <a:pt x="188" y="65"/>
                  </a:lnTo>
                  <a:lnTo>
                    <a:pt x="188" y="69"/>
                  </a:lnTo>
                  <a:lnTo>
                    <a:pt x="189" y="72"/>
                  </a:lnTo>
                  <a:lnTo>
                    <a:pt x="189" y="76"/>
                  </a:lnTo>
                  <a:lnTo>
                    <a:pt x="187" y="75"/>
                  </a:lnTo>
                  <a:lnTo>
                    <a:pt x="184" y="77"/>
                  </a:lnTo>
                  <a:lnTo>
                    <a:pt x="182" y="79"/>
                  </a:lnTo>
                  <a:lnTo>
                    <a:pt x="182" y="80"/>
                  </a:lnTo>
                  <a:lnTo>
                    <a:pt x="181" y="81"/>
                  </a:lnTo>
                  <a:lnTo>
                    <a:pt x="180" y="84"/>
                  </a:lnTo>
                  <a:lnTo>
                    <a:pt x="184" y="87"/>
                  </a:lnTo>
                  <a:lnTo>
                    <a:pt x="184" y="90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defTabSz="1371600">
                <a:defRPr/>
              </a:pPr>
              <a:endParaRPr lang="pl-PL" sz="2700">
                <a:solidFill>
                  <a:prstClr val="black"/>
                </a:solidFill>
                <a:latin typeface="Tw Cen MT"/>
              </a:endParaRPr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auto">
            <a:xfrm>
              <a:off x="4844859" y="4025973"/>
              <a:ext cx="1466987" cy="1314476"/>
            </a:xfrm>
            <a:custGeom>
              <a:avLst/>
              <a:gdLst>
                <a:gd name="T0" fmla="*/ 0 w 154"/>
                <a:gd name="T1" fmla="*/ 122 h 138"/>
                <a:gd name="T2" fmla="*/ 6 w 154"/>
                <a:gd name="T3" fmla="*/ 113 h 138"/>
                <a:gd name="T4" fmla="*/ 3 w 154"/>
                <a:gd name="T5" fmla="*/ 104 h 138"/>
                <a:gd name="T6" fmla="*/ 7 w 154"/>
                <a:gd name="T7" fmla="*/ 97 h 138"/>
                <a:gd name="T8" fmla="*/ 4 w 154"/>
                <a:gd name="T9" fmla="*/ 88 h 138"/>
                <a:gd name="T10" fmla="*/ 8 w 154"/>
                <a:gd name="T11" fmla="*/ 74 h 138"/>
                <a:gd name="T12" fmla="*/ 19 w 154"/>
                <a:gd name="T13" fmla="*/ 62 h 138"/>
                <a:gd name="T14" fmla="*/ 17 w 154"/>
                <a:gd name="T15" fmla="*/ 53 h 138"/>
                <a:gd name="T16" fmla="*/ 19 w 154"/>
                <a:gd name="T17" fmla="*/ 51 h 138"/>
                <a:gd name="T18" fmla="*/ 18 w 154"/>
                <a:gd name="T19" fmla="*/ 47 h 138"/>
                <a:gd name="T20" fmla="*/ 17 w 154"/>
                <a:gd name="T21" fmla="*/ 39 h 138"/>
                <a:gd name="T22" fmla="*/ 13 w 154"/>
                <a:gd name="T23" fmla="*/ 35 h 138"/>
                <a:gd name="T24" fmla="*/ 14 w 154"/>
                <a:gd name="T25" fmla="*/ 28 h 138"/>
                <a:gd name="T26" fmla="*/ 12 w 154"/>
                <a:gd name="T27" fmla="*/ 16 h 138"/>
                <a:gd name="T28" fmla="*/ 19 w 154"/>
                <a:gd name="T29" fmla="*/ 18 h 138"/>
                <a:gd name="T30" fmla="*/ 28 w 154"/>
                <a:gd name="T31" fmla="*/ 22 h 138"/>
                <a:gd name="T32" fmla="*/ 38 w 154"/>
                <a:gd name="T33" fmla="*/ 21 h 138"/>
                <a:gd name="T34" fmla="*/ 50 w 154"/>
                <a:gd name="T35" fmla="*/ 18 h 138"/>
                <a:gd name="T36" fmla="*/ 60 w 154"/>
                <a:gd name="T37" fmla="*/ 15 h 138"/>
                <a:gd name="T38" fmla="*/ 75 w 154"/>
                <a:gd name="T39" fmla="*/ 13 h 138"/>
                <a:gd name="T40" fmla="*/ 85 w 154"/>
                <a:gd name="T41" fmla="*/ 7 h 138"/>
                <a:gd name="T42" fmla="*/ 89 w 154"/>
                <a:gd name="T43" fmla="*/ 7 h 138"/>
                <a:gd name="T44" fmla="*/ 92 w 154"/>
                <a:gd name="T45" fmla="*/ 3 h 138"/>
                <a:gd name="T46" fmla="*/ 97 w 154"/>
                <a:gd name="T47" fmla="*/ 5 h 138"/>
                <a:gd name="T48" fmla="*/ 103 w 154"/>
                <a:gd name="T49" fmla="*/ 3 h 138"/>
                <a:gd name="T50" fmla="*/ 105 w 154"/>
                <a:gd name="T51" fmla="*/ 7 h 138"/>
                <a:gd name="T52" fmla="*/ 111 w 154"/>
                <a:gd name="T53" fmla="*/ 17 h 138"/>
                <a:gd name="T54" fmla="*/ 122 w 154"/>
                <a:gd name="T55" fmla="*/ 24 h 138"/>
                <a:gd name="T56" fmla="*/ 130 w 154"/>
                <a:gd name="T57" fmla="*/ 25 h 138"/>
                <a:gd name="T58" fmla="*/ 136 w 154"/>
                <a:gd name="T59" fmla="*/ 28 h 138"/>
                <a:gd name="T60" fmla="*/ 150 w 154"/>
                <a:gd name="T61" fmla="*/ 36 h 138"/>
                <a:gd name="T62" fmla="*/ 154 w 154"/>
                <a:gd name="T63" fmla="*/ 43 h 138"/>
                <a:gd name="T64" fmla="*/ 147 w 154"/>
                <a:gd name="T65" fmla="*/ 47 h 138"/>
                <a:gd name="T66" fmla="*/ 138 w 154"/>
                <a:gd name="T67" fmla="*/ 50 h 138"/>
                <a:gd name="T68" fmla="*/ 137 w 154"/>
                <a:gd name="T69" fmla="*/ 54 h 138"/>
                <a:gd name="T70" fmla="*/ 135 w 154"/>
                <a:gd name="T71" fmla="*/ 58 h 138"/>
                <a:gd name="T72" fmla="*/ 139 w 154"/>
                <a:gd name="T73" fmla="*/ 63 h 138"/>
                <a:gd name="T74" fmla="*/ 137 w 154"/>
                <a:gd name="T75" fmla="*/ 67 h 138"/>
                <a:gd name="T76" fmla="*/ 132 w 154"/>
                <a:gd name="T77" fmla="*/ 65 h 138"/>
                <a:gd name="T78" fmla="*/ 124 w 154"/>
                <a:gd name="T79" fmla="*/ 63 h 138"/>
                <a:gd name="T80" fmla="*/ 119 w 154"/>
                <a:gd name="T81" fmla="*/ 64 h 138"/>
                <a:gd name="T82" fmla="*/ 116 w 154"/>
                <a:gd name="T83" fmla="*/ 69 h 138"/>
                <a:gd name="T84" fmla="*/ 115 w 154"/>
                <a:gd name="T85" fmla="*/ 76 h 138"/>
                <a:gd name="T86" fmla="*/ 108 w 154"/>
                <a:gd name="T87" fmla="*/ 78 h 138"/>
                <a:gd name="T88" fmla="*/ 100 w 154"/>
                <a:gd name="T89" fmla="*/ 80 h 138"/>
                <a:gd name="T90" fmla="*/ 91 w 154"/>
                <a:gd name="T91" fmla="*/ 80 h 138"/>
                <a:gd name="T92" fmla="*/ 89 w 154"/>
                <a:gd name="T93" fmla="*/ 84 h 138"/>
                <a:gd name="T94" fmla="*/ 88 w 154"/>
                <a:gd name="T95" fmla="*/ 91 h 138"/>
                <a:gd name="T96" fmla="*/ 84 w 154"/>
                <a:gd name="T97" fmla="*/ 93 h 138"/>
                <a:gd name="T98" fmla="*/ 84 w 154"/>
                <a:gd name="T99" fmla="*/ 97 h 138"/>
                <a:gd name="T100" fmla="*/ 81 w 154"/>
                <a:gd name="T101" fmla="*/ 103 h 138"/>
                <a:gd name="T102" fmla="*/ 85 w 154"/>
                <a:gd name="T103" fmla="*/ 109 h 138"/>
                <a:gd name="T104" fmla="*/ 82 w 154"/>
                <a:gd name="T105" fmla="*/ 116 h 138"/>
                <a:gd name="T106" fmla="*/ 74 w 154"/>
                <a:gd name="T107" fmla="*/ 122 h 138"/>
                <a:gd name="T108" fmla="*/ 71 w 154"/>
                <a:gd name="T109" fmla="*/ 127 h 138"/>
                <a:gd name="T110" fmla="*/ 65 w 154"/>
                <a:gd name="T111" fmla="*/ 125 h 138"/>
                <a:gd name="T112" fmla="*/ 56 w 154"/>
                <a:gd name="T113" fmla="*/ 126 h 138"/>
                <a:gd name="T114" fmla="*/ 42 w 154"/>
                <a:gd name="T115" fmla="*/ 132 h 138"/>
                <a:gd name="T116" fmla="*/ 30 w 154"/>
                <a:gd name="T117" fmla="*/ 138 h 138"/>
                <a:gd name="T118" fmla="*/ 19 w 154"/>
                <a:gd name="T119" fmla="*/ 134 h 138"/>
                <a:gd name="T120" fmla="*/ 11 w 154"/>
                <a:gd name="T121" fmla="*/ 129 h 138"/>
                <a:gd name="T122" fmla="*/ 3 w 154"/>
                <a:gd name="T123" fmla="*/ 129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4" h="138">
                  <a:moveTo>
                    <a:pt x="1" y="126"/>
                  </a:moveTo>
                  <a:lnTo>
                    <a:pt x="0" y="126"/>
                  </a:lnTo>
                  <a:lnTo>
                    <a:pt x="0" y="122"/>
                  </a:lnTo>
                  <a:lnTo>
                    <a:pt x="1" y="119"/>
                  </a:lnTo>
                  <a:lnTo>
                    <a:pt x="1" y="116"/>
                  </a:lnTo>
                  <a:lnTo>
                    <a:pt x="6" y="113"/>
                  </a:lnTo>
                  <a:lnTo>
                    <a:pt x="6" y="109"/>
                  </a:lnTo>
                  <a:lnTo>
                    <a:pt x="6" y="107"/>
                  </a:lnTo>
                  <a:lnTo>
                    <a:pt x="3" y="104"/>
                  </a:lnTo>
                  <a:lnTo>
                    <a:pt x="3" y="100"/>
                  </a:lnTo>
                  <a:lnTo>
                    <a:pt x="8" y="99"/>
                  </a:lnTo>
                  <a:lnTo>
                    <a:pt x="7" y="97"/>
                  </a:lnTo>
                  <a:lnTo>
                    <a:pt x="3" y="94"/>
                  </a:lnTo>
                  <a:lnTo>
                    <a:pt x="3" y="92"/>
                  </a:lnTo>
                  <a:lnTo>
                    <a:pt x="4" y="88"/>
                  </a:lnTo>
                  <a:lnTo>
                    <a:pt x="6" y="83"/>
                  </a:lnTo>
                  <a:lnTo>
                    <a:pt x="6" y="78"/>
                  </a:lnTo>
                  <a:lnTo>
                    <a:pt x="8" y="74"/>
                  </a:lnTo>
                  <a:lnTo>
                    <a:pt x="12" y="71"/>
                  </a:lnTo>
                  <a:lnTo>
                    <a:pt x="18" y="66"/>
                  </a:lnTo>
                  <a:lnTo>
                    <a:pt x="19" y="62"/>
                  </a:lnTo>
                  <a:lnTo>
                    <a:pt x="21" y="59"/>
                  </a:lnTo>
                  <a:lnTo>
                    <a:pt x="19" y="55"/>
                  </a:lnTo>
                  <a:lnTo>
                    <a:pt x="17" y="53"/>
                  </a:lnTo>
                  <a:lnTo>
                    <a:pt x="16" y="53"/>
                  </a:lnTo>
                  <a:lnTo>
                    <a:pt x="17" y="53"/>
                  </a:lnTo>
                  <a:lnTo>
                    <a:pt x="19" y="51"/>
                  </a:lnTo>
                  <a:lnTo>
                    <a:pt x="15" y="50"/>
                  </a:lnTo>
                  <a:lnTo>
                    <a:pt x="15" y="48"/>
                  </a:lnTo>
                  <a:lnTo>
                    <a:pt x="18" y="47"/>
                  </a:lnTo>
                  <a:lnTo>
                    <a:pt x="18" y="44"/>
                  </a:lnTo>
                  <a:lnTo>
                    <a:pt x="17" y="42"/>
                  </a:lnTo>
                  <a:lnTo>
                    <a:pt x="17" y="39"/>
                  </a:lnTo>
                  <a:lnTo>
                    <a:pt x="17" y="37"/>
                  </a:lnTo>
                  <a:lnTo>
                    <a:pt x="15" y="36"/>
                  </a:lnTo>
                  <a:lnTo>
                    <a:pt x="13" y="35"/>
                  </a:lnTo>
                  <a:lnTo>
                    <a:pt x="12" y="33"/>
                  </a:lnTo>
                  <a:lnTo>
                    <a:pt x="12" y="30"/>
                  </a:lnTo>
                  <a:lnTo>
                    <a:pt x="14" y="28"/>
                  </a:lnTo>
                  <a:lnTo>
                    <a:pt x="11" y="24"/>
                  </a:lnTo>
                  <a:lnTo>
                    <a:pt x="10" y="20"/>
                  </a:lnTo>
                  <a:lnTo>
                    <a:pt x="12" y="16"/>
                  </a:lnTo>
                  <a:lnTo>
                    <a:pt x="13" y="14"/>
                  </a:lnTo>
                  <a:lnTo>
                    <a:pt x="14" y="13"/>
                  </a:lnTo>
                  <a:lnTo>
                    <a:pt x="19" y="18"/>
                  </a:lnTo>
                  <a:lnTo>
                    <a:pt x="23" y="22"/>
                  </a:lnTo>
                  <a:lnTo>
                    <a:pt x="25" y="24"/>
                  </a:lnTo>
                  <a:lnTo>
                    <a:pt x="28" y="22"/>
                  </a:lnTo>
                  <a:cubicBezTo>
                    <a:pt x="28" y="22"/>
                    <a:pt x="30" y="22"/>
                    <a:pt x="32" y="22"/>
                  </a:cubicBezTo>
                  <a:cubicBezTo>
                    <a:pt x="33" y="21"/>
                    <a:pt x="36" y="21"/>
                    <a:pt x="36" y="21"/>
                  </a:cubicBezTo>
                  <a:cubicBezTo>
                    <a:pt x="36" y="21"/>
                    <a:pt x="37" y="21"/>
                    <a:pt x="38" y="21"/>
                  </a:cubicBezTo>
                  <a:cubicBezTo>
                    <a:pt x="40" y="21"/>
                    <a:pt x="40" y="21"/>
                    <a:pt x="42" y="20"/>
                  </a:cubicBezTo>
                  <a:cubicBezTo>
                    <a:pt x="44" y="20"/>
                    <a:pt x="45" y="20"/>
                    <a:pt x="46" y="19"/>
                  </a:cubicBezTo>
                  <a:cubicBezTo>
                    <a:pt x="47" y="19"/>
                    <a:pt x="48" y="18"/>
                    <a:pt x="50" y="18"/>
                  </a:cubicBezTo>
                  <a:cubicBezTo>
                    <a:pt x="53" y="18"/>
                    <a:pt x="55" y="17"/>
                    <a:pt x="55" y="17"/>
                  </a:cubicBezTo>
                  <a:lnTo>
                    <a:pt x="60" y="16"/>
                  </a:lnTo>
                  <a:lnTo>
                    <a:pt x="60" y="15"/>
                  </a:lnTo>
                  <a:lnTo>
                    <a:pt x="63" y="14"/>
                  </a:lnTo>
                  <a:cubicBezTo>
                    <a:pt x="63" y="14"/>
                    <a:pt x="70" y="13"/>
                    <a:pt x="71" y="13"/>
                  </a:cubicBezTo>
                  <a:cubicBezTo>
                    <a:pt x="72" y="13"/>
                    <a:pt x="75" y="13"/>
                    <a:pt x="75" y="13"/>
                  </a:cubicBezTo>
                  <a:lnTo>
                    <a:pt x="80" y="12"/>
                  </a:lnTo>
                  <a:lnTo>
                    <a:pt x="83" y="10"/>
                  </a:lnTo>
                  <a:lnTo>
                    <a:pt x="85" y="7"/>
                  </a:lnTo>
                  <a:lnTo>
                    <a:pt x="86" y="6"/>
                  </a:lnTo>
                  <a:lnTo>
                    <a:pt x="88" y="6"/>
                  </a:lnTo>
                  <a:lnTo>
                    <a:pt x="89" y="7"/>
                  </a:lnTo>
                  <a:lnTo>
                    <a:pt x="90" y="6"/>
                  </a:lnTo>
                  <a:lnTo>
                    <a:pt x="91" y="4"/>
                  </a:lnTo>
                  <a:lnTo>
                    <a:pt x="92" y="3"/>
                  </a:lnTo>
                  <a:lnTo>
                    <a:pt x="93" y="3"/>
                  </a:lnTo>
                  <a:cubicBezTo>
                    <a:pt x="93" y="3"/>
                    <a:pt x="95" y="4"/>
                    <a:pt x="95" y="4"/>
                  </a:cubicBezTo>
                  <a:cubicBezTo>
                    <a:pt x="96" y="5"/>
                    <a:pt x="97" y="5"/>
                    <a:pt x="97" y="5"/>
                  </a:cubicBezTo>
                  <a:cubicBezTo>
                    <a:pt x="98" y="6"/>
                    <a:pt x="99" y="5"/>
                    <a:pt x="99" y="5"/>
                  </a:cubicBezTo>
                  <a:cubicBezTo>
                    <a:pt x="100" y="5"/>
                    <a:pt x="101" y="4"/>
                    <a:pt x="101" y="4"/>
                  </a:cubicBezTo>
                  <a:lnTo>
                    <a:pt x="103" y="3"/>
                  </a:lnTo>
                  <a:lnTo>
                    <a:pt x="104" y="0"/>
                  </a:lnTo>
                  <a:lnTo>
                    <a:pt x="104" y="1"/>
                  </a:lnTo>
                  <a:lnTo>
                    <a:pt x="105" y="7"/>
                  </a:lnTo>
                  <a:lnTo>
                    <a:pt x="106" y="14"/>
                  </a:lnTo>
                  <a:lnTo>
                    <a:pt x="107" y="17"/>
                  </a:lnTo>
                  <a:lnTo>
                    <a:pt x="111" y="17"/>
                  </a:lnTo>
                  <a:lnTo>
                    <a:pt x="116" y="19"/>
                  </a:lnTo>
                  <a:lnTo>
                    <a:pt x="120" y="22"/>
                  </a:lnTo>
                  <a:lnTo>
                    <a:pt x="122" y="24"/>
                  </a:lnTo>
                  <a:lnTo>
                    <a:pt x="123" y="25"/>
                  </a:lnTo>
                  <a:lnTo>
                    <a:pt x="128" y="23"/>
                  </a:lnTo>
                  <a:lnTo>
                    <a:pt x="130" y="25"/>
                  </a:lnTo>
                  <a:lnTo>
                    <a:pt x="132" y="26"/>
                  </a:lnTo>
                  <a:lnTo>
                    <a:pt x="133" y="27"/>
                  </a:lnTo>
                  <a:lnTo>
                    <a:pt x="136" y="28"/>
                  </a:lnTo>
                  <a:lnTo>
                    <a:pt x="139" y="29"/>
                  </a:lnTo>
                  <a:lnTo>
                    <a:pt x="144" y="33"/>
                  </a:lnTo>
                  <a:lnTo>
                    <a:pt x="150" y="36"/>
                  </a:lnTo>
                  <a:lnTo>
                    <a:pt x="152" y="38"/>
                  </a:lnTo>
                  <a:lnTo>
                    <a:pt x="154" y="41"/>
                  </a:lnTo>
                  <a:lnTo>
                    <a:pt x="154" y="43"/>
                  </a:lnTo>
                  <a:cubicBezTo>
                    <a:pt x="154" y="43"/>
                    <a:pt x="152" y="43"/>
                    <a:pt x="151" y="43"/>
                  </a:cubicBezTo>
                  <a:cubicBezTo>
                    <a:pt x="150" y="43"/>
                    <a:pt x="148" y="45"/>
                    <a:pt x="148" y="45"/>
                  </a:cubicBezTo>
                  <a:lnTo>
                    <a:pt x="147" y="47"/>
                  </a:lnTo>
                  <a:lnTo>
                    <a:pt x="143" y="47"/>
                  </a:lnTo>
                  <a:lnTo>
                    <a:pt x="141" y="49"/>
                  </a:lnTo>
                  <a:cubicBezTo>
                    <a:pt x="141" y="49"/>
                    <a:pt x="139" y="50"/>
                    <a:pt x="138" y="50"/>
                  </a:cubicBezTo>
                  <a:cubicBezTo>
                    <a:pt x="136" y="50"/>
                    <a:pt x="137" y="51"/>
                    <a:pt x="137" y="51"/>
                  </a:cubicBezTo>
                  <a:lnTo>
                    <a:pt x="137" y="53"/>
                  </a:lnTo>
                  <a:lnTo>
                    <a:pt x="137" y="54"/>
                  </a:lnTo>
                  <a:cubicBezTo>
                    <a:pt x="137" y="54"/>
                    <a:pt x="137" y="54"/>
                    <a:pt x="137" y="55"/>
                  </a:cubicBezTo>
                  <a:cubicBezTo>
                    <a:pt x="137" y="57"/>
                    <a:pt x="136" y="57"/>
                    <a:pt x="136" y="57"/>
                  </a:cubicBezTo>
                  <a:lnTo>
                    <a:pt x="135" y="58"/>
                  </a:lnTo>
                  <a:lnTo>
                    <a:pt x="135" y="60"/>
                  </a:lnTo>
                  <a:cubicBezTo>
                    <a:pt x="135" y="60"/>
                    <a:pt x="136" y="60"/>
                    <a:pt x="137" y="60"/>
                  </a:cubicBezTo>
                  <a:cubicBezTo>
                    <a:pt x="138" y="61"/>
                    <a:pt x="138" y="61"/>
                    <a:pt x="139" y="63"/>
                  </a:cubicBezTo>
                  <a:cubicBezTo>
                    <a:pt x="140" y="64"/>
                    <a:pt x="139" y="64"/>
                    <a:pt x="139" y="65"/>
                  </a:cubicBezTo>
                  <a:cubicBezTo>
                    <a:pt x="139" y="66"/>
                    <a:pt x="139" y="66"/>
                    <a:pt x="139" y="66"/>
                  </a:cubicBezTo>
                  <a:lnTo>
                    <a:pt x="137" y="67"/>
                  </a:lnTo>
                  <a:lnTo>
                    <a:pt x="135" y="67"/>
                  </a:lnTo>
                  <a:lnTo>
                    <a:pt x="133" y="67"/>
                  </a:lnTo>
                  <a:lnTo>
                    <a:pt x="132" y="65"/>
                  </a:lnTo>
                  <a:lnTo>
                    <a:pt x="129" y="63"/>
                  </a:lnTo>
                  <a:lnTo>
                    <a:pt x="127" y="62"/>
                  </a:lnTo>
                  <a:cubicBezTo>
                    <a:pt x="127" y="62"/>
                    <a:pt x="125" y="62"/>
                    <a:pt x="124" y="63"/>
                  </a:cubicBezTo>
                  <a:lnTo>
                    <a:pt x="122" y="64"/>
                  </a:lnTo>
                  <a:lnTo>
                    <a:pt x="120" y="64"/>
                  </a:lnTo>
                  <a:lnTo>
                    <a:pt x="119" y="64"/>
                  </a:lnTo>
                  <a:lnTo>
                    <a:pt x="118" y="64"/>
                  </a:lnTo>
                  <a:lnTo>
                    <a:pt x="117" y="67"/>
                  </a:lnTo>
                  <a:lnTo>
                    <a:pt x="116" y="69"/>
                  </a:lnTo>
                  <a:lnTo>
                    <a:pt x="116" y="72"/>
                  </a:lnTo>
                  <a:lnTo>
                    <a:pt x="115" y="74"/>
                  </a:lnTo>
                  <a:lnTo>
                    <a:pt x="115" y="76"/>
                  </a:lnTo>
                  <a:lnTo>
                    <a:pt x="114" y="78"/>
                  </a:lnTo>
                  <a:lnTo>
                    <a:pt x="112" y="78"/>
                  </a:lnTo>
                  <a:cubicBezTo>
                    <a:pt x="112" y="78"/>
                    <a:pt x="109" y="78"/>
                    <a:pt x="108" y="78"/>
                  </a:cubicBezTo>
                  <a:cubicBezTo>
                    <a:pt x="107" y="78"/>
                    <a:pt x="106" y="78"/>
                    <a:pt x="106" y="78"/>
                  </a:cubicBezTo>
                  <a:lnTo>
                    <a:pt x="102" y="78"/>
                  </a:lnTo>
                  <a:lnTo>
                    <a:pt x="100" y="80"/>
                  </a:lnTo>
                  <a:lnTo>
                    <a:pt x="98" y="80"/>
                  </a:lnTo>
                  <a:lnTo>
                    <a:pt x="94" y="80"/>
                  </a:lnTo>
                  <a:cubicBezTo>
                    <a:pt x="94" y="80"/>
                    <a:pt x="92" y="80"/>
                    <a:pt x="91" y="80"/>
                  </a:cubicBezTo>
                  <a:cubicBezTo>
                    <a:pt x="90" y="80"/>
                    <a:pt x="89" y="80"/>
                    <a:pt x="89" y="80"/>
                  </a:cubicBezTo>
                  <a:cubicBezTo>
                    <a:pt x="89" y="80"/>
                    <a:pt x="89" y="81"/>
                    <a:pt x="89" y="82"/>
                  </a:cubicBezTo>
                  <a:cubicBezTo>
                    <a:pt x="88" y="83"/>
                    <a:pt x="89" y="84"/>
                    <a:pt x="89" y="84"/>
                  </a:cubicBezTo>
                  <a:lnTo>
                    <a:pt x="89" y="86"/>
                  </a:lnTo>
                  <a:lnTo>
                    <a:pt x="89" y="89"/>
                  </a:lnTo>
                  <a:lnTo>
                    <a:pt x="88" y="91"/>
                  </a:lnTo>
                  <a:lnTo>
                    <a:pt x="87" y="91"/>
                  </a:lnTo>
                  <a:lnTo>
                    <a:pt x="85" y="92"/>
                  </a:lnTo>
                  <a:lnTo>
                    <a:pt x="84" y="93"/>
                  </a:lnTo>
                  <a:lnTo>
                    <a:pt x="82" y="94"/>
                  </a:lnTo>
                  <a:lnTo>
                    <a:pt x="84" y="96"/>
                  </a:lnTo>
                  <a:lnTo>
                    <a:pt x="84" y="97"/>
                  </a:lnTo>
                  <a:lnTo>
                    <a:pt x="83" y="99"/>
                  </a:lnTo>
                  <a:lnTo>
                    <a:pt x="83" y="101"/>
                  </a:lnTo>
                  <a:lnTo>
                    <a:pt x="81" y="103"/>
                  </a:lnTo>
                  <a:lnTo>
                    <a:pt x="83" y="104"/>
                  </a:lnTo>
                  <a:lnTo>
                    <a:pt x="85" y="107"/>
                  </a:lnTo>
                  <a:lnTo>
                    <a:pt x="85" y="109"/>
                  </a:lnTo>
                  <a:lnTo>
                    <a:pt x="84" y="111"/>
                  </a:lnTo>
                  <a:lnTo>
                    <a:pt x="84" y="113"/>
                  </a:lnTo>
                  <a:lnTo>
                    <a:pt x="82" y="116"/>
                  </a:lnTo>
                  <a:lnTo>
                    <a:pt x="79" y="118"/>
                  </a:lnTo>
                  <a:lnTo>
                    <a:pt x="77" y="120"/>
                  </a:lnTo>
                  <a:lnTo>
                    <a:pt x="74" y="122"/>
                  </a:lnTo>
                  <a:lnTo>
                    <a:pt x="74" y="125"/>
                  </a:lnTo>
                  <a:lnTo>
                    <a:pt x="72" y="127"/>
                  </a:lnTo>
                  <a:lnTo>
                    <a:pt x="71" y="127"/>
                  </a:lnTo>
                  <a:lnTo>
                    <a:pt x="68" y="127"/>
                  </a:lnTo>
                  <a:lnTo>
                    <a:pt x="66" y="127"/>
                  </a:lnTo>
                  <a:lnTo>
                    <a:pt x="65" y="125"/>
                  </a:lnTo>
                  <a:lnTo>
                    <a:pt x="63" y="123"/>
                  </a:lnTo>
                  <a:lnTo>
                    <a:pt x="59" y="124"/>
                  </a:lnTo>
                  <a:lnTo>
                    <a:pt x="56" y="126"/>
                  </a:lnTo>
                  <a:lnTo>
                    <a:pt x="51" y="128"/>
                  </a:lnTo>
                  <a:lnTo>
                    <a:pt x="47" y="130"/>
                  </a:lnTo>
                  <a:lnTo>
                    <a:pt x="42" y="132"/>
                  </a:lnTo>
                  <a:lnTo>
                    <a:pt x="38" y="134"/>
                  </a:lnTo>
                  <a:lnTo>
                    <a:pt x="33" y="137"/>
                  </a:lnTo>
                  <a:lnTo>
                    <a:pt x="30" y="138"/>
                  </a:lnTo>
                  <a:lnTo>
                    <a:pt x="28" y="137"/>
                  </a:lnTo>
                  <a:lnTo>
                    <a:pt x="23" y="136"/>
                  </a:lnTo>
                  <a:lnTo>
                    <a:pt x="19" y="134"/>
                  </a:lnTo>
                  <a:lnTo>
                    <a:pt x="16" y="133"/>
                  </a:lnTo>
                  <a:lnTo>
                    <a:pt x="13" y="131"/>
                  </a:lnTo>
                  <a:lnTo>
                    <a:pt x="11" y="129"/>
                  </a:lnTo>
                  <a:lnTo>
                    <a:pt x="9" y="129"/>
                  </a:lnTo>
                  <a:lnTo>
                    <a:pt x="6" y="130"/>
                  </a:lnTo>
                  <a:lnTo>
                    <a:pt x="3" y="129"/>
                  </a:lnTo>
                  <a:lnTo>
                    <a:pt x="1" y="127"/>
                  </a:lnTo>
                  <a:lnTo>
                    <a:pt x="1" y="126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defTabSz="1371600">
                <a:defRPr/>
              </a:pPr>
              <a:endParaRPr lang="pl-PL" sz="2700">
                <a:solidFill>
                  <a:prstClr val="black"/>
                </a:solidFill>
                <a:latin typeface="Tw Cen MT"/>
              </a:endParaRPr>
            </a:p>
          </p:txBody>
        </p:sp>
        <p:sp>
          <p:nvSpPr>
            <p:cNvPr id="17" name="Freeform 17"/>
            <p:cNvSpPr>
              <a:spLocks noEditPoints="1"/>
            </p:cNvSpPr>
            <p:nvPr/>
          </p:nvSpPr>
          <p:spPr bwMode="auto">
            <a:xfrm>
              <a:off x="2444334" y="3597340"/>
              <a:ext cx="1914704" cy="1457353"/>
            </a:xfrm>
            <a:custGeom>
              <a:avLst/>
              <a:gdLst>
                <a:gd name="T0" fmla="*/ 167 w 201"/>
                <a:gd name="T1" fmla="*/ 71 h 153"/>
                <a:gd name="T2" fmla="*/ 151 w 201"/>
                <a:gd name="T3" fmla="*/ 79 h 153"/>
                <a:gd name="T4" fmla="*/ 149 w 201"/>
                <a:gd name="T5" fmla="*/ 86 h 153"/>
                <a:gd name="T6" fmla="*/ 150 w 201"/>
                <a:gd name="T7" fmla="*/ 95 h 153"/>
                <a:gd name="T8" fmla="*/ 155 w 201"/>
                <a:gd name="T9" fmla="*/ 103 h 153"/>
                <a:gd name="T10" fmla="*/ 145 w 201"/>
                <a:gd name="T11" fmla="*/ 107 h 153"/>
                <a:gd name="T12" fmla="*/ 119 w 201"/>
                <a:gd name="T13" fmla="*/ 98 h 153"/>
                <a:gd name="T14" fmla="*/ 103 w 201"/>
                <a:gd name="T15" fmla="*/ 106 h 153"/>
                <a:gd name="T16" fmla="*/ 111 w 201"/>
                <a:gd name="T17" fmla="*/ 113 h 153"/>
                <a:gd name="T18" fmla="*/ 123 w 201"/>
                <a:gd name="T19" fmla="*/ 112 h 153"/>
                <a:gd name="T20" fmla="*/ 121 w 201"/>
                <a:gd name="T21" fmla="*/ 118 h 153"/>
                <a:gd name="T22" fmla="*/ 119 w 201"/>
                <a:gd name="T23" fmla="*/ 125 h 153"/>
                <a:gd name="T24" fmla="*/ 111 w 201"/>
                <a:gd name="T25" fmla="*/ 137 h 153"/>
                <a:gd name="T26" fmla="*/ 105 w 201"/>
                <a:gd name="T27" fmla="*/ 148 h 153"/>
                <a:gd name="T28" fmla="*/ 95 w 201"/>
                <a:gd name="T29" fmla="*/ 148 h 153"/>
                <a:gd name="T30" fmla="*/ 90 w 201"/>
                <a:gd name="T31" fmla="*/ 149 h 153"/>
                <a:gd name="T32" fmla="*/ 91 w 201"/>
                <a:gd name="T33" fmla="*/ 139 h 153"/>
                <a:gd name="T34" fmla="*/ 86 w 201"/>
                <a:gd name="T35" fmla="*/ 131 h 153"/>
                <a:gd name="T36" fmla="*/ 87 w 201"/>
                <a:gd name="T37" fmla="*/ 125 h 153"/>
                <a:gd name="T38" fmla="*/ 76 w 201"/>
                <a:gd name="T39" fmla="*/ 124 h 153"/>
                <a:gd name="T40" fmla="*/ 60 w 201"/>
                <a:gd name="T41" fmla="*/ 117 h 153"/>
                <a:gd name="T42" fmla="*/ 61 w 201"/>
                <a:gd name="T43" fmla="*/ 114 h 153"/>
                <a:gd name="T44" fmla="*/ 64 w 201"/>
                <a:gd name="T45" fmla="*/ 96 h 153"/>
                <a:gd name="T46" fmla="*/ 53 w 201"/>
                <a:gd name="T47" fmla="*/ 89 h 153"/>
                <a:gd name="T48" fmla="*/ 45 w 201"/>
                <a:gd name="T49" fmla="*/ 92 h 153"/>
                <a:gd name="T50" fmla="*/ 32 w 201"/>
                <a:gd name="T51" fmla="*/ 96 h 153"/>
                <a:gd name="T52" fmla="*/ 22 w 201"/>
                <a:gd name="T53" fmla="*/ 88 h 153"/>
                <a:gd name="T54" fmla="*/ 25 w 201"/>
                <a:gd name="T55" fmla="*/ 75 h 153"/>
                <a:gd name="T56" fmla="*/ 12 w 201"/>
                <a:gd name="T57" fmla="*/ 72 h 153"/>
                <a:gd name="T58" fmla="*/ 10 w 201"/>
                <a:gd name="T59" fmla="*/ 68 h 153"/>
                <a:gd name="T60" fmla="*/ 4 w 201"/>
                <a:gd name="T61" fmla="*/ 58 h 153"/>
                <a:gd name="T62" fmla="*/ 10 w 201"/>
                <a:gd name="T63" fmla="*/ 45 h 153"/>
                <a:gd name="T64" fmla="*/ 6 w 201"/>
                <a:gd name="T65" fmla="*/ 37 h 153"/>
                <a:gd name="T66" fmla="*/ 1 w 201"/>
                <a:gd name="T67" fmla="*/ 31 h 153"/>
                <a:gd name="T68" fmla="*/ 23 w 201"/>
                <a:gd name="T69" fmla="*/ 23 h 153"/>
                <a:gd name="T70" fmla="*/ 39 w 201"/>
                <a:gd name="T71" fmla="*/ 19 h 153"/>
                <a:gd name="T72" fmla="*/ 60 w 201"/>
                <a:gd name="T73" fmla="*/ 20 h 153"/>
                <a:gd name="T74" fmla="*/ 70 w 201"/>
                <a:gd name="T75" fmla="*/ 15 h 153"/>
                <a:gd name="T76" fmla="*/ 82 w 201"/>
                <a:gd name="T77" fmla="*/ 16 h 153"/>
                <a:gd name="T78" fmla="*/ 88 w 201"/>
                <a:gd name="T79" fmla="*/ 9 h 153"/>
                <a:gd name="T80" fmla="*/ 99 w 201"/>
                <a:gd name="T81" fmla="*/ 2 h 153"/>
                <a:gd name="T82" fmla="*/ 110 w 201"/>
                <a:gd name="T83" fmla="*/ 5 h 153"/>
                <a:gd name="T84" fmla="*/ 118 w 201"/>
                <a:gd name="T85" fmla="*/ 10 h 153"/>
                <a:gd name="T86" fmla="*/ 131 w 201"/>
                <a:gd name="T87" fmla="*/ 0 h 153"/>
                <a:gd name="T88" fmla="*/ 140 w 201"/>
                <a:gd name="T89" fmla="*/ 12 h 153"/>
                <a:gd name="T90" fmla="*/ 150 w 201"/>
                <a:gd name="T91" fmla="*/ 23 h 153"/>
                <a:gd name="T92" fmla="*/ 165 w 201"/>
                <a:gd name="T93" fmla="*/ 23 h 153"/>
                <a:gd name="T94" fmla="*/ 181 w 201"/>
                <a:gd name="T95" fmla="*/ 15 h 153"/>
                <a:gd name="T96" fmla="*/ 190 w 201"/>
                <a:gd name="T97" fmla="*/ 23 h 153"/>
                <a:gd name="T98" fmla="*/ 200 w 201"/>
                <a:gd name="T99" fmla="*/ 18 h 153"/>
                <a:gd name="T100" fmla="*/ 199 w 201"/>
                <a:gd name="T101" fmla="*/ 24 h 153"/>
                <a:gd name="T102" fmla="*/ 190 w 201"/>
                <a:gd name="T103" fmla="*/ 31 h 153"/>
                <a:gd name="T104" fmla="*/ 186 w 201"/>
                <a:gd name="T105" fmla="*/ 39 h 153"/>
                <a:gd name="T106" fmla="*/ 177 w 201"/>
                <a:gd name="T107" fmla="*/ 42 h 153"/>
                <a:gd name="T108" fmla="*/ 174 w 201"/>
                <a:gd name="T109" fmla="*/ 55 h 153"/>
                <a:gd name="T110" fmla="*/ 173 w 201"/>
                <a:gd name="T111" fmla="*/ 64 h 153"/>
                <a:gd name="T112" fmla="*/ 1 w 201"/>
                <a:gd name="T113" fmla="*/ 65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01" h="153">
                  <a:moveTo>
                    <a:pt x="172" y="70"/>
                  </a:moveTo>
                  <a:lnTo>
                    <a:pt x="172" y="70"/>
                  </a:lnTo>
                  <a:lnTo>
                    <a:pt x="167" y="70"/>
                  </a:lnTo>
                  <a:lnTo>
                    <a:pt x="167" y="71"/>
                  </a:lnTo>
                  <a:lnTo>
                    <a:pt x="165" y="73"/>
                  </a:lnTo>
                  <a:lnTo>
                    <a:pt x="160" y="74"/>
                  </a:lnTo>
                  <a:lnTo>
                    <a:pt x="154" y="77"/>
                  </a:lnTo>
                  <a:lnTo>
                    <a:pt x="151" y="79"/>
                  </a:lnTo>
                  <a:lnTo>
                    <a:pt x="150" y="81"/>
                  </a:lnTo>
                  <a:lnTo>
                    <a:pt x="151" y="83"/>
                  </a:lnTo>
                  <a:lnTo>
                    <a:pt x="149" y="85"/>
                  </a:lnTo>
                  <a:lnTo>
                    <a:pt x="149" y="86"/>
                  </a:lnTo>
                  <a:lnTo>
                    <a:pt x="150" y="89"/>
                  </a:lnTo>
                  <a:lnTo>
                    <a:pt x="151" y="91"/>
                  </a:lnTo>
                  <a:lnTo>
                    <a:pt x="150" y="93"/>
                  </a:lnTo>
                  <a:lnTo>
                    <a:pt x="150" y="95"/>
                  </a:lnTo>
                  <a:lnTo>
                    <a:pt x="151" y="95"/>
                  </a:lnTo>
                  <a:lnTo>
                    <a:pt x="152" y="98"/>
                  </a:lnTo>
                  <a:cubicBezTo>
                    <a:pt x="154" y="98"/>
                    <a:pt x="155" y="98"/>
                    <a:pt x="155" y="98"/>
                  </a:cubicBezTo>
                  <a:lnTo>
                    <a:pt x="155" y="103"/>
                  </a:lnTo>
                  <a:lnTo>
                    <a:pt x="154" y="105"/>
                  </a:lnTo>
                  <a:lnTo>
                    <a:pt x="149" y="105"/>
                  </a:lnTo>
                  <a:lnTo>
                    <a:pt x="148" y="107"/>
                  </a:lnTo>
                  <a:lnTo>
                    <a:pt x="145" y="107"/>
                  </a:lnTo>
                  <a:lnTo>
                    <a:pt x="142" y="106"/>
                  </a:lnTo>
                  <a:lnTo>
                    <a:pt x="135" y="101"/>
                  </a:lnTo>
                  <a:lnTo>
                    <a:pt x="129" y="99"/>
                  </a:lnTo>
                  <a:lnTo>
                    <a:pt x="119" y="98"/>
                  </a:lnTo>
                  <a:lnTo>
                    <a:pt x="112" y="98"/>
                  </a:lnTo>
                  <a:lnTo>
                    <a:pt x="109" y="100"/>
                  </a:lnTo>
                  <a:lnTo>
                    <a:pt x="106" y="102"/>
                  </a:lnTo>
                  <a:lnTo>
                    <a:pt x="103" y="106"/>
                  </a:lnTo>
                  <a:lnTo>
                    <a:pt x="105" y="109"/>
                  </a:lnTo>
                  <a:lnTo>
                    <a:pt x="107" y="111"/>
                  </a:lnTo>
                  <a:lnTo>
                    <a:pt x="109" y="113"/>
                  </a:lnTo>
                  <a:lnTo>
                    <a:pt x="111" y="113"/>
                  </a:lnTo>
                  <a:lnTo>
                    <a:pt x="115" y="111"/>
                  </a:lnTo>
                  <a:cubicBezTo>
                    <a:pt x="115" y="111"/>
                    <a:pt x="115" y="111"/>
                    <a:pt x="116" y="111"/>
                  </a:cubicBezTo>
                  <a:cubicBezTo>
                    <a:pt x="118" y="111"/>
                    <a:pt x="121" y="111"/>
                    <a:pt x="121" y="111"/>
                  </a:cubicBezTo>
                  <a:lnTo>
                    <a:pt x="123" y="112"/>
                  </a:lnTo>
                  <a:lnTo>
                    <a:pt x="125" y="115"/>
                  </a:lnTo>
                  <a:lnTo>
                    <a:pt x="121" y="115"/>
                  </a:lnTo>
                  <a:lnTo>
                    <a:pt x="120" y="116"/>
                  </a:lnTo>
                  <a:lnTo>
                    <a:pt x="121" y="118"/>
                  </a:lnTo>
                  <a:lnTo>
                    <a:pt x="125" y="120"/>
                  </a:lnTo>
                  <a:lnTo>
                    <a:pt x="125" y="124"/>
                  </a:lnTo>
                  <a:lnTo>
                    <a:pt x="122" y="125"/>
                  </a:lnTo>
                  <a:lnTo>
                    <a:pt x="119" y="125"/>
                  </a:lnTo>
                  <a:lnTo>
                    <a:pt x="120" y="130"/>
                  </a:lnTo>
                  <a:lnTo>
                    <a:pt x="117" y="135"/>
                  </a:lnTo>
                  <a:lnTo>
                    <a:pt x="114" y="136"/>
                  </a:lnTo>
                  <a:lnTo>
                    <a:pt x="111" y="137"/>
                  </a:lnTo>
                  <a:lnTo>
                    <a:pt x="109" y="140"/>
                  </a:lnTo>
                  <a:lnTo>
                    <a:pt x="106" y="143"/>
                  </a:lnTo>
                  <a:lnTo>
                    <a:pt x="106" y="145"/>
                  </a:lnTo>
                  <a:lnTo>
                    <a:pt x="105" y="148"/>
                  </a:lnTo>
                  <a:lnTo>
                    <a:pt x="101" y="151"/>
                  </a:lnTo>
                  <a:lnTo>
                    <a:pt x="99" y="151"/>
                  </a:lnTo>
                  <a:lnTo>
                    <a:pt x="97" y="149"/>
                  </a:lnTo>
                  <a:lnTo>
                    <a:pt x="95" y="148"/>
                  </a:lnTo>
                  <a:lnTo>
                    <a:pt x="94" y="153"/>
                  </a:lnTo>
                  <a:lnTo>
                    <a:pt x="92" y="153"/>
                  </a:lnTo>
                  <a:lnTo>
                    <a:pt x="89" y="152"/>
                  </a:lnTo>
                  <a:lnTo>
                    <a:pt x="90" y="149"/>
                  </a:lnTo>
                  <a:cubicBezTo>
                    <a:pt x="90" y="149"/>
                    <a:pt x="91" y="148"/>
                    <a:pt x="91" y="146"/>
                  </a:cubicBezTo>
                  <a:cubicBezTo>
                    <a:pt x="91" y="145"/>
                    <a:pt x="91" y="144"/>
                    <a:pt x="91" y="144"/>
                  </a:cubicBezTo>
                  <a:lnTo>
                    <a:pt x="89" y="142"/>
                  </a:lnTo>
                  <a:lnTo>
                    <a:pt x="91" y="139"/>
                  </a:lnTo>
                  <a:lnTo>
                    <a:pt x="93" y="137"/>
                  </a:lnTo>
                  <a:lnTo>
                    <a:pt x="94" y="135"/>
                  </a:lnTo>
                  <a:lnTo>
                    <a:pt x="90" y="132"/>
                  </a:lnTo>
                  <a:lnTo>
                    <a:pt x="86" y="131"/>
                  </a:lnTo>
                  <a:lnTo>
                    <a:pt x="84" y="131"/>
                  </a:lnTo>
                  <a:lnTo>
                    <a:pt x="82" y="129"/>
                  </a:lnTo>
                  <a:cubicBezTo>
                    <a:pt x="82" y="129"/>
                    <a:pt x="84" y="128"/>
                    <a:pt x="86" y="127"/>
                  </a:cubicBezTo>
                  <a:cubicBezTo>
                    <a:pt x="87" y="126"/>
                    <a:pt x="87" y="125"/>
                    <a:pt x="87" y="125"/>
                  </a:cubicBezTo>
                  <a:lnTo>
                    <a:pt x="86" y="123"/>
                  </a:lnTo>
                  <a:lnTo>
                    <a:pt x="82" y="122"/>
                  </a:lnTo>
                  <a:lnTo>
                    <a:pt x="78" y="123"/>
                  </a:lnTo>
                  <a:lnTo>
                    <a:pt x="76" y="124"/>
                  </a:lnTo>
                  <a:lnTo>
                    <a:pt x="72" y="122"/>
                  </a:lnTo>
                  <a:lnTo>
                    <a:pt x="68" y="120"/>
                  </a:lnTo>
                  <a:lnTo>
                    <a:pt x="65" y="118"/>
                  </a:lnTo>
                  <a:lnTo>
                    <a:pt x="60" y="117"/>
                  </a:lnTo>
                  <a:lnTo>
                    <a:pt x="57" y="117"/>
                  </a:lnTo>
                  <a:lnTo>
                    <a:pt x="57" y="114"/>
                  </a:lnTo>
                  <a:lnTo>
                    <a:pt x="58" y="113"/>
                  </a:lnTo>
                  <a:cubicBezTo>
                    <a:pt x="58" y="113"/>
                    <a:pt x="59" y="114"/>
                    <a:pt x="61" y="114"/>
                  </a:cubicBezTo>
                  <a:cubicBezTo>
                    <a:pt x="63" y="114"/>
                    <a:pt x="64" y="112"/>
                    <a:pt x="64" y="112"/>
                  </a:cubicBezTo>
                  <a:lnTo>
                    <a:pt x="64" y="106"/>
                  </a:lnTo>
                  <a:lnTo>
                    <a:pt x="64" y="98"/>
                  </a:lnTo>
                  <a:lnTo>
                    <a:pt x="64" y="96"/>
                  </a:lnTo>
                  <a:lnTo>
                    <a:pt x="59" y="94"/>
                  </a:lnTo>
                  <a:lnTo>
                    <a:pt x="55" y="94"/>
                  </a:lnTo>
                  <a:cubicBezTo>
                    <a:pt x="55" y="94"/>
                    <a:pt x="52" y="93"/>
                    <a:pt x="53" y="92"/>
                  </a:cubicBezTo>
                  <a:cubicBezTo>
                    <a:pt x="53" y="90"/>
                    <a:pt x="53" y="89"/>
                    <a:pt x="53" y="89"/>
                  </a:cubicBezTo>
                  <a:lnTo>
                    <a:pt x="52" y="87"/>
                  </a:lnTo>
                  <a:lnTo>
                    <a:pt x="49" y="87"/>
                  </a:lnTo>
                  <a:lnTo>
                    <a:pt x="48" y="90"/>
                  </a:lnTo>
                  <a:lnTo>
                    <a:pt x="45" y="92"/>
                  </a:lnTo>
                  <a:lnTo>
                    <a:pt x="41" y="94"/>
                  </a:lnTo>
                  <a:lnTo>
                    <a:pt x="38" y="95"/>
                  </a:lnTo>
                  <a:lnTo>
                    <a:pt x="36" y="94"/>
                  </a:lnTo>
                  <a:lnTo>
                    <a:pt x="32" y="96"/>
                  </a:lnTo>
                  <a:lnTo>
                    <a:pt x="21" y="96"/>
                  </a:lnTo>
                  <a:lnTo>
                    <a:pt x="19" y="95"/>
                  </a:lnTo>
                  <a:lnTo>
                    <a:pt x="20" y="93"/>
                  </a:lnTo>
                  <a:lnTo>
                    <a:pt x="22" y="88"/>
                  </a:lnTo>
                  <a:lnTo>
                    <a:pt x="22" y="87"/>
                  </a:lnTo>
                  <a:lnTo>
                    <a:pt x="25" y="78"/>
                  </a:lnTo>
                  <a:lnTo>
                    <a:pt x="25" y="76"/>
                  </a:lnTo>
                  <a:lnTo>
                    <a:pt x="25" y="75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16" y="73"/>
                  </a:lnTo>
                  <a:lnTo>
                    <a:pt x="12" y="72"/>
                  </a:lnTo>
                  <a:lnTo>
                    <a:pt x="10" y="69"/>
                  </a:lnTo>
                  <a:lnTo>
                    <a:pt x="10" y="68"/>
                  </a:lnTo>
                  <a:lnTo>
                    <a:pt x="9" y="68"/>
                  </a:lnTo>
                  <a:lnTo>
                    <a:pt x="10" y="68"/>
                  </a:lnTo>
                  <a:lnTo>
                    <a:pt x="9" y="65"/>
                  </a:lnTo>
                  <a:lnTo>
                    <a:pt x="7" y="62"/>
                  </a:lnTo>
                  <a:lnTo>
                    <a:pt x="5" y="61"/>
                  </a:lnTo>
                  <a:lnTo>
                    <a:pt x="4" y="58"/>
                  </a:lnTo>
                  <a:lnTo>
                    <a:pt x="3" y="54"/>
                  </a:lnTo>
                  <a:lnTo>
                    <a:pt x="5" y="51"/>
                  </a:lnTo>
                  <a:lnTo>
                    <a:pt x="9" y="48"/>
                  </a:lnTo>
                  <a:lnTo>
                    <a:pt x="10" y="45"/>
                  </a:lnTo>
                  <a:lnTo>
                    <a:pt x="8" y="42"/>
                  </a:lnTo>
                  <a:lnTo>
                    <a:pt x="5" y="42"/>
                  </a:lnTo>
                  <a:lnTo>
                    <a:pt x="6" y="39"/>
                  </a:lnTo>
                  <a:lnTo>
                    <a:pt x="6" y="37"/>
                  </a:lnTo>
                  <a:lnTo>
                    <a:pt x="4" y="37"/>
                  </a:lnTo>
                  <a:lnTo>
                    <a:pt x="2" y="35"/>
                  </a:lnTo>
                  <a:lnTo>
                    <a:pt x="1" y="33"/>
                  </a:lnTo>
                  <a:lnTo>
                    <a:pt x="1" y="31"/>
                  </a:lnTo>
                  <a:lnTo>
                    <a:pt x="9" y="29"/>
                  </a:lnTo>
                  <a:lnTo>
                    <a:pt x="16" y="29"/>
                  </a:lnTo>
                  <a:lnTo>
                    <a:pt x="27" y="25"/>
                  </a:lnTo>
                  <a:lnTo>
                    <a:pt x="23" y="23"/>
                  </a:lnTo>
                  <a:lnTo>
                    <a:pt x="26" y="20"/>
                  </a:lnTo>
                  <a:lnTo>
                    <a:pt x="29" y="23"/>
                  </a:lnTo>
                  <a:lnTo>
                    <a:pt x="34" y="23"/>
                  </a:lnTo>
                  <a:lnTo>
                    <a:pt x="39" y="19"/>
                  </a:lnTo>
                  <a:lnTo>
                    <a:pt x="43" y="19"/>
                  </a:lnTo>
                  <a:lnTo>
                    <a:pt x="51" y="19"/>
                  </a:lnTo>
                  <a:lnTo>
                    <a:pt x="53" y="20"/>
                  </a:lnTo>
                  <a:lnTo>
                    <a:pt x="60" y="20"/>
                  </a:lnTo>
                  <a:lnTo>
                    <a:pt x="60" y="16"/>
                  </a:lnTo>
                  <a:lnTo>
                    <a:pt x="64" y="19"/>
                  </a:lnTo>
                  <a:lnTo>
                    <a:pt x="67" y="18"/>
                  </a:lnTo>
                  <a:lnTo>
                    <a:pt x="70" y="15"/>
                  </a:lnTo>
                  <a:lnTo>
                    <a:pt x="73" y="14"/>
                  </a:lnTo>
                  <a:lnTo>
                    <a:pt x="76" y="17"/>
                  </a:lnTo>
                  <a:lnTo>
                    <a:pt x="79" y="18"/>
                  </a:lnTo>
                  <a:lnTo>
                    <a:pt x="82" y="16"/>
                  </a:lnTo>
                  <a:lnTo>
                    <a:pt x="86" y="14"/>
                  </a:lnTo>
                  <a:lnTo>
                    <a:pt x="84" y="11"/>
                  </a:lnTo>
                  <a:lnTo>
                    <a:pt x="84" y="8"/>
                  </a:lnTo>
                  <a:lnTo>
                    <a:pt x="88" y="9"/>
                  </a:lnTo>
                  <a:lnTo>
                    <a:pt x="93" y="9"/>
                  </a:lnTo>
                  <a:lnTo>
                    <a:pt x="95" y="8"/>
                  </a:lnTo>
                  <a:lnTo>
                    <a:pt x="97" y="3"/>
                  </a:lnTo>
                  <a:lnTo>
                    <a:pt x="99" y="2"/>
                  </a:lnTo>
                  <a:lnTo>
                    <a:pt x="104" y="1"/>
                  </a:lnTo>
                  <a:lnTo>
                    <a:pt x="107" y="3"/>
                  </a:lnTo>
                  <a:lnTo>
                    <a:pt x="107" y="5"/>
                  </a:lnTo>
                  <a:lnTo>
                    <a:pt x="110" y="5"/>
                  </a:lnTo>
                  <a:lnTo>
                    <a:pt x="112" y="6"/>
                  </a:lnTo>
                  <a:lnTo>
                    <a:pt x="113" y="10"/>
                  </a:lnTo>
                  <a:lnTo>
                    <a:pt x="116" y="11"/>
                  </a:lnTo>
                  <a:lnTo>
                    <a:pt x="118" y="10"/>
                  </a:lnTo>
                  <a:lnTo>
                    <a:pt x="119" y="6"/>
                  </a:lnTo>
                  <a:lnTo>
                    <a:pt x="122" y="3"/>
                  </a:lnTo>
                  <a:lnTo>
                    <a:pt x="127" y="2"/>
                  </a:lnTo>
                  <a:lnTo>
                    <a:pt x="131" y="0"/>
                  </a:lnTo>
                  <a:lnTo>
                    <a:pt x="136" y="4"/>
                  </a:lnTo>
                  <a:lnTo>
                    <a:pt x="137" y="6"/>
                  </a:lnTo>
                  <a:lnTo>
                    <a:pt x="137" y="10"/>
                  </a:lnTo>
                  <a:lnTo>
                    <a:pt x="140" y="12"/>
                  </a:lnTo>
                  <a:lnTo>
                    <a:pt x="144" y="14"/>
                  </a:lnTo>
                  <a:lnTo>
                    <a:pt x="149" y="18"/>
                  </a:lnTo>
                  <a:lnTo>
                    <a:pt x="149" y="21"/>
                  </a:lnTo>
                  <a:lnTo>
                    <a:pt x="150" y="23"/>
                  </a:lnTo>
                  <a:lnTo>
                    <a:pt x="153" y="27"/>
                  </a:lnTo>
                  <a:lnTo>
                    <a:pt x="157" y="27"/>
                  </a:lnTo>
                  <a:lnTo>
                    <a:pt x="161" y="27"/>
                  </a:lnTo>
                  <a:lnTo>
                    <a:pt x="165" y="23"/>
                  </a:lnTo>
                  <a:lnTo>
                    <a:pt x="169" y="20"/>
                  </a:lnTo>
                  <a:lnTo>
                    <a:pt x="173" y="16"/>
                  </a:lnTo>
                  <a:lnTo>
                    <a:pt x="178" y="17"/>
                  </a:lnTo>
                  <a:lnTo>
                    <a:pt x="181" y="15"/>
                  </a:lnTo>
                  <a:lnTo>
                    <a:pt x="183" y="15"/>
                  </a:lnTo>
                  <a:lnTo>
                    <a:pt x="186" y="19"/>
                  </a:lnTo>
                  <a:lnTo>
                    <a:pt x="186" y="21"/>
                  </a:lnTo>
                  <a:cubicBezTo>
                    <a:pt x="186" y="21"/>
                    <a:pt x="188" y="23"/>
                    <a:pt x="190" y="23"/>
                  </a:cubicBezTo>
                  <a:cubicBezTo>
                    <a:pt x="191" y="23"/>
                    <a:pt x="196" y="22"/>
                    <a:pt x="196" y="22"/>
                  </a:cubicBezTo>
                  <a:lnTo>
                    <a:pt x="200" y="20"/>
                  </a:lnTo>
                  <a:lnTo>
                    <a:pt x="200" y="17"/>
                  </a:lnTo>
                  <a:lnTo>
                    <a:pt x="200" y="18"/>
                  </a:lnTo>
                  <a:lnTo>
                    <a:pt x="200" y="18"/>
                  </a:lnTo>
                  <a:lnTo>
                    <a:pt x="201" y="20"/>
                  </a:lnTo>
                  <a:lnTo>
                    <a:pt x="201" y="22"/>
                  </a:lnTo>
                  <a:lnTo>
                    <a:pt x="199" y="24"/>
                  </a:lnTo>
                  <a:lnTo>
                    <a:pt x="197" y="26"/>
                  </a:lnTo>
                  <a:lnTo>
                    <a:pt x="195" y="28"/>
                  </a:lnTo>
                  <a:lnTo>
                    <a:pt x="193" y="30"/>
                  </a:lnTo>
                  <a:lnTo>
                    <a:pt x="190" y="31"/>
                  </a:lnTo>
                  <a:lnTo>
                    <a:pt x="189" y="33"/>
                  </a:lnTo>
                  <a:lnTo>
                    <a:pt x="189" y="36"/>
                  </a:lnTo>
                  <a:lnTo>
                    <a:pt x="188" y="38"/>
                  </a:lnTo>
                  <a:lnTo>
                    <a:pt x="186" y="39"/>
                  </a:lnTo>
                  <a:lnTo>
                    <a:pt x="185" y="39"/>
                  </a:lnTo>
                  <a:lnTo>
                    <a:pt x="180" y="39"/>
                  </a:lnTo>
                  <a:lnTo>
                    <a:pt x="179" y="40"/>
                  </a:lnTo>
                  <a:lnTo>
                    <a:pt x="177" y="42"/>
                  </a:lnTo>
                  <a:lnTo>
                    <a:pt x="177" y="47"/>
                  </a:lnTo>
                  <a:lnTo>
                    <a:pt x="177" y="49"/>
                  </a:lnTo>
                  <a:lnTo>
                    <a:pt x="176" y="52"/>
                  </a:lnTo>
                  <a:lnTo>
                    <a:pt x="174" y="55"/>
                  </a:lnTo>
                  <a:lnTo>
                    <a:pt x="175" y="57"/>
                  </a:lnTo>
                  <a:lnTo>
                    <a:pt x="176" y="61"/>
                  </a:lnTo>
                  <a:lnTo>
                    <a:pt x="174" y="61"/>
                  </a:lnTo>
                  <a:lnTo>
                    <a:pt x="173" y="64"/>
                  </a:lnTo>
                  <a:lnTo>
                    <a:pt x="173" y="67"/>
                  </a:lnTo>
                  <a:lnTo>
                    <a:pt x="172" y="70"/>
                  </a:lnTo>
                  <a:close/>
                  <a:moveTo>
                    <a:pt x="1" y="67"/>
                  </a:moveTo>
                  <a:lnTo>
                    <a:pt x="1" y="65"/>
                  </a:lnTo>
                  <a:lnTo>
                    <a:pt x="0" y="65"/>
                  </a:lnTo>
                  <a:lnTo>
                    <a:pt x="1" y="65"/>
                  </a:lnTo>
                  <a:lnTo>
                    <a:pt x="1" y="67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defTabSz="1371600">
                <a:defRPr/>
              </a:pPr>
              <a:endParaRPr lang="pl-PL" sz="2700">
                <a:solidFill>
                  <a:prstClr val="white"/>
                </a:solidFill>
                <a:latin typeface="Tw Cen MT"/>
              </a:endParaRPr>
            </a:p>
          </p:txBody>
        </p:sp>
        <p:sp>
          <p:nvSpPr>
            <p:cNvPr id="18" name="Freeform 18"/>
            <p:cNvSpPr>
              <a:spLocks noEditPoints="1"/>
            </p:cNvSpPr>
            <p:nvPr/>
          </p:nvSpPr>
          <p:spPr bwMode="auto">
            <a:xfrm>
              <a:off x="3311190" y="4264103"/>
              <a:ext cx="1733712" cy="1209699"/>
            </a:xfrm>
            <a:custGeom>
              <a:avLst/>
              <a:gdLst>
                <a:gd name="T0" fmla="*/ 85 w 182"/>
                <a:gd name="T1" fmla="*/ 7 h 127"/>
                <a:gd name="T2" fmla="*/ 95 w 182"/>
                <a:gd name="T3" fmla="*/ 9 h 127"/>
                <a:gd name="T4" fmla="*/ 110 w 182"/>
                <a:gd name="T5" fmla="*/ 9 h 127"/>
                <a:gd name="T6" fmla="*/ 118 w 182"/>
                <a:gd name="T7" fmla="*/ 1 h 127"/>
                <a:gd name="T8" fmla="*/ 129 w 182"/>
                <a:gd name="T9" fmla="*/ 2 h 127"/>
                <a:gd name="T10" fmla="*/ 130 w 182"/>
                <a:gd name="T11" fmla="*/ 19 h 127"/>
                <a:gd name="T12" fmla="*/ 137 w 182"/>
                <a:gd name="T13" fmla="*/ 35 h 127"/>
                <a:gd name="T14" fmla="*/ 146 w 182"/>
                <a:gd name="T15" fmla="*/ 35 h 127"/>
                <a:gd name="T16" fmla="*/ 152 w 182"/>
                <a:gd name="T17" fmla="*/ 39 h 127"/>
                <a:gd name="T18" fmla="*/ 157 w 182"/>
                <a:gd name="T19" fmla="*/ 40 h 127"/>
                <a:gd name="T20" fmla="*/ 169 w 182"/>
                <a:gd name="T21" fmla="*/ 36 h 127"/>
                <a:gd name="T22" fmla="*/ 176 w 182"/>
                <a:gd name="T23" fmla="*/ 29 h 127"/>
                <a:gd name="T24" fmla="*/ 182 w 182"/>
                <a:gd name="T25" fmla="*/ 34 h 127"/>
                <a:gd name="T26" fmla="*/ 169 w 182"/>
                <a:gd name="T27" fmla="*/ 49 h 127"/>
                <a:gd name="T28" fmla="*/ 164 w 182"/>
                <a:gd name="T29" fmla="*/ 67 h 127"/>
                <a:gd name="T30" fmla="*/ 164 w 182"/>
                <a:gd name="T31" fmla="*/ 75 h 127"/>
                <a:gd name="T32" fmla="*/ 152 w 182"/>
                <a:gd name="T33" fmla="*/ 71 h 127"/>
                <a:gd name="T34" fmla="*/ 140 w 182"/>
                <a:gd name="T35" fmla="*/ 71 h 127"/>
                <a:gd name="T36" fmla="*/ 139 w 182"/>
                <a:gd name="T37" fmla="*/ 77 h 127"/>
                <a:gd name="T38" fmla="*/ 132 w 182"/>
                <a:gd name="T39" fmla="*/ 83 h 127"/>
                <a:gd name="T40" fmla="*/ 129 w 182"/>
                <a:gd name="T41" fmla="*/ 88 h 127"/>
                <a:gd name="T42" fmla="*/ 121 w 182"/>
                <a:gd name="T43" fmla="*/ 92 h 127"/>
                <a:gd name="T44" fmla="*/ 119 w 182"/>
                <a:gd name="T45" fmla="*/ 96 h 127"/>
                <a:gd name="T46" fmla="*/ 117 w 182"/>
                <a:gd name="T47" fmla="*/ 103 h 127"/>
                <a:gd name="T48" fmla="*/ 113 w 182"/>
                <a:gd name="T49" fmla="*/ 108 h 127"/>
                <a:gd name="T50" fmla="*/ 113 w 182"/>
                <a:gd name="T51" fmla="*/ 114 h 127"/>
                <a:gd name="T52" fmla="*/ 103 w 182"/>
                <a:gd name="T53" fmla="*/ 116 h 127"/>
                <a:gd name="T54" fmla="*/ 95 w 182"/>
                <a:gd name="T55" fmla="*/ 116 h 127"/>
                <a:gd name="T56" fmla="*/ 84 w 182"/>
                <a:gd name="T57" fmla="*/ 120 h 127"/>
                <a:gd name="T58" fmla="*/ 75 w 182"/>
                <a:gd name="T59" fmla="*/ 115 h 127"/>
                <a:gd name="T60" fmla="*/ 69 w 182"/>
                <a:gd name="T61" fmla="*/ 108 h 127"/>
                <a:gd name="T62" fmla="*/ 57 w 182"/>
                <a:gd name="T63" fmla="*/ 108 h 127"/>
                <a:gd name="T64" fmla="*/ 38 w 182"/>
                <a:gd name="T65" fmla="*/ 116 h 127"/>
                <a:gd name="T66" fmla="*/ 28 w 182"/>
                <a:gd name="T67" fmla="*/ 127 h 127"/>
                <a:gd name="T68" fmla="*/ 17 w 182"/>
                <a:gd name="T69" fmla="*/ 123 h 127"/>
                <a:gd name="T70" fmla="*/ 14 w 182"/>
                <a:gd name="T71" fmla="*/ 114 h 127"/>
                <a:gd name="T72" fmla="*/ 8 w 182"/>
                <a:gd name="T73" fmla="*/ 104 h 127"/>
                <a:gd name="T74" fmla="*/ 0 w 182"/>
                <a:gd name="T75" fmla="*/ 95 h 127"/>
                <a:gd name="T76" fmla="*/ 3 w 182"/>
                <a:gd name="T77" fmla="*/ 83 h 127"/>
                <a:gd name="T78" fmla="*/ 10 w 182"/>
                <a:gd name="T79" fmla="*/ 81 h 127"/>
                <a:gd name="T80" fmla="*/ 18 w 182"/>
                <a:gd name="T81" fmla="*/ 70 h 127"/>
                <a:gd name="T82" fmla="*/ 29 w 182"/>
                <a:gd name="T83" fmla="*/ 60 h 127"/>
                <a:gd name="T84" fmla="*/ 34 w 182"/>
                <a:gd name="T85" fmla="*/ 50 h 127"/>
                <a:gd name="T86" fmla="*/ 34 w 182"/>
                <a:gd name="T87" fmla="*/ 45 h 127"/>
                <a:gd name="T88" fmla="*/ 24 w 182"/>
                <a:gd name="T89" fmla="*/ 41 h 127"/>
                <a:gd name="T90" fmla="*/ 14 w 182"/>
                <a:gd name="T91" fmla="*/ 39 h 127"/>
                <a:gd name="T92" fmla="*/ 21 w 182"/>
                <a:gd name="T93" fmla="*/ 28 h 127"/>
                <a:gd name="T94" fmla="*/ 51 w 182"/>
                <a:gd name="T95" fmla="*/ 36 h 127"/>
                <a:gd name="T96" fmla="*/ 63 w 182"/>
                <a:gd name="T97" fmla="*/ 35 h 127"/>
                <a:gd name="T98" fmla="*/ 60 w 182"/>
                <a:gd name="T99" fmla="*/ 25 h 127"/>
                <a:gd name="T100" fmla="*/ 59 w 182"/>
                <a:gd name="T101" fmla="*/ 19 h 127"/>
                <a:gd name="T102" fmla="*/ 59 w 182"/>
                <a:gd name="T103" fmla="*/ 11 h 127"/>
                <a:gd name="T104" fmla="*/ 74 w 182"/>
                <a:gd name="T105" fmla="*/ 3 h 127"/>
                <a:gd name="T106" fmla="*/ 166 w 182"/>
                <a:gd name="T107" fmla="*/ 80 h 127"/>
                <a:gd name="T108" fmla="*/ 166 w 182"/>
                <a:gd name="T109" fmla="*/ 80 h 127"/>
                <a:gd name="T110" fmla="*/ 166 w 182"/>
                <a:gd name="T111" fmla="*/ 89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82" h="127">
                  <a:moveTo>
                    <a:pt x="81" y="0"/>
                  </a:moveTo>
                  <a:lnTo>
                    <a:pt x="81" y="1"/>
                  </a:lnTo>
                  <a:lnTo>
                    <a:pt x="82" y="4"/>
                  </a:lnTo>
                  <a:lnTo>
                    <a:pt x="85" y="7"/>
                  </a:lnTo>
                  <a:lnTo>
                    <a:pt x="88" y="7"/>
                  </a:lnTo>
                  <a:cubicBezTo>
                    <a:pt x="88" y="7"/>
                    <a:pt x="89" y="8"/>
                    <a:pt x="90" y="7"/>
                  </a:cubicBezTo>
                  <a:cubicBezTo>
                    <a:pt x="92" y="7"/>
                    <a:pt x="93" y="7"/>
                    <a:pt x="93" y="7"/>
                  </a:cubicBezTo>
                  <a:lnTo>
                    <a:pt x="95" y="9"/>
                  </a:lnTo>
                  <a:cubicBezTo>
                    <a:pt x="95" y="9"/>
                    <a:pt x="97" y="9"/>
                    <a:pt x="98" y="9"/>
                  </a:cubicBezTo>
                  <a:cubicBezTo>
                    <a:pt x="99" y="9"/>
                    <a:pt x="102" y="10"/>
                    <a:pt x="102" y="10"/>
                  </a:cubicBezTo>
                  <a:lnTo>
                    <a:pt x="105" y="11"/>
                  </a:lnTo>
                  <a:lnTo>
                    <a:pt x="110" y="9"/>
                  </a:lnTo>
                  <a:cubicBezTo>
                    <a:pt x="110" y="9"/>
                    <a:pt x="111" y="7"/>
                    <a:pt x="112" y="7"/>
                  </a:cubicBezTo>
                  <a:cubicBezTo>
                    <a:pt x="113" y="6"/>
                    <a:pt x="116" y="5"/>
                    <a:pt x="116" y="5"/>
                  </a:cubicBezTo>
                  <a:lnTo>
                    <a:pt x="117" y="4"/>
                  </a:lnTo>
                  <a:lnTo>
                    <a:pt x="118" y="1"/>
                  </a:lnTo>
                  <a:lnTo>
                    <a:pt x="121" y="1"/>
                  </a:lnTo>
                  <a:lnTo>
                    <a:pt x="123" y="0"/>
                  </a:lnTo>
                  <a:lnTo>
                    <a:pt x="127" y="2"/>
                  </a:lnTo>
                  <a:lnTo>
                    <a:pt x="129" y="2"/>
                  </a:lnTo>
                  <a:lnTo>
                    <a:pt x="126" y="6"/>
                  </a:lnTo>
                  <a:lnTo>
                    <a:pt x="126" y="8"/>
                  </a:lnTo>
                  <a:lnTo>
                    <a:pt x="127" y="14"/>
                  </a:lnTo>
                  <a:lnTo>
                    <a:pt x="130" y="19"/>
                  </a:lnTo>
                  <a:lnTo>
                    <a:pt x="134" y="23"/>
                  </a:lnTo>
                  <a:lnTo>
                    <a:pt x="136" y="27"/>
                  </a:lnTo>
                  <a:lnTo>
                    <a:pt x="136" y="31"/>
                  </a:lnTo>
                  <a:lnTo>
                    <a:pt x="137" y="35"/>
                  </a:lnTo>
                  <a:lnTo>
                    <a:pt x="139" y="38"/>
                  </a:lnTo>
                  <a:lnTo>
                    <a:pt x="141" y="38"/>
                  </a:lnTo>
                  <a:lnTo>
                    <a:pt x="143" y="36"/>
                  </a:lnTo>
                  <a:lnTo>
                    <a:pt x="146" y="35"/>
                  </a:lnTo>
                  <a:lnTo>
                    <a:pt x="148" y="33"/>
                  </a:lnTo>
                  <a:lnTo>
                    <a:pt x="151" y="34"/>
                  </a:lnTo>
                  <a:cubicBezTo>
                    <a:pt x="151" y="35"/>
                    <a:pt x="152" y="38"/>
                    <a:pt x="152" y="38"/>
                  </a:cubicBezTo>
                  <a:lnTo>
                    <a:pt x="152" y="39"/>
                  </a:lnTo>
                  <a:lnTo>
                    <a:pt x="151" y="41"/>
                  </a:lnTo>
                  <a:lnTo>
                    <a:pt x="153" y="41"/>
                  </a:lnTo>
                  <a:lnTo>
                    <a:pt x="154" y="42"/>
                  </a:lnTo>
                  <a:lnTo>
                    <a:pt x="157" y="40"/>
                  </a:lnTo>
                  <a:lnTo>
                    <a:pt x="160" y="40"/>
                  </a:lnTo>
                  <a:cubicBezTo>
                    <a:pt x="160" y="40"/>
                    <a:pt x="160" y="39"/>
                    <a:pt x="161" y="39"/>
                  </a:cubicBezTo>
                  <a:cubicBezTo>
                    <a:pt x="162" y="39"/>
                    <a:pt x="167" y="38"/>
                    <a:pt x="167" y="38"/>
                  </a:cubicBezTo>
                  <a:lnTo>
                    <a:pt x="169" y="36"/>
                  </a:lnTo>
                  <a:lnTo>
                    <a:pt x="172" y="35"/>
                  </a:lnTo>
                  <a:lnTo>
                    <a:pt x="175" y="33"/>
                  </a:lnTo>
                  <a:lnTo>
                    <a:pt x="175" y="31"/>
                  </a:lnTo>
                  <a:lnTo>
                    <a:pt x="176" y="29"/>
                  </a:lnTo>
                  <a:lnTo>
                    <a:pt x="177" y="28"/>
                  </a:lnTo>
                  <a:lnTo>
                    <a:pt x="178" y="28"/>
                  </a:lnTo>
                  <a:lnTo>
                    <a:pt x="180" y="30"/>
                  </a:lnTo>
                  <a:lnTo>
                    <a:pt x="182" y="34"/>
                  </a:lnTo>
                  <a:lnTo>
                    <a:pt x="180" y="37"/>
                  </a:lnTo>
                  <a:lnTo>
                    <a:pt x="179" y="41"/>
                  </a:lnTo>
                  <a:lnTo>
                    <a:pt x="173" y="46"/>
                  </a:lnTo>
                  <a:lnTo>
                    <a:pt x="169" y="49"/>
                  </a:lnTo>
                  <a:lnTo>
                    <a:pt x="167" y="53"/>
                  </a:lnTo>
                  <a:lnTo>
                    <a:pt x="167" y="58"/>
                  </a:lnTo>
                  <a:lnTo>
                    <a:pt x="165" y="63"/>
                  </a:lnTo>
                  <a:lnTo>
                    <a:pt x="164" y="67"/>
                  </a:lnTo>
                  <a:lnTo>
                    <a:pt x="164" y="69"/>
                  </a:lnTo>
                  <a:lnTo>
                    <a:pt x="168" y="72"/>
                  </a:lnTo>
                  <a:lnTo>
                    <a:pt x="169" y="74"/>
                  </a:lnTo>
                  <a:lnTo>
                    <a:pt x="164" y="75"/>
                  </a:lnTo>
                  <a:lnTo>
                    <a:pt x="164" y="76"/>
                  </a:lnTo>
                  <a:lnTo>
                    <a:pt x="163" y="75"/>
                  </a:lnTo>
                  <a:lnTo>
                    <a:pt x="156" y="72"/>
                  </a:lnTo>
                  <a:lnTo>
                    <a:pt x="152" y="71"/>
                  </a:lnTo>
                  <a:lnTo>
                    <a:pt x="149" y="71"/>
                  </a:lnTo>
                  <a:lnTo>
                    <a:pt x="146" y="71"/>
                  </a:lnTo>
                  <a:lnTo>
                    <a:pt x="144" y="71"/>
                  </a:lnTo>
                  <a:lnTo>
                    <a:pt x="140" y="71"/>
                  </a:lnTo>
                  <a:lnTo>
                    <a:pt x="138" y="71"/>
                  </a:lnTo>
                  <a:cubicBezTo>
                    <a:pt x="138" y="71"/>
                    <a:pt x="138" y="71"/>
                    <a:pt x="138" y="73"/>
                  </a:cubicBezTo>
                  <a:lnTo>
                    <a:pt x="138" y="76"/>
                  </a:lnTo>
                  <a:lnTo>
                    <a:pt x="139" y="77"/>
                  </a:lnTo>
                  <a:lnTo>
                    <a:pt x="138" y="79"/>
                  </a:lnTo>
                  <a:cubicBezTo>
                    <a:pt x="138" y="79"/>
                    <a:pt x="137" y="80"/>
                    <a:pt x="136" y="80"/>
                  </a:cubicBezTo>
                  <a:cubicBezTo>
                    <a:pt x="135" y="81"/>
                    <a:pt x="136" y="82"/>
                    <a:pt x="136" y="82"/>
                  </a:cubicBezTo>
                  <a:lnTo>
                    <a:pt x="132" y="83"/>
                  </a:lnTo>
                  <a:lnTo>
                    <a:pt x="130" y="83"/>
                  </a:lnTo>
                  <a:lnTo>
                    <a:pt x="127" y="85"/>
                  </a:lnTo>
                  <a:lnTo>
                    <a:pt x="129" y="87"/>
                  </a:lnTo>
                  <a:lnTo>
                    <a:pt x="129" y="88"/>
                  </a:lnTo>
                  <a:lnTo>
                    <a:pt x="128" y="90"/>
                  </a:lnTo>
                  <a:lnTo>
                    <a:pt x="126" y="91"/>
                  </a:lnTo>
                  <a:lnTo>
                    <a:pt x="124" y="92"/>
                  </a:lnTo>
                  <a:lnTo>
                    <a:pt x="121" y="92"/>
                  </a:lnTo>
                  <a:lnTo>
                    <a:pt x="119" y="92"/>
                  </a:lnTo>
                  <a:lnTo>
                    <a:pt x="118" y="93"/>
                  </a:lnTo>
                  <a:cubicBezTo>
                    <a:pt x="118" y="93"/>
                    <a:pt x="118" y="94"/>
                    <a:pt x="118" y="95"/>
                  </a:cubicBezTo>
                  <a:cubicBezTo>
                    <a:pt x="118" y="96"/>
                    <a:pt x="119" y="96"/>
                    <a:pt x="119" y="96"/>
                  </a:cubicBezTo>
                  <a:lnTo>
                    <a:pt x="120" y="99"/>
                  </a:lnTo>
                  <a:lnTo>
                    <a:pt x="120" y="100"/>
                  </a:lnTo>
                  <a:lnTo>
                    <a:pt x="118" y="102"/>
                  </a:lnTo>
                  <a:lnTo>
                    <a:pt x="117" y="103"/>
                  </a:lnTo>
                  <a:lnTo>
                    <a:pt x="114" y="103"/>
                  </a:lnTo>
                  <a:lnTo>
                    <a:pt x="113" y="104"/>
                  </a:lnTo>
                  <a:lnTo>
                    <a:pt x="113" y="106"/>
                  </a:lnTo>
                  <a:lnTo>
                    <a:pt x="113" y="108"/>
                  </a:lnTo>
                  <a:lnTo>
                    <a:pt x="114" y="110"/>
                  </a:lnTo>
                  <a:lnTo>
                    <a:pt x="115" y="111"/>
                  </a:lnTo>
                  <a:lnTo>
                    <a:pt x="113" y="113"/>
                  </a:lnTo>
                  <a:lnTo>
                    <a:pt x="113" y="114"/>
                  </a:lnTo>
                  <a:lnTo>
                    <a:pt x="110" y="116"/>
                  </a:lnTo>
                  <a:lnTo>
                    <a:pt x="106" y="118"/>
                  </a:lnTo>
                  <a:lnTo>
                    <a:pt x="105" y="118"/>
                  </a:lnTo>
                  <a:lnTo>
                    <a:pt x="103" y="116"/>
                  </a:lnTo>
                  <a:lnTo>
                    <a:pt x="101" y="115"/>
                  </a:lnTo>
                  <a:lnTo>
                    <a:pt x="100" y="114"/>
                  </a:lnTo>
                  <a:lnTo>
                    <a:pt x="97" y="116"/>
                  </a:lnTo>
                  <a:lnTo>
                    <a:pt x="95" y="116"/>
                  </a:lnTo>
                  <a:lnTo>
                    <a:pt x="92" y="119"/>
                  </a:lnTo>
                  <a:lnTo>
                    <a:pt x="88" y="122"/>
                  </a:lnTo>
                  <a:lnTo>
                    <a:pt x="86" y="122"/>
                  </a:lnTo>
                  <a:lnTo>
                    <a:pt x="84" y="120"/>
                  </a:lnTo>
                  <a:lnTo>
                    <a:pt x="81" y="120"/>
                  </a:lnTo>
                  <a:lnTo>
                    <a:pt x="78" y="120"/>
                  </a:lnTo>
                  <a:lnTo>
                    <a:pt x="76" y="118"/>
                  </a:lnTo>
                  <a:lnTo>
                    <a:pt x="75" y="115"/>
                  </a:lnTo>
                  <a:lnTo>
                    <a:pt x="74" y="113"/>
                  </a:lnTo>
                  <a:lnTo>
                    <a:pt x="71" y="112"/>
                  </a:lnTo>
                  <a:lnTo>
                    <a:pt x="70" y="110"/>
                  </a:lnTo>
                  <a:lnTo>
                    <a:pt x="69" y="108"/>
                  </a:lnTo>
                  <a:lnTo>
                    <a:pt x="68" y="106"/>
                  </a:lnTo>
                  <a:lnTo>
                    <a:pt x="66" y="106"/>
                  </a:lnTo>
                  <a:lnTo>
                    <a:pt x="61" y="107"/>
                  </a:lnTo>
                  <a:lnTo>
                    <a:pt x="57" y="108"/>
                  </a:lnTo>
                  <a:lnTo>
                    <a:pt x="51" y="110"/>
                  </a:lnTo>
                  <a:cubicBezTo>
                    <a:pt x="51" y="110"/>
                    <a:pt x="46" y="112"/>
                    <a:pt x="45" y="112"/>
                  </a:cubicBezTo>
                  <a:cubicBezTo>
                    <a:pt x="44" y="112"/>
                    <a:pt x="43" y="114"/>
                    <a:pt x="43" y="114"/>
                  </a:cubicBezTo>
                  <a:lnTo>
                    <a:pt x="38" y="116"/>
                  </a:lnTo>
                  <a:lnTo>
                    <a:pt x="33" y="119"/>
                  </a:lnTo>
                  <a:lnTo>
                    <a:pt x="31" y="121"/>
                  </a:lnTo>
                  <a:lnTo>
                    <a:pt x="30" y="124"/>
                  </a:lnTo>
                  <a:lnTo>
                    <a:pt x="28" y="127"/>
                  </a:lnTo>
                  <a:lnTo>
                    <a:pt x="25" y="127"/>
                  </a:lnTo>
                  <a:lnTo>
                    <a:pt x="22" y="125"/>
                  </a:lnTo>
                  <a:lnTo>
                    <a:pt x="20" y="124"/>
                  </a:lnTo>
                  <a:lnTo>
                    <a:pt x="17" y="123"/>
                  </a:lnTo>
                  <a:lnTo>
                    <a:pt x="16" y="123"/>
                  </a:lnTo>
                  <a:lnTo>
                    <a:pt x="16" y="122"/>
                  </a:lnTo>
                  <a:lnTo>
                    <a:pt x="16" y="118"/>
                  </a:lnTo>
                  <a:cubicBezTo>
                    <a:pt x="15" y="116"/>
                    <a:pt x="14" y="114"/>
                    <a:pt x="14" y="114"/>
                  </a:cubicBezTo>
                  <a:lnTo>
                    <a:pt x="14" y="109"/>
                  </a:lnTo>
                  <a:lnTo>
                    <a:pt x="11" y="107"/>
                  </a:lnTo>
                  <a:lnTo>
                    <a:pt x="9" y="107"/>
                  </a:lnTo>
                  <a:lnTo>
                    <a:pt x="8" y="104"/>
                  </a:lnTo>
                  <a:lnTo>
                    <a:pt x="8" y="102"/>
                  </a:lnTo>
                  <a:lnTo>
                    <a:pt x="5" y="101"/>
                  </a:lnTo>
                  <a:lnTo>
                    <a:pt x="2" y="98"/>
                  </a:lnTo>
                  <a:cubicBezTo>
                    <a:pt x="2" y="98"/>
                    <a:pt x="0" y="97"/>
                    <a:pt x="0" y="95"/>
                  </a:cubicBezTo>
                  <a:cubicBezTo>
                    <a:pt x="0" y="93"/>
                    <a:pt x="0" y="88"/>
                    <a:pt x="0" y="88"/>
                  </a:cubicBezTo>
                  <a:lnTo>
                    <a:pt x="1" y="83"/>
                  </a:lnTo>
                  <a:lnTo>
                    <a:pt x="1" y="83"/>
                  </a:lnTo>
                  <a:lnTo>
                    <a:pt x="3" y="83"/>
                  </a:lnTo>
                  <a:lnTo>
                    <a:pt x="4" y="78"/>
                  </a:lnTo>
                  <a:lnTo>
                    <a:pt x="6" y="79"/>
                  </a:lnTo>
                  <a:lnTo>
                    <a:pt x="8" y="81"/>
                  </a:lnTo>
                  <a:lnTo>
                    <a:pt x="10" y="81"/>
                  </a:lnTo>
                  <a:lnTo>
                    <a:pt x="14" y="78"/>
                  </a:lnTo>
                  <a:lnTo>
                    <a:pt x="15" y="75"/>
                  </a:lnTo>
                  <a:lnTo>
                    <a:pt x="15" y="73"/>
                  </a:lnTo>
                  <a:lnTo>
                    <a:pt x="18" y="70"/>
                  </a:lnTo>
                  <a:lnTo>
                    <a:pt x="20" y="67"/>
                  </a:lnTo>
                  <a:lnTo>
                    <a:pt x="23" y="66"/>
                  </a:lnTo>
                  <a:lnTo>
                    <a:pt x="26" y="65"/>
                  </a:lnTo>
                  <a:lnTo>
                    <a:pt x="29" y="60"/>
                  </a:lnTo>
                  <a:lnTo>
                    <a:pt x="28" y="55"/>
                  </a:lnTo>
                  <a:lnTo>
                    <a:pt x="31" y="55"/>
                  </a:lnTo>
                  <a:lnTo>
                    <a:pt x="34" y="54"/>
                  </a:lnTo>
                  <a:lnTo>
                    <a:pt x="34" y="50"/>
                  </a:lnTo>
                  <a:lnTo>
                    <a:pt x="30" y="48"/>
                  </a:lnTo>
                  <a:lnTo>
                    <a:pt x="29" y="46"/>
                  </a:lnTo>
                  <a:lnTo>
                    <a:pt x="30" y="45"/>
                  </a:lnTo>
                  <a:lnTo>
                    <a:pt x="34" y="45"/>
                  </a:lnTo>
                  <a:lnTo>
                    <a:pt x="32" y="42"/>
                  </a:lnTo>
                  <a:lnTo>
                    <a:pt x="30" y="41"/>
                  </a:lnTo>
                  <a:cubicBezTo>
                    <a:pt x="30" y="41"/>
                    <a:pt x="27" y="41"/>
                    <a:pt x="25" y="41"/>
                  </a:cubicBezTo>
                  <a:cubicBezTo>
                    <a:pt x="24" y="41"/>
                    <a:pt x="24" y="41"/>
                    <a:pt x="24" y="41"/>
                  </a:cubicBezTo>
                  <a:lnTo>
                    <a:pt x="20" y="43"/>
                  </a:lnTo>
                  <a:lnTo>
                    <a:pt x="18" y="43"/>
                  </a:lnTo>
                  <a:lnTo>
                    <a:pt x="16" y="41"/>
                  </a:lnTo>
                  <a:lnTo>
                    <a:pt x="14" y="39"/>
                  </a:lnTo>
                  <a:lnTo>
                    <a:pt x="12" y="36"/>
                  </a:lnTo>
                  <a:lnTo>
                    <a:pt x="15" y="32"/>
                  </a:lnTo>
                  <a:lnTo>
                    <a:pt x="18" y="30"/>
                  </a:lnTo>
                  <a:lnTo>
                    <a:pt x="21" y="28"/>
                  </a:lnTo>
                  <a:lnTo>
                    <a:pt x="28" y="28"/>
                  </a:lnTo>
                  <a:lnTo>
                    <a:pt x="38" y="29"/>
                  </a:lnTo>
                  <a:lnTo>
                    <a:pt x="44" y="31"/>
                  </a:lnTo>
                  <a:lnTo>
                    <a:pt x="51" y="36"/>
                  </a:lnTo>
                  <a:lnTo>
                    <a:pt x="54" y="37"/>
                  </a:lnTo>
                  <a:lnTo>
                    <a:pt x="57" y="37"/>
                  </a:lnTo>
                  <a:lnTo>
                    <a:pt x="58" y="35"/>
                  </a:lnTo>
                  <a:lnTo>
                    <a:pt x="63" y="35"/>
                  </a:lnTo>
                  <a:lnTo>
                    <a:pt x="64" y="33"/>
                  </a:lnTo>
                  <a:lnTo>
                    <a:pt x="64" y="28"/>
                  </a:lnTo>
                  <a:cubicBezTo>
                    <a:pt x="64" y="28"/>
                    <a:pt x="63" y="28"/>
                    <a:pt x="61" y="28"/>
                  </a:cubicBezTo>
                  <a:lnTo>
                    <a:pt x="60" y="25"/>
                  </a:lnTo>
                  <a:lnTo>
                    <a:pt x="59" y="25"/>
                  </a:lnTo>
                  <a:lnTo>
                    <a:pt x="59" y="23"/>
                  </a:lnTo>
                  <a:lnTo>
                    <a:pt x="60" y="21"/>
                  </a:lnTo>
                  <a:lnTo>
                    <a:pt x="59" y="19"/>
                  </a:lnTo>
                  <a:lnTo>
                    <a:pt x="58" y="16"/>
                  </a:lnTo>
                  <a:lnTo>
                    <a:pt x="58" y="15"/>
                  </a:lnTo>
                  <a:lnTo>
                    <a:pt x="60" y="13"/>
                  </a:lnTo>
                  <a:lnTo>
                    <a:pt x="59" y="11"/>
                  </a:lnTo>
                  <a:lnTo>
                    <a:pt x="60" y="9"/>
                  </a:lnTo>
                  <a:lnTo>
                    <a:pt x="63" y="7"/>
                  </a:lnTo>
                  <a:lnTo>
                    <a:pt x="69" y="4"/>
                  </a:lnTo>
                  <a:lnTo>
                    <a:pt x="74" y="3"/>
                  </a:lnTo>
                  <a:lnTo>
                    <a:pt x="76" y="1"/>
                  </a:lnTo>
                  <a:lnTo>
                    <a:pt x="76" y="0"/>
                  </a:lnTo>
                  <a:lnTo>
                    <a:pt x="81" y="0"/>
                  </a:lnTo>
                  <a:close/>
                  <a:moveTo>
                    <a:pt x="166" y="80"/>
                  </a:moveTo>
                  <a:lnTo>
                    <a:pt x="167" y="82"/>
                  </a:lnTo>
                  <a:lnTo>
                    <a:pt x="167" y="82"/>
                  </a:lnTo>
                  <a:lnTo>
                    <a:pt x="166" y="81"/>
                  </a:lnTo>
                  <a:lnTo>
                    <a:pt x="166" y="80"/>
                  </a:lnTo>
                  <a:close/>
                  <a:moveTo>
                    <a:pt x="167" y="87"/>
                  </a:moveTo>
                  <a:lnTo>
                    <a:pt x="167" y="88"/>
                  </a:lnTo>
                  <a:lnTo>
                    <a:pt x="166" y="89"/>
                  </a:lnTo>
                  <a:cubicBezTo>
                    <a:pt x="166" y="89"/>
                    <a:pt x="166" y="89"/>
                    <a:pt x="166" y="89"/>
                  </a:cubicBezTo>
                  <a:lnTo>
                    <a:pt x="166" y="88"/>
                  </a:lnTo>
                  <a:lnTo>
                    <a:pt x="167" y="87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defTabSz="1371600">
                <a:defRPr/>
              </a:pPr>
              <a:endParaRPr lang="pl-PL" sz="2700">
                <a:solidFill>
                  <a:prstClr val="black"/>
                </a:solidFill>
                <a:latin typeface="Tw Cen MT"/>
              </a:endParaRPr>
            </a:p>
          </p:txBody>
        </p:sp>
        <p:sp>
          <p:nvSpPr>
            <p:cNvPr id="19" name="Freeform 19"/>
            <p:cNvSpPr>
              <a:spLocks/>
            </p:cNvSpPr>
            <p:nvPr/>
          </p:nvSpPr>
          <p:spPr bwMode="auto">
            <a:xfrm>
              <a:off x="2282394" y="4426031"/>
              <a:ext cx="1057374" cy="1000145"/>
            </a:xfrm>
            <a:custGeom>
              <a:avLst/>
              <a:gdLst>
                <a:gd name="T0" fmla="*/ 102 w 111"/>
                <a:gd name="T1" fmla="*/ 70 h 105"/>
                <a:gd name="T2" fmla="*/ 98 w 111"/>
                <a:gd name="T3" fmla="*/ 74 h 105"/>
                <a:gd name="T4" fmla="*/ 94 w 111"/>
                <a:gd name="T5" fmla="*/ 83 h 105"/>
                <a:gd name="T6" fmla="*/ 85 w 111"/>
                <a:gd name="T7" fmla="*/ 81 h 105"/>
                <a:gd name="T8" fmla="*/ 81 w 111"/>
                <a:gd name="T9" fmla="*/ 75 h 105"/>
                <a:gd name="T10" fmla="*/ 72 w 111"/>
                <a:gd name="T11" fmla="*/ 76 h 105"/>
                <a:gd name="T12" fmla="*/ 73 w 111"/>
                <a:gd name="T13" fmla="*/ 81 h 105"/>
                <a:gd name="T14" fmla="*/ 74 w 111"/>
                <a:gd name="T15" fmla="*/ 94 h 105"/>
                <a:gd name="T16" fmla="*/ 69 w 111"/>
                <a:gd name="T17" fmla="*/ 97 h 105"/>
                <a:gd name="T18" fmla="*/ 61 w 111"/>
                <a:gd name="T19" fmla="*/ 99 h 105"/>
                <a:gd name="T20" fmla="*/ 59 w 111"/>
                <a:gd name="T21" fmla="*/ 105 h 105"/>
                <a:gd name="T22" fmla="*/ 52 w 111"/>
                <a:gd name="T23" fmla="*/ 100 h 105"/>
                <a:gd name="T24" fmla="*/ 42 w 111"/>
                <a:gd name="T25" fmla="*/ 100 h 105"/>
                <a:gd name="T26" fmla="*/ 36 w 111"/>
                <a:gd name="T27" fmla="*/ 92 h 105"/>
                <a:gd name="T28" fmla="*/ 43 w 111"/>
                <a:gd name="T29" fmla="*/ 88 h 105"/>
                <a:gd name="T30" fmla="*/ 46 w 111"/>
                <a:gd name="T31" fmla="*/ 83 h 105"/>
                <a:gd name="T32" fmla="*/ 46 w 111"/>
                <a:gd name="T33" fmla="*/ 76 h 105"/>
                <a:gd name="T34" fmla="*/ 38 w 111"/>
                <a:gd name="T35" fmla="*/ 73 h 105"/>
                <a:gd name="T36" fmla="*/ 32 w 111"/>
                <a:gd name="T37" fmla="*/ 71 h 105"/>
                <a:gd name="T38" fmla="*/ 25 w 111"/>
                <a:gd name="T39" fmla="*/ 77 h 105"/>
                <a:gd name="T40" fmla="*/ 27 w 111"/>
                <a:gd name="T41" fmla="*/ 82 h 105"/>
                <a:gd name="T42" fmla="*/ 27 w 111"/>
                <a:gd name="T43" fmla="*/ 89 h 105"/>
                <a:gd name="T44" fmla="*/ 20 w 111"/>
                <a:gd name="T45" fmla="*/ 84 h 105"/>
                <a:gd name="T46" fmla="*/ 9 w 111"/>
                <a:gd name="T47" fmla="*/ 79 h 105"/>
                <a:gd name="T48" fmla="*/ 14 w 111"/>
                <a:gd name="T49" fmla="*/ 74 h 105"/>
                <a:gd name="T50" fmla="*/ 8 w 111"/>
                <a:gd name="T51" fmla="*/ 68 h 105"/>
                <a:gd name="T52" fmla="*/ 11 w 111"/>
                <a:gd name="T53" fmla="*/ 57 h 105"/>
                <a:gd name="T54" fmla="*/ 8 w 111"/>
                <a:gd name="T55" fmla="*/ 45 h 105"/>
                <a:gd name="T56" fmla="*/ 3 w 111"/>
                <a:gd name="T57" fmla="*/ 39 h 105"/>
                <a:gd name="T58" fmla="*/ 2 w 111"/>
                <a:gd name="T59" fmla="*/ 32 h 105"/>
                <a:gd name="T60" fmla="*/ 4 w 111"/>
                <a:gd name="T61" fmla="*/ 24 h 105"/>
                <a:gd name="T62" fmla="*/ 8 w 111"/>
                <a:gd name="T63" fmla="*/ 21 h 105"/>
                <a:gd name="T64" fmla="*/ 4 w 111"/>
                <a:gd name="T65" fmla="*/ 11 h 105"/>
                <a:gd name="T66" fmla="*/ 9 w 111"/>
                <a:gd name="T67" fmla="*/ 6 h 105"/>
                <a:gd name="T68" fmla="*/ 15 w 111"/>
                <a:gd name="T69" fmla="*/ 2 h 105"/>
                <a:gd name="T70" fmla="*/ 23 w 111"/>
                <a:gd name="T71" fmla="*/ 9 h 105"/>
                <a:gd name="T72" fmla="*/ 27 w 111"/>
                <a:gd name="T73" fmla="*/ 12 h 105"/>
                <a:gd name="T74" fmla="*/ 36 w 111"/>
                <a:gd name="T75" fmla="*/ 8 h 105"/>
                <a:gd name="T76" fmla="*/ 53 w 111"/>
                <a:gd name="T77" fmla="*/ 7 h 105"/>
                <a:gd name="T78" fmla="*/ 62 w 111"/>
                <a:gd name="T79" fmla="*/ 5 h 105"/>
                <a:gd name="T80" fmla="*/ 69 w 111"/>
                <a:gd name="T81" fmla="*/ 0 h 105"/>
                <a:gd name="T82" fmla="*/ 72 w 111"/>
                <a:gd name="T83" fmla="*/ 7 h 105"/>
                <a:gd name="T84" fmla="*/ 81 w 111"/>
                <a:gd name="T85" fmla="*/ 11 h 105"/>
                <a:gd name="T86" fmla="*/ 78 w 111"/>
                <a:gd name="T87" fmla="*/ 27 h 105"/>
                <a:gd name="T88" fmla="*/ 74 w 111"/>
                <a:gd name="T89" fmla="*/ 30 h 105"/>
                <a:gd name="T90" fmla="*/ 85 w 111"/>
                <a:gd name="T91" fmla="*/ 33 h 105"/>
                <a:gd name="T92" fmla="*/ 95 w 111"/>
                <a:gd name="T93" fmla="*/ 36 h 105"/>
                <a:gd name="T94" fmla="*/ 104 w 111"/>
                <a:gd name="T95" fmla="*/ 38 h 105"/>
                <a:gd name="T96" fmla="*/ 101 w 111"/>
                <a:gd name="T97" fmla="*/ 44 h 105"/>
                <a:gd name="T98" fmla="*/ 111 w 111"/>
                <a:gd name="T99" fmla="*/ 48 h 105"/>
                <a:gd name="T100" fmla="*/ 106 w 111"/>
                <a:gd name="T101" fmla="*/ 55 h 105"/>
                <a:gd name="T102" fmla="*/ 107 w 111"/>
                <a:gd name="T103" fmla="*/ 6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1" h="105">
                  <a:moveTo>
                    <a:pt x="107" y="66"/>
                  </a:moveTo>
                  <a:lnTo>
                    <a:pt x="105" y="68"/>
                  </a:lnTo>
                  <a:lnTo>
                    <a:pt x="102" y="70"/>
                  </a:lnTo>
                  <a:lnTo>
                    <a:pt x="100" y="70"/>
                  </a:lnTo>
                  <a:lnTo>
                    <a:pt x="99" y="72"/>
                  </a:lnTo>
                  <a:lnTo>
                    <a:pt x="98" y="74"/>
                  </a:lnTo>
                  <a:lnTo>
                    <a:pt x="96" y="77"/>
                  </a:lnTo>
                  <a:lnTo>
                    <a:pt x="96" y="81"/>
                  </a:lnTo>
                  <a:lnTo>
                    <a:pt x="94" y="83"/>
                  </a:lnTo>
                  <a:lnTo>
                    <a:pt x="91" y="84"/>
                  </a:lnTo>
                  <a:lnTo>
                    <a:pt x="90" y="82"/>
                  </a:lnTo>
                  <a:lnTo>
                    <a:pt x="85" y="81"/>
                  </a:lnTo>
                  <a:lnTo>
                    <a:pt x="82" y="81"/>
                  </a:lnTo>
                  <a:lnTo>
                    <a:pt x="81" y="78"/>
                  </a:lnTo>
                  <a:lnTo>
                    <a:pt x="81" y="75"/>
                  </a:lnTo>
                  <a:lnTo>
                    <a:pt x="78" y="73"/>
                  </a:lnTo>
                  <a:lnTo>
                    <a:pt x="75" y="75"/>
                  </a:lnTo>
                  <a:lnTo>
                    <a:pt x="72" y="76"/>
                  </a:lnTo>
                  <a:lnTo>
                    <a:pt x="70" y="78"/>
                  </a:lnTo>
                  <a:lnTo>
                    <a:pt x="69" y="80"/>
                  </a:lnTo>
                  <a:lnTo>
                    <a:pt x="73" y="81"/>
                  </a:lnTo>
                  <a:lnTo>
                    <a:pt x="76" y="85"/>
                  </a:lnTo>
                  <a:lnTo>
                    <a:pt x="76" y="90"/>
                  </a:lnTo>
                  <a:lnTo>
                    <a:pt x="74" y="94"/>
                  </a:lnTo>
                  <a:lnTo>
                    <a:pt x="72" y="95"/>
                  </a:lnTo>
                  <a:lnTo>
                    <a:pt x="72" y="98"/>
                  </a:lnTo>
                  <a:lnTo>
                    <a:pt x="69" y="97"/>
                  </a:lnTo>
                  <a:lnTo>
                    <a:pt x="65" y="95"/>
                  </a:lnTo>
                  <a:lnTo>
                    <a:pt x="61" y="95"/>
                  </a:lnTo>
                  <a:lnTo>
                    <a:pt x="61" y="99"/>
                  </a:lnTo>
                  <a:lnTo>
                    <a:pt x="61" y="102"/>
                  </a:lnTo>
                  <a:lnTo>
                    <a:pt x="61" y="105"/>
                  </a:lnTo>
                  <a:lnTo>
                    <a:pt x="59" y="105"/>
                  </a:lnTo>
                  <a:lnTo>
                    <a:pt x="55" y="104"/>
                  </a:lnTo>
                  <a:lnTo>
                    <a:pt x="54" y="101"/>
                  </a:lnTo>
                  <a:lnTo>
                    <a:pt x="52" y="100"/>
                  </a:lnTo>
                  <a:lnTo>
                    <a:pt x="50" y="99"/>
                  </a:lnTo>
                  <a:lnTo>
                    <a:pt x="47" y="99"/>
                  </a:lnTo>
                  <a:lnTo>
                    <a:pt x="42" y="100"/>
                  </a:lnTo>
                  <a:cubicBezTo>
                    <a:pt x="42" y="100"/>
                    <a:pt x="40" y="100"/>
                    <a:pt x="39" y="98"/>
                  </a:cubicBezTo>
                  <a:cubicBezTo>
                    <a:pt x="38" y="96"/>
                    <a:pt x="35" y="94"/>
                    <a:pt x="35" y="94"/>
                  </a:cubicBezTo>
                  <a:lnTo>
                    <a:pt x="36" y="92"/>
                  </a:lnTo>
                  <a:lnTo>
                    <a:pt x="39" y="90"/>
                  </a:lnTo>
                  <a:lnTo>
                    <a:pt x="41" y="90"/>
                  </a:lnTo>
                  <a:lnTo>
                    <a:pt x="43" y="88"/>
                  </a:lnTo>
                  <a:lnTo>
                    <a:pt x="43" y="85"/>
                  </a:lnTo>
                  <a:cubicBezTo>
                    <a:pt x="43" y="85"/>
                    <a:pt x="41" y="83"/>
                    <a:pt x="43" y="83"/>
                  </a:cubicBezTo>
                  <a:cubicBezTo>
                    <a:pt x="45" y="83"/>
                    <a:pt x="46" y="83"/>
                    <a:pt x="46" y="83"/>
                  </a:cubicBezTo>
                  <a:lnTo>
                    <a:pt x="48" y="81"/>
                  </a:lnTo>
                  <a:lnTo>
                    <a:pt x="48" y="79"/>
                  </a:lnTo>
                  <a:lnTo>
                    <a:pt x="46" y="76"/>
                  </a:lnTo>
                  <a:lnTo>
                    <a:pt x="45" y="75"/>
                  </a:lnTo>
                  <a:cubicBezTo>
                    <a:pt x="45" y="75"/>
                    <a:pt x="44" y="75"/>
                    <a:pt x="42" y="75"/>
                  </a:cubicBezTo>
                  <a:cubicBezTo>
                    <a:pt x="41" y="75"/>
                    <a:pt x="38" y="73"/>
                    <a:pt x="38" y="73"/>
                  </a:cubicBezTo>
                  <a:cubicBezTo>
                    <a:pt x="38" y="73"/>
                    <a:pt x="37" y="74"/>
                    <a:pt x="36" y="72"/>
                  </a:cubicBezTo>
                  <a:cubicBezTo>
                    <a:pt x="35" y="70"/>
                    <a:pt x="33" y="69"/>
                    <a:pt x="33" y="69"/>
                  </a:cubicBezTo>
                  <a:lnTo>
                    <a:pt x="32" y="71"/>
                  </a:lnTo>
                  <a:lnTo>
                    <a:pt x="30" y="72"/>
                  </a:lnTo>
                  <a:lnTo>
                    <a:pt x="26" y="74"/>
                  </a:lnTo>
                  <a:lnTo>
                    <a:pt x="25" y="77"/>
                  </a:lnTo>
                  <a:lnTo>
                    <a:pt x="25" y="80"/>
                  </a:lnTo>
                  <a:lnTo>
                    <a:pt x="25" y="81"/>
                  </a:lnTo>
                  <a:lnTo>
                    <a:pt x="27" y="82"/>
                  </a:lnTo>
                  <a:cubicBezTo>
                    <a:pt x="30" y="83"/>
                    <a:pt x="31" y="84"/>
                    <a:pt x="31" y="84"/>
                  </a:cubicBezTo>
                  <a:lnTo>
                    <a:pt x="29" y="86"/>
                  </a:lnTo>
                  <a:lnTo>
                    <a:pt x="27" y="89"/>
                  </a:lnTo>
                  <a:lnTo>
                    <a:pt x="26" y="89"/>
                  </a:lnTo>
                  <a:cubicBezTo>
                    <a:pt x="26" y="89"/>
                    <a:pt x="26" y="90"/>
                    <a:pt x="24" y="87"/>
                  </a:cubicBezTo>
                  <a:cubicBezTo>
                    <a:pt x="22" y="85"/>
                    <a:pt x="21" y="86"/>
                    <a:pt x="20" y="84"/>
                  </a:cubicBezTo>
                  <a:cubicBezTo>
                    <a:pt x="18" y="81"/>
                    <a:pt x="19" y="80"/>
                    <a:pt x="16" y="80"/>
                  </a:cubicBezTo>
                  <a:cubicBezTo>
                    <a:pt x="14" y="80"/>
                    <a:pt x="10" y="80"/>
                    <a:pt x="10" y="80"/>
                  </a:cubicBezTo>
                  <a:lnTo>
                    <a:pt x="9" y="79"/>
                  </a:lnTo>
                  <a:lnTo>
                    <a:pt x="10" y="78"/>
                  </a:lnTo>
                  <a:lnTo>
                    <a:pt x="12" y="76"/>
                  </a:lnTo>
                  <a:lnTo>
                    <a:pt x="14" y="74"/>
                  </a:lnTo>
                  <a:lnTo>
                    <a:pt x="15" y="72"/>
                  </a:lnTo>
                  <a:lnTo>
                    <a:pt x="13" y="69"/>
                  </a:lnTo>
                  <a:lnTo>
                    <a:pt x="8" y="68"/>
                  </a:lnTo>
                  <a:lnTo>
                    <a:pt x="6" y="64"/>
                  </a:lnTo>
                  <a:lnTo>
                    <a:pt x="9" y="61"/>
                  </a:lnTo>
                  <a:lnTo>
                    <a:pt x="11" y="57"/>
                  </a:lnTo>
                  <a:lnTo>
                    <a:pt x="12" y="47"/>
                  </a:lnTo>
                  <a:lnTo>
                    <a:pt x="8" y="47"/>
                  </a:lnTo>
                  <a:lnTo>
                    <a:pt x="8" y="45"/>
                  </a:lnTo>
                  <a:lnTo>
                    <a:pt x="11" y="43"/>
                  </a:lnTo>
                  <a:lnTo>
                    <a:pt x="9" y="41"/>
                  </a:lnTo>
                  <a:lnTo>
                    <a:pt x="3" y="39"/>
                  </a:lnTo>
                  <a:lnTo>
                    <a:pt x="0" y="38"/>
                  </a:lnTo>
                  <a:lnTo>
                    <a:pt x="0" y="35"/>
                  </a:lnTo>
                  <a:lnTo>
                    <a:pt x="2" y="32"/>
                  </a:lnTo>
                  <a:lnTo>
                    <a:pt x="2" y="29"/>
                  </a:lnTo>
                  <a:lnTo>
                    <a:pt x="1" y="25"/>
                  </a:lnTo>
                  <a:lnTo>
                    <a:pt x="4" y="24"/>
                  </a:lnTo>
                  <a:lnTo>
                    <a:pt x="4" y="22"/>
                  </a:lnTo>
                  <a:lnTo>
                    <a:pt x="8" y="24"/>
                  </a:lnTo>
                  <a:lnTo>
                    <a:pt x="8" y="21"/>
                  </a:lnTo>
                  <a:lnTo>
                    <a:pt x="7" y="18"/>
                  </a:lnTo>
                  <a:lnTo>
                    <a:pt x="4" y="14"/>
                  </a:lnTo>
                  <a:lnTo>
                    <a:pt x="4" y="11"/>
                  </a:lnTo>
                  <a:lnTo>
                    <a:pt x="6" y="10"/>
                  </a:lnTo>
                  <a:lnTo>
                    <a:pt x="8" y="9"/>
                  </a:lnTo>
                  <a:lnTo>
                    <a:pt x="9" y="6"/>
                  </a:lnTo>
                  <a:lnTo>
                    <a:pt x="9" y="1"/>
                  </a:lnTo>
                  <a:lnTo>
                    <a:pt x="11" y="1"/>
                  </a:lnTo>
                  <a:lnTo>
                    <a:pt x="15" y="2"/>
                  </a:lnTo>
                  <a:lnTo>
                    <a:pt x="16" y="4"/>
                  </a:lnTo>
                  <a:lnTo>
                    <a:pt x="21" y="6"/>
                  </a:lnTo>
                  <a:lnTo>
                    <a:pt x="23" y="9"/>
                  </a:lnTo>
                  <a:lnTo>
                    <a:pt x="23" y="13"/>
                  </a:lnTo>
                  <a:lnTo>
                    <a:pt x="24" y="13"/>
                  </a:lnTo>
                  <a:lnTo>
                    <a:pt x="27" y="12"/>
                  </a:lnTo>
                  <a:lnTo>
                    <a:pt x="31" y="12"/>
                  </a:lnTo>
                  <a:lnTo>
                    <a:pt x="36" y="9"/>
                  </a:lnTo>
                  <a:lnTo>
                    <a:pt x="36" y="8"/>
                  </a:lnTo>
                  <a:lnTo>
                    <a:pt x="38" y="9"/>
                  </a:lnTo>
                  <a:lnTo>
                    <a:pt x="49" y="9"/>
                  </a:lnTo>
                  <a:lnTo>
                    <a:pt x="53" y="7"/>
                  </a:lnTo>
                  <a:lnTo>
                    <a:pt x="55" y="8"/>
                  </a:lnTo>
                  <a:lnTo>
                    <a:pt x="58" y="7"/>
                  </a:lnTo>
                  <a:lnTo>
                    <a:pt x="62" y="5"/>
                  </a:lnTo>
                  <a:lnTo>
                    <a:pt x="65" y="3"/>
                  </a:lnTo>
                  <a:lnTo>
                    <a:pt x="66" y="0"/>
                  </a:lnTo>
                  <a:lnTo>
                    <a:pt x="69" y="0"/>
                  </a:lnTo>
                  <a:lnTo>
                    <a:pt x="70" y="2"/>
                  </a:lnTo>
                  <a:cubicBezTo>
                    <a:pt x="70" y="2"/>
                    <a:pt x="70" y="3"/>
                    <a:pt x="70" y="5"/>
                  </a:cubicBezTo>
                  <a:cubicBezTo>
                    <a:pt x="69" y="6"/>
                    <a:pt x="72" y="7"/>
                    <a:pt x="72" y="7"/>
                  </a:cubicBezTo>
                  <a:lnTo>
                    <a:pt x="76" y="7"/>
                  </a:lnTo>
                  <a:lnTo>
                    <a:pt x="81" y="9"/>
                  </a:lnTo>
                  <a:lnTo>
                    <a:pt x="81" y="11"/>
                  </a:lnTo>
                  <a:lnTo>
                    <a:pt x="81" y="19"/>
                  </a:lnTo>
                  <a:lnTo>
                    <a:pt x="81" y="25"/>
                  </a:lnTo>
                  <a:cubicBezTo>
                    <a:pt x="81" y="25"/>
                    <a:pt x="80" y="27"/>
                    <a:pt x="78" y="27"/>
                  </a:cubicBezTo>
                  <a:cubicBezTo>
                    <a:pt x="76" y="27"/>
                    <a:pt x="75" y="26"/>
                    <a:pt x="75" y="26"/>
                  </a:cubicBezTo>
                  <a:lnTo>
                    <a:pt x="74" y="27"/>
                  </a:lnTo>
                  <a:lnTo>
                    <a:pt x="74" y="30"/>
                  </a:lnTo>
                  <a:lnTo>
                    <a:pt x="77" y="30"/>
                  </a:lnTo>
                  <a:lnTo>
                    <a:pt x="82" y="31"/>
                  </a:lnTo>
                  <a:lnTo>
                    <a:pt x="85" y="33"/>
                  </a:lnTo>
                  <a:lnTo>
                    <a:pt x="89" y="35"/>
                  </a:lnTo>
                  <a:lnTo>
                    <a:pt x="93" y="37"/>
                  </a:lnTo>
                  <a:lnTo>
                    <a:pt x="95" y="36"/>
                  </a:lnTo>
                  <a:lnTo>
                    <a:pt x="99" y="35"/>
                  </a:lnTo>
                  <a:lnTo>
                    <a:pt x="103" y="36"/>
                  </a:lnTo>
                  <a:lnTo>
                    <a:pt x="104" y="38"/>
                  </a:lnTo>
                  <a:cubicBezTo>
                    <a:pt x="104" y="38"/>
                    <a:pt x="104" y="39"/>
                    <a:pt x="103" y="40"/>
                  </a:cubicBezTo>
                  <a:cubicBezTo>
                    <a:pt x="101" y="41"/>
                    <a:pt x="99" y="42"/>
                    <a:pt x="99" y="42"/>
                  </a:cubicBezTo>
                  <a:lnTo>
                    <a:pt x="101" y="44"/>
                  </a:lnTo>
                  <a:lnTo>
                    <a:pt x="103" y="44"/>
                  </a:lnTo>
                  <a:lnTo>
                    <a:pt x="107" y="45"/>
                  </a:lnTo>
                  <a:lnTo>
                    <a:pt x="111" y="48"/>
                  </a:lnTo>
                  <a:lnTo>
                    <a:pt x="110" y="50"/>
                  </a:lnTo>
                  <a:lnTo>
                    <a:pt x="108" y="52"/>
                  </a:lnTo>
                  <a:lnTo>
                    <a:pt x="106" y="55"/>
                  </a:lnTo>
                  <a:lnTo>
                    <a:pt x="108" y="57"/>
                  </a:lnTo>
                  <a:cubicBezTo>
                    <a:pt x="108" y="57"/>
                    <a:pt x="108" y="58"/>
                    <a:pt x="108" y="59"/>
                  </a:cubicBezTo>
                  <a:cubicBezTo>
                    <a:pt x="108" y="61"/>
                    <a:pt x="107" y="62"/>
                    <a:pt x="107" y="62"/>
                  </a:cubicBezTo>
                  <a:lnTo>
                    <a:pt x="106" y="65"/>
                  </a:lnTo>
                  <a:lnTo>
                    <a:pt x="107" y="66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defTabSz="1371600">
                <a:defRPr/>
              </a:pPr>
              <a:endParaRPr lang="pl-PL" sz="2700">
                <a:solidFill>
                  <a:prstClr val="white"/>
                </a:solidFill>
                <a:latin typeface="Tw Cen MT"/>
              </a:endParaRPr>
            </a:p>
          </p:txBody>
        </p:sp>
        <p:sp>
          <p:nvSpPr>
            <p:cNvPr id="20" name="Freeform 20"/>
            <p:cNvSpPr>
              <a:spLocks/>
            </p:cNvSpPr>
            <p:nvPr/>
          </p:nvSpPr>
          <p:spPr bwMode="auto">
            <a:xfrm>
              <a:off x="1694964" y="5057868"/>
              <a:ext cx="1781341" cy="1514505"/>
            </a:xfrm>
            <a:custGeom>
              <a:avLst/>
              <a:gdLst>
                <a:gd name="T0" fmla="*/ 14 w 187"/>
                <a:gd name="T1" fmla="*/ 123 h 159"/>
                <a:gd name="T2" fmla="*/ 25 w 187"/>
                <a:gd name="T3" fmla="*/ 111 h 159"/>
                <a:gd name="T4" fmla="*/ 36 w 187"/>
                <a:gd name="T5" fmla="*/ 106 h 159"/>
                <a:gd name="T6" fmla="*/ 43 w 187"/>
                <a:gd name="T7" fmla="*/ 101 h 159"/>
                <a:gd name="T8" fmla="*/ 45 w 187"/>
                <a:gd name="T9" fmla="*/ 88 h 159"/>
                <a:gd name="T10" fmla="*/ 56 w 187"/>
                <a:gd name="T11" fmla="*/ 81 h 159"/>
                <a:gd name="T12" fmla="*/ 51 w 187"/>
                <a:gd name="T13" fmla="*/ 75 h 159"/>
                <a:gd name="T14" fmla="*/ 56 w 187"/>
                <a:gd name="T15" fmla="*/ 65 h 159"/>
                <a:gd name="T16" fmla="*/ 58 w 187"/>
                <a:gd name="T17" fmla="*/ 60 h 159"/>
                <a:gd name="T18" fmla="*/ 63 w 187"/>
                <a:gd name="T19" fmla="*/ 47 h 159"/>
                <a:gd name="T20" fmla="*/ 74 w 187"/>
                <a:gd name="T21" fmla="*/ 50 h 159"/>
                <a:gd name="T22" fmla="*/ 68 w 187"/>
                <a:gd name="T23" fmla="*/ 40 h 159"/>
                <a:gd name="T24" fmla="*/ 63 w 187"/>
                <a:gd name="T25" fmla="*/ 21 h 159"/>
                <a:gd name="T26" fmla="*/ 72 w 187"/>
                <a:gd name="T27" fmla="*/ 14 h 159"/>
                <a:gd name="T28" fmla="*/ 89 w 187"/>
                <a:gd name="T29" fmla="*/ 23 h 159"/>
                <a:gd name="T30" fmla="*/ 87 w 187"/>
                <a:gd name="T31" fmla="*/ 14 h 159"/>
                <a:gd name="T32" fmla="*/ 95 w 187"/>
                <a:gd name="T33" fmla="*/ 3 h 159"/>
                <a:gd name="T34" fmla="*/ 108 w 187"/>
                <a:gd name="T35" fmla="*/ 10 h 159"/>
                <a:gd name="T36" fmla="*/ 105 w 187"/>
                <a:gd name="T37" fmla="*/ 19 h 159"/>
                <a:gd name="T38" fmla="*/ 97 w 187"/>
                <a:gd name="T39" fmla="*/ 28 h 159"/>
                <a:gd name="T40" fmla="*/ 114 w 187"/>
                <a:gd name="T41" fmla="*/ 34 h 159"/>
                <a:gd name="T42" fmla="*/ 123 w 187"/>
                <a:gd name="T43" fmla="*/ 36 h 159"/>
                <a:gd name="T44" fmla="*/ 134 w 187"/>
                <a:gd name="T45" fmla="*/ 32 h 159"/>
                <a:gd name="T46" fmla="*/ 135 w 187"/>
                <a:gd name="T47" fmla="*/ 15 h 159"/>
                <a:gd name="T48" fmla="*/ 140 w 187"/>
                <a:gd name="T49" fmla="*/ 7 h 159"/>
                <a:gd name="T50" fmla="*/ 152 w 187"/>
                <a:gd name="T51" fmla="*/ 16 h 159"/>
                <a:gd name="T52" fmla="*/ 160 w 187"/>
                <a:gd name="T53" fmla="*/ 8 h 159"/>
                <a:gd name="T54" fmla="*/ 169 w 187"/>
                <a:gd name="T55" fmla="*/ 0 h 159"/>
                <a:gd name="T56" fmla="*/ 172 w 187"/>
                <a:gd name="T57" fmla="*/ 15 h 159"/>
                <a:gd name="T58" fmla="*/ 181 w 187"/>
                <a:gd name="T59" fmla="*/ 24 h 159"/>
                <a:gd name="T60" fmla="*/ 186 w 187"/>
                <a:gd name="T61" fmla="*/ 40 h 159"/>
                <a:gd name="T62" fmla="*/ 184 w 187"/>
                <a:gd name="T63" fmla="*/ 45 h 159"/>
                <a:gd name="T64" fmla="*/ 187 w 187"/>
                <a:gd name="T65" fmla="*/ 57 h 159"/>
                <a:gd name="T66" fmla="*/ 176 w 187"/>
                <a:gd name="T67" fmla="*/ 63 h 159"/>
                <a:gd name="T68" fmla="*/ 161 w 187"/>
                <a:gd name="T69" fmla="*/ 71 h 159"/>
                <a:gd name="T70" fmla="*/ 145 w 187"/>
                <a:gd name="T71" fmla="*/ 76 h 159"/>
                <a:gd name="T72" fmla="*/ 132 w 187"/>
                <a:gd name="T73" fmla="*/ 77 h 159"/>
                <a:gd name="T74" fmla="*/ 123 w 187"/>
                <a:gd name="T75" fmla="*/ 74 h 159"/>
                <a:gd name="T76" fmla="*/ 117 w 187"/>
                <a:gd name="T77" fmla="*/ 72 h 159"/>
                <a:gd name="T78" fmla="*/ 108 w 187"/>
                <a:gd name="T79" fmla="*/ 64 h 159"/>
                <a:gd name="T80" fmla="*/ 101 w 187"/>
                <a:gd name="T81" fmla="*/ 67 h 159"/>
                <a:gd name="T82" fmla="*/ 104 w 187"/>
                <a:gd name="T83" fmla="*/ 75 h 159"/>
                <a:gd name="T84" fmla="*/ 93 w 187"/>
                <a:gd name="T85" fmla="*/ 80 h 159"/>
                <a:gd name="T86" fmla="*/ 93 w 187"/>
                <a:gd name="T87" fmla="*/ 92 h 159"/>
                <a:gd name="T88" fmla="*/ 79 w 187"/>
                <a:gd name="T89" fmla="*/ 103 h 159"/>
                <a:gd name="T90" fmla="*/ 78 w 187"/>
                <a:gd name="T91" fmla="*/ 119 h 159"/>
                <a:gd name="T92" fmla="*/ 74 w 187"/>
                <a:gd name="T93" fmla="*/ 130 h 159"/>
                <a:gd name="T94" fmla="*/ 67 w 187"/>
                <a:gd name="T95" fmla="*/ 137 h 159"/>
                <a:gd name="T96" fmla="*/ 60 w 187"/>
                <a:gd name="T97" fmla="*/ 145 h 159"/>
                <a:gd name="T98" fmla="*/ 48 w 187"/>
                <a:gd name="T99" fmla="*/ 140 h 159"/>
                <a:gd name="T100" fmla="*/ 40 w 187"/>
                <a:gd name="T101" fmla="*/ 138 h 159"/>
                <a:gd name="T102" fmla="*/ 30 w 187"/>
                <a:gd name="T103" fmla="*/ 148 h 159"/>
                <a:gd name="T104" fmla="*/ 22 w 187"/>
                <a:gd name="T105" fmla="*/ 158 h 159"/>
                <a:gd name="T106" fmla="*/ 2 w 187"/>
                <a:gd name="T107" fmla="*/ 14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87" h="159">
                  <a:moveTo>
                    <a:pt x="0" y="137"/>
                  </a:moveTo>
                  <a:lnTo>
                    <a:pt x="5" y="133"/>
                  </a:lnTo>
                  <a:lnTo>
                    <a:pt x="7" y="129"/>
                  </a:lnTo>
                  <a:lnTo>
                    <a:pt x="11" y="125"/>
                  </a:lnTo>
                  <a:lnTo>
                    <a:pt x="14" y="123"/>
                  </a:lnTo>
                  <a:lnTo>
                    <a:pt x="14" y="118"/>
                  </a:lnTo>
                  <a:lnTo>
                    <a:pt x="17" y="118"/>
                  </a:lnTo>
                  <a:lnTo>
                    <a:pt x="22" y="117"/>
                  </a:lnTo>
                  <a:lnTo>
                    <a:pt x="25" y="113"/>
                  </a:lnTo>
                  <a:lnTo>
                    <a:pt x="25" y="111"/>
                  </a:lnTo>
                  <a:lnTo>
                    <a:pt x="28" y="111"/>
                  </a:lnTo>
                  <a:lnTo>
                    <a:pt x="30" y="109"/>
                  </a:lnTo>
                  <a:lnTo>
                    <a:pt x="32" y="107"/>
                  </a:lnTo>
                  <a:lnTo>
                    <a:pt x="33" y="105"/>
                  </a:lnTo>
                  <a:lnTo>
                    <a:pt x="36" y="106"/>
                  </a:lnTo>
                  <a:lnTo>
                    <a:pt x="38" y="106"/>
                  </a:lnTo>
                  <a:lnTo>
                    <a:pt x="39" y="104"/>
                  </a:lnTo>
                  <a:lnTo>
                    <a:pt x="39" y="101"/>
                  </a:lnTo>
                  <a:lnTo>
                    <a:pt x="41" y="101"/>
                  </a:lnTo>
                  <a:lnTo>
                    <a:pt x="43" y="101"/>
                  </a:lnTo>
                  <a:lnTo>
                    <a:pt x="43" y="99"/>
                  </a:lnTo>
                  <a:lnTo>
                    <a:pt x="44" y="96"/>
                  </a:lnTo>
                  <a:lnTo>
                    <a:pt x="42" y="92"/>
                  </a:lnTo>
                  <a:lnTo>
                    <a:pt x="42" y="90"/>
                  </a:lnTo>
                  <a:lnTo>
                    <a:pt x="45" y="88"/>
                  </a:lnTo>
                  <a:lnTo>
                    <a:pt x="48" y="86"/>
                  </a:lnTo>
                  <a:lnTo>
                    <a:pt x="48" y="84"/>
                  </a:lnTo>
                  <a:lnTo>
                    <a:pt x="49" y="82"/>
                  </a:lnTo>
                  <a:lnTo>
                    <a:pt x="52" y="81"/>
                  </a:lnTo>
                  <a:lnTo>
                    <a:pt x="56" y="81"/>
                  </a:lnTo>
                  <a:lnTo>
                    <a:pt x="57" y="79"/>
                  </a:lnTo>
                  <a:lnTo>
                    <a:pt x="55" y="77"/>
                  </a:lnTo>
                  <a:lnTo>
                    <a:pt x="53" y="78"/>
                  </a:lnTo>
                  <a:lnTo>
                    <a:pt x="51" y="77"/>
                  </a:lnTo>
                  <a:lnTo>
                    <a:pt x="51" y="75"/>
                  </a:lnTo>
                  <a:lnTo>
                    <a:pt x="51" y="73"/>
                  </a:lnTo>
                  <a:lnTo>
                    <a:pt x="52" y="70"/>
                  </a:lnTo>
                  <a:lnTo>
                    <a:pt x="54" y="69"/>
                  </a:lnTo>
                  <a:lnTo>
                    <a:pt x="55" y="67"/>
                  </a:lnTo>
                  <a:lnTo>
                    <a:pt x="56" y="65"/>
                  </a:lnTo>
                  <a:lnTo>
                    <a:pt x="56" y="63"/>
                  </a:lnTo>
                  <a:lnTo>
                    <a:pt x="55" y="60"/>
                  </a:lnTo>
                  <a:lnTo>
                    <a:pt x="56" y="60"/>
                  </a:lnTo>
                  <a:lnTo>
                    <a:pt x="57" y="61"/>
                  </a:lnTo>
                  <a:lnTo>
                    <a:pt x="58" y="60"/>
                  </a:lnTo>
                  <a:lnTo>
                    <a:pt x="62" y="58"/>
                  </a:lnTo>
                  <a:lnTo>
                    <a:pt x="63" y="57"/>
                  </a:lnTo>
                  <a:lnTo>
                    <a:pt x="63" y="53"/>
                  </a:lnTo>
                  <a:lnTo>
                    <a:pt x="63" y="50"/>
                  </a:lnTo>
                  <a:lnTo>
                    <a:pt x="63" y="47"/>
                  </a:lnTo>
                  <a:lnTo>
                    <a:pt x="67" y="47"/>
                  </a:lnTo>
                  <a:lnTo>
                    <a:pt x="70" y="49"/>
                  </a:lnTo>
                  <a:lnTo>
                    <a:pt x="71" y="51"/>
                  </a:lnTo>
                  <a:lnTo>
                    <a:pt x="74" y="53"/>
                  </a:lnTo>
                  <a:lnTo>
                    <a:pt x="74" y="50"/>
                  </a:lnTo>
                  <a:lnTo>
                    <a:pt x="76" y="46"/>
                  </a:lnTo>
                  <a:lnTo>
                    <a:pt x="75" y="44"/>
                  </a:lnTo>
                  <a:lnTo>
                    <a:pt x="72" y="43"/>
                  </a:lnTo>
                  <a:lnTo>
                    <a:pt x="71" y="42"/>
                  </a:lnTo>
                  <a:lnTo>
                    <a:pt x="68" y="40"/>
                  </a:lnTo>
                  <a:lnTo>
                    <a:pt x="68" y="38"/>
                  </a:lnTo>
                  <a:lnTo>
                    <a:pt x="65" y="34"/>
                  </a:lnTo>
                  <a:lnTo>
                    <a:pt x="65" y="26"/>
                  </a:lnTo>
                  <a:lnTo>
                    <a:pt x="63" y="24"/>
                  </a:lnTo>
                  <a:lnTo>
                    <a:pt x="63" y="21"/>
                  </a:lnTo>
                  <a:lnTo>
                    <a:pt x="65" y="20"/>
                  </a:lnTo>
                  <a:lnTo>
                    <a:pt x="68" y="18"/>
                  </a:lnTo>
                  <a:lnTo>
                    <a:pt x="70" y="14"/>
                  </a:lnTo>
                  <a:lnTo>
                    <a:pt x="71" y="13"/>
                  </a:lnTo>
                  <a:lnTo>
                    <a:pt x="72" y="14"/>
                  </a:lnTo>
                  <a:cubicBezTo>
                    <a:pt x="72" y="14"/>
                    <a:pt x="76" y="14"/>
                    <a:pt x="78" y="14"/>
                  </a:cubicBezTo>
                  <a:cubicBezTo>
                    <a:pt x="81" y="14"/>
                    <a:pt x="80" y="15"/>
                    <a:pt x="82" y="18"/>
                  </a:cubicBezTo>
                  <a:cubicBezTo>
                    <a:pt x="83" y="20"/>
                    <a:pt x="84" y="19"/>
                    <a:pt x="86" y="21"/>
                  </a:cubicBezTo>
                  <a:cubicBezTo>
                    <a:pt x="88" y="24"/>
                    <a:pt x="88" y="23"/>
                    <a:pt x="88" y="23"/>
                  </a:cubicBezTo>
                  <a:lnTo>
                    <a:pt x="89" y="23"/>
                  </a:lnTo>
                  <a:lnTo>
                    <a:pt x="91" y="20"/>
                  </a:lnTo>
                  <a:lnTo>
                    <a:pt x="93" y="18"/>
                  </a:lnTo>
                  <a:cubicBezTo>
                    <a:pt x="93" y="18"/>
                    <a:pt x="92" y="17"/>
                    <a:pt x="89" y="16"/>
                  </a:cubicBezTo>
                  <a:lnTo>
                    <a:pt x="87" y="15"/>
                  </a:lnTo>
                  <a:lnTo>
                    <a:pt x="87" y="14"/>
                  </a:lnTo>
                  <a:lnTo>
                    <a:pt x="87" y="11"/>
                  </a:lnTo>
                  <a:lnTo>
                    <a:pt x="88" y="8"/>
                  </a:lnTo>
                  <a:lnTo>
                    <a:pt x="92" y="6"/>
                  </a:lnTo>
                  <a:lnTo>
                    <a:pt x="94" y="5"/>
                  </a:lnTo>
                  <a:lnTo>
                    <a:pt x="95" y="3"/>
                  </a:lnTo>
                  <a:cubicBezTo>
                    <a:pt x="95" y="3"/>
                    <a:pt x="97" y="4"/>
                    <a:pt x="98" y="6"/>
                  </a:cubicBezTo>
                  <a:cubicBezTo>
                    <a:pt x="99" y="8"/>
                    <a:pt x="100" y="7"/>
                    <a:pt x="100" y="7"/>
                  </a:cubicBezTo>
                  <a:cubicBezTo>
                    <a:pt x="100" y="7"/>
                    <a:pt x="103" y="9"/>
                    <a:pt x="104" y="9"/>
                  </a:cubicBezTo>
                  <a:cubicBezTo>
                    <a:pt x="106" y="9"/>
                    <a:pt x="107" y="9"/>
                    <a:pt x="107" y="9"/>
                  </a:cubicBezTo>
                  <a:lnTo>
                    <a:pt x="108" y="10"/>
                  </a:lnTo>
                  <a:lnTo>
                    <a:pt x="110" y="13"/>
                  </a:lnTo>
                  <a:lnTo>
                    <a:pt x="110" y="15"/>
                  </a:lnTo>
                  <a:lnTo>
                    <a:pt x="108" y="17"/>
                  </a:lnTo>
                  <a:cubicBezTo>
                    <a:pt x="108" y="17"/>
                    <a:pt x="107" y="17"/>
                    <a:pt x="105" y="17"/>
                  </a:cubicBezTo>
                  <a:cubicBezTo>
                    <a:pt x="103" y="17"/>
                    <a:pt x="105" y="19"/>
                    <a:pt x="105" y="19"/>
                  </a:cubicBezTo>
                  <a:lnTo>
                    <a:pt x="105" y="22"/>
                  </a:lnTo>
                  <a:lnTo>
                    <a:pt x="103" y="24"/>
                  </a:lnTo>
                  <a:lnTo>
                    <a:pt x="101" y="24"/>
                  </a:lnTo>
                  <a:lnTo>
                    <a:pt x="98" y="26"/>
                  </a:lnTo>
                  <a:lnTo>
                    <a:pt x="97" y="28"/>
                  </a:lnTo>
                  <a:cubicBezTo>
                    <a:pt x="97" y="28"/>
                    <a:pt x="100" y="30"/>
                    <a:pt x="101" y="32"/>
                  </a:cubicBezTo>
                  <a:cubicBezTo>
                    <a:pt x="102" y="34"/>
                    <a:pt x="104" y="34"/>
                    <a:pt x="104" y="34"/>
                  </a:cubicBezTo>
                  <a:lnTo>
                    <a:pt x="109" y="33"/>
                  </a:lnTo>
                  <a:lnTo>
                    <a:pt x="112" y="33"/>
                  </a:lnTo>
                  <a:lnTo>
                    <a:pt x="114" y="34"/>
                  </a:lnTo>
                  <a:lnTo>
                    <a:pt x="116" y="35"/>
                  </a:lnTo>
                  <a:lnTo>
                    <a:pt x="117" y="38"/>
                  </a:lnTo>
                  <a:lnTo>
                    <a:pt x="121" y="39"/>
                  </a:lnTo>
                  <a:lnTo>
                    <a:pt x="123" y="39"/>
                  </a:lnTo>
                  <a:lnTo>
                    <a:pt x="123" y="36"/>
                  </a:lnTo>
                  <a:lnTo>
                    <a:pt x="123" y="33"/>
                  </a:lnTo>
                  <a:lnTo>
                    <a:pt x="123" y="29"/>
                  </a:lnTo>
                  <a:lnTo>
                    <a:pt x="127" y="29"/>
                  </a:lnTo>
                  <a:lnTo>
                    <a:pt x="131" y="31"/>
                  </a:lnTo>
                  <a:lnTo>
                    <a:pt x="134" y="32"/>
                  </a:lnTo>
                  <a:lnTo>
                    <a:pt x="134" y="29"/>
                  </a:lnTo>
                  <a:lnTo>
                    <a:pt x="136" y="28"/>
                  </a:lnTo>
                  <a:lnTo>
                    <a:pt x="138" y="24"/>
                  </a:lnTo>
                  <a:lnTo>
                    <a:pt x="138" y="19"/>
                  </a:lnTo>
                  <a:lnTo>
                    <a:pt x="135" y="15"/>
                  </a:lnTo>
                  <a:lnTo>
                    <a:pt x="131" y="14"/>
                  </a:lnTo>
                  <a:lnTo>
                    <a:pt x="132" y="12"/>
                  </a:lnTo>
                  <a:lnTo>
                    <a:pt x="134" y="10"/>
                  </a:lnTo>
                  <a:lnTo>
                    <a:pt x="137" y="9"/>
                  </a:lnTo>
                  <a:lnTo>
                    <a:pt x="140" y="7"/>
                  </a:lnTo>
                  <a:lnTo>
                    <a:pt x="143" y="9"/>
                  </a:lnTo>
                  <a:lnTo>
                    <a:pt x="143" y="12"/>
                  </a:lnTo>
                  <a:lnTo>
                    <a:pt x="144" y="15"/>
                  </a:lnTo>
                  <a:lnTo>
                    <a:pt x="147" y="15"/>
                  </a:lnTo>
                  <a:lnTo>
                    <a:pt x="152" y="16"/>
                  </a:lnTo>
                  <a:lnTo>
                    <a:pt x="153" y="18"/>
                  </a:lnTo>
                  <a:lnTo>
                    <a:pt x="156" y="17"/>
                  </a:lnTo>
                  <a:lnTo>
                    <a:pt x="158" y="15"/>
                  </a:lnTo>
                  <a:lnTo>
                    <a:pt x="158" y="11"/>
                  </a:lnTo>
                  <a:lnTo>
                    <a:pt x="160" y="8"/>
                  </a:lnTo>
                  <a:lnTo>
                    <a:pt x="161" y="6"/>
                  </a:lnTo>
                  <a:lnTo>
                    <a:pt x="162" y="4"/>
                  </a:lnTo>
                  <a:lnTo>
                    <a:pt x="164" y="4"/>
                  </a:lnTo>
                  <a:lnTo>
                    <a:pt x="167" y="2"/>
                  </a:lnTo>
                  <a:lnTo>
                    <a:pt x="169" y="0"/>
                  </a:lnTo>
                  <a:lnTo>
                    <a:pt x="171" y="0"/>
                  </a:lnTo>
                  <a:lnTo>
                    <a:pt x="171" y="0"/>
                  </a:lnTo>
                  <a:lnTo>
                    <a:pt x="170" y="5"/>
                  </a:lnTo>
                  <a:cubicBezTo>
                    <a:pt x="170" y="5"/>
                    <a:pt x="170" y="10"/>
                    <a:pt x="170" y="12"/>
                  </a:cubicBezTo>
                  <a:cubicBezTo>
                    <a:pt x="170" y="14"/>
                    <a:pt x="172" y="15"/>
                    <a:pt x="172" y="15"/>
                  </a:cubicBezTo>
                  <a:lnTo>
                    <a:pt x="175" y="18"/>
                  </a:lnTo>
                  <a:lnTo>
                    <a:pt x="178" y="19"/>
                  </a:lnTo>
                  <a:lnTo>
                    <a:pt x="178" y="21"/>
                  </a:lnTo>
                  <a:lnTo>
                    <a:pt x="179" y="24"/>
                  </a:lnTo>
                  <a:lnTo>
                    <a:pt x="181" y="24"/>
                  </a:lnTo>
                  <a:lnTo>
                    <a:pt x="184" y="26"/>
                  </a:lnTo>
                  <a:lnTo>
                    <a:pt x="184" y="31"/>
                  </a:lnTo>
                  <a:cubicBezTo>
                    <a:pt x="184" y="31"/>
                    <a:pt x="185" y="33"/>
                    <a:pt x="186" y="35"/>
                  </a:cubicBezTo>
                  <a:lnTo>
                    <a:pt x="186" y="39"/>
                  </a:lnTo>
                  <a:lnTo>
                    <a:pt x="186" y="40"/>
                  </a:lnTo>
                  <a:lnTo>
                    <a:pt x="187" y="40"/>
                  </a:lnTo>
                  <a:lnTo>
                    <a:pt x="183" y="40"/>
                  </a:lnTo>
                  <a:lnTo>
                    <a:pt x="182" y="42"/>
                  </a:lnTo>
                  <a:lnTo>
                    <a:pt x="182" y="43"/>
                  </a:lnTo>
                  <a:lnTo>
                    <a:pt x="184" y="45"/>
                  </a:lnTo>
                  <a:lnTo>
                    <a:pt x="185" y="46"/>
                  </a:lnTo>
                  <a:lnTo>
                    <a:pt x="185" y="48"/>
                  </a:lnTo>
                  <a:lnTo>
                    <a:pt x="186" y="51"/>
                  </a:lnTo>
                  <a:lnTo>
                    <a:pt x="187" y="55"/>
                  </a:lnTo>
                  <a:lnTo>
                    <a:pt x="187" y="57"/>
                  </a:lnTo>
                  <a:lnTo>
                    <a:pt x="186" y="58"/>
                  </a:lnTo>
                  <a:cubicBezTo>
                    <a:pt x="186" y="58"/>
                    <a:pt x="185" y="59"/>
                    <a:pt x="183" y="60"/>
                  </a:cubicBezTo>
                  <a:cubicBezTo>
                    <a:pt x="181" y="60"/>
                    <a:pt x="181" y="61"/>
                    <a:pt x="181" y="61"/>
                  </a:cubicBezTo>
                  <a:cubicBezTo>
                    <a:pt x="181" y="61"/>
                    <a:pt x="180" y="61"/>
                    <a:pt x="178" y="62"/>
                  </a:cubicBezTo>
                  <a:cubicBezTo>
                    <a:pt x="177" y="63"/>
                    <a:pt x="176" y="63"/>
                    <a:pt x="176" y="63"/>
                  </a:cubicBezTo>
                  <a:cubicBezTo>
                    <a:pt x="176" y="63"/>
                    <a:pt x="173" y="65"/>
                    <a:pt x="172" y="65"/>
                  </a:cubicBezTo>
                  <a:cubicBezTo>
                    <a:pt x="171" y="66"/>
                    <a:pt x="170" y="66"/>
                    <a:pt x="170" y="66"/>
                  </a:cubicBezTo>
                  <a:cubicBezTo>
                    <a:pt x="170" y="66"/>
                    <a:pt x="168" y="67"/>
                    <a:pt x="166" y="68"/>
                  </a:cubicBezTo>
                  <a:cubicBezTo>
                    <a:pt x="164" y="69"/>
                    <a:pt x="165" y="69"/>
                    <a:pt x="164" y="69"/>
                  </a:cubicBezTo>
                  <a:cubicBezTo>
                    <a:pt x="163" y="70"/>
                    <a:pt x="162" y="70"/>
                    <a:pt x="161" y="71"/>
                  </a:cubicBezTo>
                  <a:cubicBezTo>
                    <a:pt x="159" y="72"/>
                    <a:pt x="159" y="72"/>
                    <a:pt x="159" y="72"/>
                  </a:cubicBezTo>
                  <a:cubicBezTo>
                    <a:pt x="159" y="72"/>
                    <a:pt x="157" y="73"/>
                    <a:pt x="156" y="73"/>
                  </a:cubicBezTo>
                  <a:cubicBezTo>
                    <a:pt x="155" y="74"/>
                    <a:pt x="153" y="74"/>
                    <a:pt x="152" y="75"/>
                  </a:cubicBezTo>
                  <a:cubicBezTo>
                    <a:pt x="151" y="75"/>
                    <a:pt x="150" y="76"/>
                    <a:pt x="150" y="76"/>
                  </a:cubicBezTo>
                  <a:lnTo>
                    <a:pt x="145" y="76"/>
                  </a:lnTo>
                  <a:lnTo>
                    <a:pt x="142" y="78"/>
                  </a:lnTo>
                  <a:lnTo>
                    <a:pt x="136" y="80"/>
                  </a:lnTo>
                  <a:cubicBezTo>
                    <a:pt x="136" y="80"/>
                    <a:pt x="135" y="80"/>
                    <a:pt x="134" y="80"/>
                  </a:cubicBezTo>
                  <a:cubicBezTo>
                    <a:pt x="133" y="80"/>
                    <a:pt x="132" y="79"/>
                    <a:pt x="132" y="79"/>
                  </a:cubicBezTo>
                  <a:lnTo>
                    <a:pt x="132" y="77"/>
                  </a:lnTo>
                  <a:lnTo>
                    <a:pt x="131" y="75"/>
                  </a:lnTo>
                  <a:lnTo>
                    <a:pt x="129" y="72"/>
                  </a:lnTo>
                  <a:cubicBezTo>
                    <a:pt x="129" y="72"/>
                    <a:pt x="128" y="72"/>
                    <a:pt x="127" y="72"/>
                  </a:cubicBezTo>
                  <a:cubicBezTo>
                    <a:pt x="126" y="72"/>
                    <a:pt x="126" y="72"/>
                    <a:pt x="126" y="72"/>
                  </a:cubicBezTo>
                  <a:cubicBezTo>
                    <a:pt x="126" y="72"/>
                    <a:pt x="124" y="73"/>
                    <a:pt x="123" y="74"/>
                  </a:cubicBezTo>
                  <a:cubicBezTo>
                    <a:pt x="122" y="74"/>
                    <a:pt x="122" y="75"/>
                    <a:pt x="122" y="75"/>
                  </a:cubicBezTo>
                  <a:lnTo>
                    <a:pt x="120" y="76"/>
                  </a:lnTo>
                  <a:lnTo>
                    <a:pt x="119" y="76"/>
                  </a:lnTo>
                  <a:lnTo>
                    <a:pt x="118" y="73"/>
                  </a:lnTo>
                  <a:lnTo>
                    <a:pt x="117" y="72"/>
                  </a:lnTo>
                  <a:lnTo>
                    <a:pt x="116" y="70"/>
                  </a:lnTo>
                  <a:lnTo>
                    <a:pt x="114" y="70"/>
                  </a:lnTo>
                  <a:lnTo>
                    <a:pt x="112" y="68"/>
                  </a:lnTo>
                  <a:lnTo>
                    <a:pt x="110" y="67"/>
                  </a:lnTo>
                  <a:lnTo>
                    <a:pt x="108" y="64"/>
                  </a:lnTo>
                  <a:lnTo>
                    <a:pt x="106" y="62"/>
                  </a:lnTo>
                  <a:lnTo>
                    <a:pt x="104" y="62"/>
                  </a:lnTo>
                  <a:lnTo>
                    <a:pt x="103" y="63"/>
                  </a:lnTo>
                  <a:lnTo>
                    <a:pt x="102" y="65"/>
                  </a:lnTo>
                  <a:lnTo>
                    <a:pt x="101" y="67"/>
                  </a:lnTo>
                  <a:lnTo>
                    <a:pt x="101" y="69"/>
                  </a:lnTo>
                  <a:lnTo>
                    <a:pt x="101" y="70"/>
                  </a:lnTo>
                  <a:cubicBezTo>
                    <a:pt x="101" y="70"/>
                    <a:pt x="102" y="71"/>
                    <a:pt x="103" y="71"/>
                  </a:cubicBezTo>
                  <a:cubicBezTo>
                    <a:pt x="104" y="72"/>
                    <a:pt x="104" y="72"/>
                    <a:pt x="105" y="73"/>
                  </a:cubicBezTo>
                  <a:lnTo>
                    <a:pt x="104" y="75"/>
                  </a:lnTo>
                  <a:lnTo>
                    <a:pt x="104" y="77"/>
                  </a:lnTo>
                  <a:lnTo>
                    <a:pt x="100" y="77"/>
                  </a:lnTo>
                  <a:lnTo>
                    <a:pt x="95" y="77"/>
                  </a:lnTo>
                  <a:lnTo>
                    <a:pt x="95" y="78"/>
                  </a:lnTo>
                  <a:lnTo>
                    <a:pt x="93" y="80"/>
                  </a:lnTo>
                  <a:lnTo>
                    <a:pt x="93" y="82"/>
                  </a:lnTo>
                  <a:lnTo>
                    <a:pt x="92" y="84"/>
                  </a:lnTo>
                  <a:lnTo>
                    <a:pt x="94" y="86"/>
                  </a:lnTo>
                  <a:cubicBezTo>
                    <a:pt x="94" y="86"/>
                    <a:pt x="94" y="88"/>
                    <a:pt x="94" y="89"/>
                  </a:cubicBezTo>
                  <a:cubicBezTo>
                    <a:pt x="94" y="89"/>
                    <a:pt x="93" y="92"/>
                    <a:pt x="93" y="92"/>
                  </a:cubicBezTo>
                  <a:lnTo>
                    <a:pt x="90" y="96"/>
                  </a:lnTo>
                  <a:lnTo>
                    <a:pt x="88" y="98"/>
                  </a:lnTo>
                  <a:lnTo>
                    <a:pt x="84" y="100"/>
                  </a:lnTo>
                  <a:lnTo>
                    <a:pt x="81" y="100"/>
                  </a:lnTo>
                  <a:lnTo>
                    <a:pt x="79" y="103"/>
                  </a:lnTo>
                  <a:lnTo>
                    <a:pt x="78" y="106"/>
                  </a:lnTo>
                  <a:lnTo>
                    <a:pt x="78" y="108"/>
                  </a:lnTo>
                  <a:lnTo>
                    <a:pt x="78" y="112"/>
                  </a:lnTo>
                  <a:lnTo>
                    <a:pt x="78" y="116"/>
                  </a:lnTo>
                  <a:cubicBezTo>
                    <a:pt x="78" y="116"/>
                    <a:pt x="78" y="118"/>
                    <a:pt x="78" y="119"/>
                  </a:cubicBezTo>
                  <a:cubicBezTo>
                    <a:pt x="78" y="120"/>
                    <a:pt x="78" y="120"/>
                    <a:pt x="77" y="121"/>
                  </a:cubicBezTo>
                  <a:cubicBezTo>
                    <a:pt x="76" y="122"/>
                    <a:pt x="77" y="123"/>
                    <a:pt x="77" y="123"/>
                  </a:cubicBezTo>
                  <a:lnTo>
                    <a:pt x="76" y="124"/>
                  </a:lnTo>
                  <a:lnTo>
                    <a:pt x="76" y="128"/>
                  </a:lnTo>
                  <a:lnTo>
                    <a:pt x="74" y="130"/>
                  </a:lnTo>
                  <a:cubicBezTo>
                    <a:pt x="74" y="130"/>
                    <a:pt x="73" y="130"/>
                    <a:pt x="72" y="131"/>
                  </a:cubicBezTo>
                  <a:cubicBezTo>
                    <a:pt x="71" y="131"/>
                    <a:pt x="71" y="131"/>
                    <a:pt x="70" y="132"/>
                  </a:cubicBezTo>
                  <a:cubicBezTo>
                    <a:pt x="68" y="133"/>
                    <a:pt x="69" y="133"/>
                    <a:pt x="68" y="133"/>
                  </a:cubicBezTo>
                  <a:cubicBezTo>
                    <a:pt x="67" y="134"/>
                    <a:pt x="67" y="135"/>
                    <a:pt x="67" y="135"/>
                  </a:cubicBezTo>
                  <a:cubicBezTo>
                    <a:pt x="67" y="135"/>
                    <a:pt x="67" y="136"/>
                    <a:pt x="67" y="137"/>
                  </a:cubicBezTo>
                  <a:cubicBezTo>
                    <a:pt x="67" y="138"/>
                    <a:pt x="67" y="138"/>
                    <a:pt x="67" y="138"/>
                  </a:cubicBezTo>
                  <a:cubicBezTo>
                    <a:pt x="67" y="138"/>
                    <a:pt x="67" y="139"/>
                    <a:pt x="67" y="140"/>
                  </a:cubicBezTo>
                  <a:cubicBezTo>
                    <a:pt x="67" y="141"/>
                    <a:pt x="66" y="142"/>
                    <a:pt x="66" y="142"/>
                  </a:cubicBezTo>
                  <a:cubicBezTo>
                    <a:pt x="66" y="142"/>
                    <a:pt x="64" y="143"/>
                    <a:pt x="63" y="144"/>
                  </a:cubicBezTo>
                  <a:cubicBezTo>
                    <a:pt x="62" y="144"/>
                    <a:pt x="62" y="145"/>
                    <a:pt x="60" y="145"/>
                  </a:cubicBezTo>
                  <a:cubicBezTo>
                    <a:pt x="58" y="145"/>
                    <a:pt x="58" y="145"/>
                    <a:pt x="58" y="145"/>
                  </a:cubicBezTo>
                  <a:cubicBezTo>
                    <a:pt x="58" y="145"/>
                    <a:pt x="53" y="145"/>
                    <a:pt x="52" y="145"/>
                  </a:cubicBezTo>
                  <a:cubicBezTo>
                    <a:pt x="51" y="145"/>
                    <a:pt x="51" y="144"/>
                    <a:pt x="51" y="144"/>
                  </a:cubicBezTo>
                  <a:lnTo>
                    <a:pt x="49" y="142"/>
                  </a:lnTo>
                  <a:lnTo>
                    <a:pt x="48" y="140"/>
                  </a:lnTo>
                  <a:lnTo>
                    <a:pt x="48" y="137"/>
                  </a:lnTo>
                  <a:lnTo>
                    <a:pt x="46" y="137"/>
                  </a:lnTo>
                  <a:lnTo>
                    <a:pt x="45" y="137"/>
                  </a:lnTo>
                  <a:lnTo>
                    <a:pt x="42" y="137"/>
                  </a:lnTo>
                  <a:lnTo>
                    <a:pt x="40" y="138"/>
                  </a:lnTo>
                  <a:cubicBezTo>
                    <a:pt x="40" y="138"/>
                    <a:pt x="39" y="139"/>
                    <a:pt x="37" y="140"/>
                  </a:cubicBezTo>
                  <a:cubicBezTo>
                    <a:pt x="35" y="141"/>
                    <a:pt x="35" y="141"/>
                    <a:pt x="34" y="142"/>
                  </a:cubicBezTo>
                  <a:cubicBezTo>
                    <a:pt x="33" y="143"/>
                    <a:pt x="33" y="144"/>
                    <a:pt x="33" y="144"/>
                  </a:cubicBezTo>
                  <a:lnTo>
                    <a:pt x="31" y="145"/>
                  </a:lnTo>
                  <a:cubicBezTo>
                    <a:pt x="31" y="145"/>
                    <a:pt x="30" y="147"/>
                    <a:pt x="30" y="148"/>
                  </a:cubicBezTo>
                  <a:cubicBezTo>
                    <a:pt x="30" y="149"/>
                    <a:pt x="28" y="151"/>
                    <a:pt x="28" y="151"/>
                  </a:cubicBezTo>
                  <a:lnTo>
                    <a:pt x="28" y="156"/>
                  </a:lnTo>
                  <a:lnTo>
                    <a:pt x="27" y="159"/>
                  </a:lnTo>
                  <a:lnTo>
                    <a:pt x="25" y="159"/>
                  </a:lnTo>
                  <a:lnTo>
                    <a:pt x="22" y="158"/>
                  </a:lnTo>
                  <a:lnTo>
                    <a:pt x="18" y="154"/>
                  </a:lnTo>
                  <a:lnTo>
                    <a:pt x="13" y="150"/>
                  </a:lnTo>
                  <a:lnTo>
                    <a:pt x="10" y="148"/>
                  </a:lnTo>
                  <a:lnTo>
                    <a:pt x="6" y="144"/>
                  </a:lnTo>
                  <a:lnTo>
                    <a:pt x="2" y="141"/>
                  </a:lnTo>
                  <a:lnTo>
                    <a:pt x="1" y="139"/>
                  </a:lnTo>
                  <a:lnTo>
                    <a:pt x="0" y="137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defTabSz="1371600">
                <a:defRPr/>
              </a:pPr>
              <a:endParaRPr lang="pl-PL" sz="2700">
                <a:solidFill>
                  <a:prstClr val="white"/>
                </a:solidFill>
                <a:latin typeface="Tw Cen MT"/>
              </a:endParaRPr>
            </a:p>
          </p:txBody>
        </p:sp>
        <p:sp>
          <p:nvSpPr>
            <p:cNvPr id="21" name="Freeform 21"/>
            <p:cNvSpPr>
              <a:spLocks/>
            </p:cNvSpPr>
            <p:nvPr/>
          </p:nvSpPr>
          <p:spPr bwMode="auto">
            <a:xfrm>
              <a:off x="1539375" y="2682922"/>
              <a:ext cx="714442" cy="1705008"/>
            </a:xfrm>
            <a:custGeom>
              <a:avLst/>
              <a:gdLst>
                <a:gd name="T0" fmla="*/ 6 w 75"/>
                <a:gd name="T1" fmla="*/ 0 h 179"/>
                <a:gd name="T2" fmla="*/ 38 w 75"/>
                <a:gd name="T3" fmla="*/ 19 h 179"/>
                <a:gd name="T4" fmla="*/ 49 w 75"/>
                <a:gd name="T5" fmla="*/ 40 h 179"/>
                <a:gd name="T6" fmla="*/ 57 w 75"/>
                <a:gd name="T7" fmla="*/ 45 h 179"/>
                <a:gd name="T8" fmla="*/ 69 w 75"/>
                <a:gd name="T9" fmla="*/ 50 h 179"/>
                <a:gd name="T10" fmla="*/ 69 w 75"/>
                <a:gd name="T11" fmla="*/ 72 h 179"/>
                <a:gd name="T12" fmla="*/ 75 w 75"/>
                <a:gd name="T13" fmla="*/ 89 h 179"/>
                <a:gd name="T14" fmla="*/ 70 w 75"/>
                <a:gd name="T15" fmla="*/ 89 h 179"/>
                <a:gd name="T16" fmla="*/ 67 w 75"/>
                <a:gd name="T17" fmla="*/ 87 h 179"/>
                <a:gd name="T18" fmla="*/ 61 w 75"/>
                <a:gd name="T19" fmla="*/ 87 h 179"/>
                <a:gd name="T20" fmla="*/ 54 w 75"/>
                <a:gd name="T21" fmla="*/ 87 h 179"/>
                <a:gd name="T22" fmla="*/ 57 w 75"/>
                <a:gd name="T23" fmla="*/ 92 h 179"/>
                <a:gd name="T24" fmla="*/ 57 w 75"/>
                <a:gd name="T25" fmla="*/ 98 h 179"/>
                <a:gd name="T26" fmla="*/ 53 w 75"/>
                <a:gd name="T27" fmla="*/ 98 h 179"/>
                <a:gd name="T28" fmla="*/ 44 w 75"/>
                <a:gd name="T29" fmla="*/ 101 h 179"/>
                <a:gd name="T30" fmla="*/ 36 w 75"/>
                <a:gd name="T31" fmla="*/ 102 h 179"/>
                <a:gd name="T32" fmla="*/ 29 w 75"/>
                <a:gd name="T33" fmla="*/ 99 h 179"/>
                <a:gd name="T34" fmla="*/ 31 w 75"/>
                <a:gd name="T35" fmla="*/ 106 h 179"/>
                <a:gd name="T36" fmla="*/ 32 w 75"/>
                <a:gd name="T37" fmla="*/ 111 h 179"/>
                <a:gd name="T38" fmla="*/ 29 w 75"/>
                <a:gd name="T39" fmla="*/ 116 h 179"/>
                <a:gd name="T40" fmla="*/ 32 w 75"/>
                <a:gd name="T41" fmla="*/ 118 h 179"/>
                <a:gd name="T42" fmla="*/ 34 w 75"/>
                <a:gd name="T43" fmla="*/ 128 h 179"/>
                <a:gd name="T44" fmla="*/ 33 w 75"/>
                <a:gd name="T45" fmla="*/ 137 h 179"/>
                <a:gd name="T46" fmla="*/ 48 w 75"/>
                <a:gd name="T47" fmla="*/ 138 h 179"/>
                <a:gd name="T48" fmla="*/ 55 w 75"/>
                <a:gd name="T49" fmla="*/ 141 h 179"/>
                <a:gd name="T50" fmla="*/ 48 w 75"/>
                <a:gd name="T51" fmla="*/ 147 h 179"/>
                <a:gd name="T52" fmla="*/ 39 w 75"/>
                <a:gd name="T53" fmla="*/ 159 h 179"/>
                <a:gd name="T54" fmla="*/ 33 w 75"/>
                <a:gd name="T55" fmla="*/ 175 h 179"/>
                <a:gd name="T56" fmla="*/ 25 w 75"/>
                <a:gd name="T57" fmla="*/ 178 h 179"/>
                <a:gd name="T58" fmla="*/ 23 w 75"/>
                <a:gd name="T59" fmla="*/ 173 h 179"/>
                <a:gd name="T60" fmla="*/ 22 w 75"/>
                <a:gd name="T61" fmla="*/ 172 h 179"/>
                <a:gd name="T62" fmla="*/ 21 w 75"/>
                <a:gd name="T63" fmla="*/ 164 h 179"/>
                <a:gd name="T64" fmla="*/ 21 w 75"/>
                <a:gd name="T65" fmla="*/ 158 h 179"/>
                <a:gd name="T66" fmla="*/ 21 w 75"/>
                <a:gd name="T67" fmla="*/ 152 h 179"/>
                <a:gd name="T68" fmla="*/ 19 w 75"/>
                <a:gd name="T69" fmla="*/ 146 h 179"/>
                <a:gd name="T70" fmla="*/ 19 w 75"/>
                <a:gd name="T71" fmla="*/ 139 h 179"/>
                <a:gd name="T72" fmla="*/ 16 w 75"/>
                <a:gd name="T73" fmla="*/ 129 h 179"/>
                <a:gd name="T74" fmla="*/ 17 w 75"/>
                <a:gd name="T75" fmla="*/ 118 h 179"/>
                <a:gd name="T76" fmla="*/ 16 w 75"/>
                <a:gd name="T77" fmla="*/ 113 h 179"/>
                <a:gd name="T78" fmla="*/ 13 w 75"/>
                <a:gd name="T79" fmla="*/ 99 h 179"/>
                <a:gd name="T80" fmla="*/ 8 w 75"/>
                <a:gd name="T81" fmla="*/ 96 h 179"/>
                <a:gd name="T82" fmla="*/ 7 w 75"/>
                <a:gd name="T83" fmla="*/ 91 h 179"/>
                <a:gd name="T84" fmla="*/ 7 w 75"/>
                <a:gd name="T85" fmla="*/ 86 h 179"/>
                <a:gd name="T86" fmla="*/ 5 w 75"/>
                <a:gd name="T87" fmla="*/ 82 h 179"/>
                <a:gd name="T88" fmla="*/ 5 w 75"/>
                <a:gd name="T89" fmla="*/ 78 h 179"/>
                <a:gd name="T90" fmla="*/ 6 w 75"/>
                <a:gd name="T91" fmla="*/ 75 h 179"/>
                <a:gd name="T92" fmla="*/ 7 w 75"/>
                <a:gd name="T93" fmla="*/ 70 h 179"/>
                <a:gd name="T94" fmla="*/ 8 w 75"/>
                <a:gd name="T95" fmla="*/ 60 h 179"/>
                <a:gd name="T96" fmla="*/ 7 w 75"/>
                <a:gd name="T97" fmla="*/ 56 h 179"/>
                <a:gd name="T98" fmla="*/ 4 w 75"/>
                <a:gd name="T99" fmla="*/ 53 h 179"/>
                <a:gd name="T100" fmla="*/ 3 w 75"/>
                <a:gd name="T101" fmla="*/ 47 h 179"/>
                <a:gd name="T102" fmla="*/ 0 w 75"/>
                <a:gd name="T103" fmla="*/ 38 h 179"/>
                <a:gd name="T104" fmla="*/ 3 w 75"/>
                <a:gd name="T105" fmla="*/ 35 h 179"/>
                <a:gd name="T106" fmla="*/ 3 w 75"/>
                <a:gd name="T107" fmla="*/ 32 h 179"/>
                <a:gd name="T108" fmla="*/ 0 w 75"/>
                <a:gd name="T109" fmla="*/ 27 h 179"/>
                <a:gd name="T110" fmla="*/ 1 w 75"/>
                <a:gd name="T111" fmla="*/ 21 h 179"/>
                <a:gd name="T112" fmla="*/ 1 w 75"/>
                <a:gd name="T113" fmla="*/ 13 h 179"/>
                <a:gd name="T114" fmla="*/ 0 w 75"/>
                <a:gd name="T115" fmla="*/ 8 h 179"/>
                <a:gd name="T116" fmla="*/ 3 w 75"/>
                <a:gd name="T117" fmla="*/ 5 h 179"/>
                <a:gd name="T118" fmla="*/ 5 w 75"/>
                <a:gd name="T119" fmla="*/ 2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5" h="179">
                  <a:moveTo>
                    <a:pt x="5" y="0"/>
                  </a:moveTo>
                  <a:lnTo>
                    <a:pt x="6" y="0"/>
                  </a:lnTo>
                  <a:lnTo>
                    <a:pt x="24" y="1"/>
                  </a:lnTo>
                  <a:lnTo>
                    <a:pt x="38" y="19"/>
                  </a:lnTo>
                  <a:lnTo>
                    <a:pt x="48" y="29"/>
                  </a:lnTo>
                  <a:lnTo>
                    <a:pt x="49" y="40"/>
                  </a:lnTo>
                  <a:lnTo>
                    <a:pt x="52" y="43"/>
                  </a:lnTo>
                  <a:lnTo>
                    <a:pt x="57" y="45"/>
                  </a:lnTo>
                  <a:lnTo>
                    <a:pt x="59" y="49"/>
                  </a:lnTo>
                  <a:lnTo>
                    <a:pt x="69" y="50"/>
                  </a:lnTo>
                  <a:lnTo>
                    <a:pt x="69" y="58"/>
                  </a:lnTo>
                  <a:lnTo>
                    <a:pt x="69" y="72"/>
                  </a:lnTo>
                  <a:lnTo>
                    <a:pt x="75" y="87"/>
                  </a:lnTo>
                  <a:lnTo>
                    <a:pt x="75" y="89"/>
                  </a:lnTo>
                  <a:lnTo>
                    <a:pt x="72" y="91"/>
                  </a:lnTo>
                  <a:lnTo>
                    <a:pt x="70" y="89"/>
                  </a:lnTo>
                  <a:cubicBezTo>
                    <a:pt x="69" y="91"/>
                    <a:pt x="67" y="91"/>
                    <a:pt x="67" y="91"/>
                  </a:cubicBezTo>
                  <a:lnTo>
                    <a:pt x="67" y="87"/>
                  </a:lnTo>
                  <a:lnTo>
                    <a:pt x="63" y="87"/>
                  </a:lnTo>
                  <a:lnTo>
                    <a:pt x="61" y="87"/>
                  </a:lnTo>
                  <a:lnTo>
                    <a:pt x="58" y="87"/>
                  </a:lnTo>
                  <a:lnTo>
                    <a:pt x="54" y="87"/>
                  </a:lnTo>
                  <a:lnTo>
                    <a:pt x="54" y="89"/>
                  </a:lnTo>
                  <a:lnTo>
                    <a:pt x="57" y="92"/>
                  </a:lnTo>
                  <a:lnTo>
                    <a:pt x="57" y="94"/>
                  </a:lnTo>
                  <a:lnTo>
                    <a:pt x="57" y="98"/>
                  </a:lnTo>
                  <a:lnTo>
                    <a:pt x="56" y="100"/>
                  </a:lnTo>
                  <a:lnTo>
                    <a:pt x="53" y="98"/>
                  </a:lnTo>
                  <a:lnTo>
                    <a:pt x="47" y="99"/>
                  </a:lnTo>
                  <a:lnTo>
                    <a:pt x="44" y="101"/>
                  </a:lnTo>
                  <a:lnTo>
                    <a:pt x="39" y="102"/>
                  </a:lnTo>
                  <a:lnTo>
                    <a:pt x="36" y="102"/>
                  </a:lnTo>
                  <a:lnTo>
                    <a:pt x="34" y="100"/>
                  </a:lnTo>
                  <a:lnTo>
                    <a:pt x="29" y="99"/>
                  </a:lnTo>
                  <a:lnTo>
                    <a:pt x="29" y="104"/>
                  </a:lnTo>
                  <a:lnTo>
                    <a:pt x="31" y="106"/>
                  </a:lnTo>
                  <a:lnTo>
                    <a:pt x="34" y="108"/>
                  </a:lnTo>
                  <a:lnTo>
                    <a:pt x="32" y="111"/>
                  </a:lnTo>
                  <a:lnTo>
                    <a:pt x="33" y="114"/>
                  </a:lnTo>
                  <a:lnTo>
                    <a:pt x="29" y="116"/>
                  </a:lnTo>
                  <a:lnTo>
                    <a:pt x="29" y="118"/>
                  </a:lnTo>
                  <a:lnTo>
                    <a:pt x="32" y="118"/>
                  </a:lnTo>
                  <a:lnTo>
                    <a:pt x="34" y="125"/>
                  </a:lnTo>
                  <a:lnTo>
                    <a:pt x="34" y="128"/>
                  </a:lnTo>
                  <a:lnTo>
                    <a:pt x="32" y="132"/>
                  </a:lnTo>
                  <a:lnTo>
                    <a:pt x="33" y="137"/>
                  </a:lnTo>
                  <a:lnTo>
                    <a:pt x="40" y="135"/>
                  </a:lnTo>
                  <a:lnTo>
                    <a:pt x="48" y="138"/>
                  </a:lnTo>
                  <a:lnTo>
                    <a:pt x="52" y="140"/>
                  </a:lnTo>
                  <a:lnTo>
                    <a:pt x="55" y="141"/>
                  </a:lnTo>
                  <a:lnTo>
                    <a:pt x="52" y="146"/>
                  </a:lnTo>
                  <a:lnTo>
                    <a:pt x="48" y="147"/>
                  </a:lnTo>
                  <a:lnTo>
                    <a:pt x="45" y="154"/>
                  </a:lnTo>
                  <a:lnTo>
                    <a:pt x="39" y="159"/>
                  </a:lnTo>
                  <a:lnTo>
                    <a:pt x="35" y="169"/>
                  </a:lnTo>
                  <a:lnTo>
                    <a:pt x="33" y="175"/>
                  </a:lnTo>
                  <a:lnTo>
                    <a:pt x="26" y="179"/>
                  </a:lnTo>
                  <a:lnTo>
                    <a:pt x="25" y="178"/>
                  </a:lnTo>
                  <a:lnTo>
                    <a:pt x="23" y="176"/>
                  </a:lnTo>
                  <a:lnTo>
                    <a:pt x="23" y="173"/>
                  </a:lnTo>
                  <a:lnTo>
                    <a:pt x="23" y="172"/>
                  </a:lnTo>
                  <a:lnTo>
                    <a:pt x="22" y="172"/>
                  </a:lnTo>
                  <a:lnTo>
                    <a:pt x="22" y="170"/>
                  </a:lnTo>
                  <a:lnTo>
                    <a:pt x="21" y="164"/>
                  </a:lnTo>
                  <a:lnTo>
                    <a:pt x="22" y="161"/>
                  </a:lnTo>
                  <a:lnTo>
                    <a:pt x="21" y="158"/>
                  </a:lnTo>
                  <a:lnTo>
                    <a:pt x="21" y="154"/>
                  </a:lnTo>
                  <a:lnTo>
                    <a:pt x="21" y="152"/>
                  </a:lnTo>
                  <a:lnTo>
                    <a:pt x="18" y="149"/>
                  </a:lnTo>
                  <a:lnTo>
                    <a:pt x="19" y="146"/>
                  </a:lnTo>
                  <a:lnTo>
                    <a:pt x="19" y="142"/>
                  </a:lnTo>
                  <a:lnTo>
                    <a:pt x="19" y="139"/>
                  </a:lnTo>
                  <a:lnTo>
                    <a:pt x="17" y="133"/>
                  </a:lnTo>
                  <a:lnTo>
                    <a:pt x="16" y="129"/>
                  </a:lnTo>
                  <a:lnTo>
                    <a:pt x="15" y="124"/>
                  </a:lnTo>
                  <a:lnTo>
                    <a:pt x="17" y="118"/>
                  </a:lnTo>
                  <a:lnTo>
                    <a:pt x="17" y="114"/>
                  </a:lnTo>
                  <a:lnTo>
                    <a:pt x="16" y="113"/>
                  </a:lnTo>
                  <a:lnTo>
                    <a:pt x="13" y="112"/>
                  </a:lnTo>
                  <a:lnTo>
                    <a:pt x="13" y="99"/>
                  </a:lnTo>
                  <a:lnTo>
                    <a:pt x="10" y="97"/>
                  </a:lnTo>
                  <a:lnTo>
                    <a:pt x="8" y="96"/>
                  </a:lnTo>
                  <a:lnTo>
                    <a:pt x="8" y="94"/>
                  </a:lnTo>
                  <a:lnTo>
                    <a:pt x="7" y="91"/>
                  </a:lnTo>
                  <a:lnTo>
                    <a:pt x="7" y="87"/>
                  </a:lnTo>
                  <a:lnTo>
                    <a:pt x="7" y="86"/>
                  </a:lnTo>
                  <a:lnTo>
                    <a:pt x="6" y="84"/>
                  </a:lnTo>
                  <a:lnTo>
                    <a:pt x="5" y="82"/>
                  </a:lnTo>
                  <a:lnTo>
                    <a:pt x="5" y="80"/>
                  </a:lnTo>
                  <a:lnTo>
                    <a:pt x="5" y="78"/>
                  </a:lnTo>
                  <a:lnTo>
                    <a:pt x="5" y="77"/>
                  </a:lnTo>
                  <a:lnTo>
                    <a:pt x="6" y="75"/>
                  </a:lnTo>
                  <a:lnTo>
                    <a:pt x="7" y="74"/>
                  </a:lnTo>
                  <a:lnTo>
                    <a:pt x="7" y="70"/>
                  </a:lnTo>
                  <a:lnTo>
                    <a:pt x="8" y="65"/>
                  </a:lnTo>
                  <a:lnTo>
                    <a:pt x="8" y="60"/>
                  </a:lnTo>
                  <a:lnTo>
                    <a:pt x="8" y="57"/>
                  </a:lnTo>
                  <a:lnTo>
                    <a:pt x="7" y="56"/>
                  </a:lnTo>
                  <a:lnTo>
                    <a:pt x="6" y="54"/>
                  </a:lnTo>
                  <a:lnTo>
                    <a:pt x="4" y="53"/>
                  </a:lnTo>
                  <a:lnTo>
                    <a:pt x="3" y="50"/>
                  </a:lnTo>
                  <a:lnTo>
                    <a:pt x="3" y="47"/>
                  </a:lnTo>
                  <a:lnTo>
                    <a:pt x="3" y="42"/>
                  </a:lnTo>
                  <a:lnTo>
                    <a:pt x="0" y="38"/>
                  </a:lnTo>
                  <a:lnTo>
                    <a:pt x="2" y="36"/>
                  </a:lnTo>
                  <a:lnTo>
                    <a:pt x="3" y="35"/>
                  </a:lnTo>
                  <a:lnTo>
                    <a:pt x="3" y="34"/>
                  </a:lnTo>
                  <a:lnTo>
                    <a:pt x="3" y="32"/>
                  </a:lnTo>
                  <a:lnTo>
                    <a:pt x="1" y="29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1" y="21"/>
                  </a:lnTo>
                  <a:lnTo>
                    <a:pt x="1" y="17"/>
                  </a:lnTo>
                  <a:lnTo>
                    <a:pt x="1" y="13"/>
                  </a:lnTo>
                  <a:lnTo>
                    <a:pt x="1" y="10"/>
                  </a:lnTo>
                  <a:lnTo>
                    <a:pt x="0" y="8"/>
                  </a:lnTo>
                  <a:lnTo>
                    <a:pt x="2" y="6"/>
                  </a:lnTo>
                  <a:lnTo>
                    <a:pt x="3" y="5"/>
                  </a:lnTo>
                  <a:lnTo>
                    <a:pt x="4" y="3"/>
                  </a:lnTo>
                  <a:lnTo>
                    <a:pt x="5" y="2"/>
                  </a:lnTo>
                  <a:lnTo>
                    <a:pt x="5" y="0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defTabSz="1371600">
                <a:defRPr/>
              </a:pPr>
              <a:endParaRPr lang="pl-PL" sz="2700">
                <a:solidFill>
                  <a:prstClr val="black"/>
                </a:solidFill>
                <a:latin typeface="Tw Cen MT"/>
              </a:endParaRPr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5187950" y="1406525"/>
              <a:ext cx="342900" cy="276225"/>
            </a:xfrm>
            <a:custGeom>
              <a:avLst/>
              <a:gdLst>
                <a:gd name="T0" fmla="*/ 0 w 36"/>
                <a:gd name="T1" fmla="*/ 9 h 29"/>
                <a:gd name="T2" fmla="*/ 3 w 36"/>
                <a:gd name="T3" fmla="*/ 6 h 29"/>
                <a:gd name="T4" fmla="*/ 5 w 36"/>
                <a:gd name="T5" fmla="*/ 3 h 29"/>
                <a:gd name="T6" fmla="*/ 11 w 36"/>
                <a:gd name="T7" fmla="*/ 2 h 29"/>
                <a:gd name="T8" fmla="*/ 17 w 36"/>
                <a:gd name="T9" fmla="*/ 1 h 29"/>
                <a:gd name="T10" fmla="*/ 19 w 36"/>
                <a:gd name="T11" fmla="*/ 0 h 29"/>
                <a:gd name="T12" fmla="*/ 24 w 36"/>
                <a:gd name="T13" fmla="*/ 3 h 29"/>
                <a:gd name="T14" fmla="*/ 29 w 36"/>
                <a:gd name="T15" fmla="*/ 0 h 29"/>
                <a:gd name="T16" fmla="*/ 32 w 36"/>
                <a:gd name="T17" fmla="*/ 0 h 29"/>
                <a:gd name="T18" fmla="*/ 36 w 36"/>
                <a:gd name="T19" fmla="*/ 6 h 29"/>
                <a:gd name="T20" fmla="*/ 30 w 36"/>
                <a:gd name="T21" fmla="*/ 10 h 29"/>
                <a:gd name="T22" fmla="*/ 33 w 36"/>
                <a:gd name="T23" fmla="*/ 14 h 29"/>
                <a:gd name="T24" fmla="*/ 28 w 36"/>
                <a:gd name="T25" fmla="*/ 15 h 29"/>
                <a:gd name="T26" fmla="*/ 25 w 36"/>
                <a:gd name="T27" fmla="*/ 17 h 29"/>
                <a:gd name="T28" fmla="*/ 25 w 36"/>
                <a:gd name="T29" fmla="*/ 20 h 29"/>
                <a:gd name="T30" fmla="*/ 19 w 36"/>
                <a:gd name="T31" fmla="*/ 21 h 29"/>
                <a:gd name="T32" fmla="*/ 18 w 36"/>
                <a:gd name="T33" fmla="*/ 26 h 29"/>
                <a:gd name="T34" fmla="*/ 13 w 36"/>
                <a:gd name="T35" fmla="*/ 29 h 29"/>
                <a:gd name="T36" fmla="*/ 10 w 36"/>
                <a:gd name="T37" fmla="*/ 25 h 29"/>
                <a:gd name="T38" fmla="*/ 6 w 36"/>
                <a:gd name="T39" fmla="*/ 19 h 29"/>
                <a:gd name="T40" fmla="*/ 3 w 36"/>
                <a:gd name="T41" fmla="*/ 19 h 29"/>
                <a:gd name="T42" fmla="*/ 2 w 36"/>
                <a:gd name="T43" fmla="*/ 16 h 29"/>
                <a:gd name="T44" fmla="*/ 0 w 36"/>
                <a:gd name="T45" fmla="*/ 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" h="29">
                  <a:moveTo>
                    <a:pt x="0" y="9"/>
                  </a:moveTo>
                  <a:lnTo>
                    <a:pt x="3" y="6"/>
                  </a:lnTo>
                  <a:lnTo>
                    <a:pt x="5" y="3"/>
                  </a:lnTo>
                  <a:lnTo>
                    <a:pt x="11" y="2"/>
                  </a:lnTo>
                  <a:lnTo>
                    <a:pt x="17" y="1"/>
                  </a:lnTo>
                  <a:lnTo>
                    <a:pt x="19" y="0"/>
                  </a:lnTo>
                  <a:lnTo>
                    <a:pt x="24" y="3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6" y="6"/>
                  </a:lnTo>
                  <a:lnTo>
                    <a:pt x="30" y="10"/>
                  </a:lnTo>
                  <a:lnTo>
                    <a:pt x="33" y="14"/>
                  </a:lnTo>
                  <a:lnTo>
                    <a:pt x="28" y="15"/>
                  </a:lnTo>
                  <a:lnTo>
                    <a:pt x="25" y="17"/>
                  </a:lnTo>
                  <a:lnTo>
                    <a:pt x="25" y="20"/>
                  </a:lnTo>
                  <a:lnTo>
                    <a:pt x="19" y="21"/>
                  </a:lnTo>
                  <a:lnTo>
                    <a:pt x="18" y="26"/>
                  </a:lnTo>
                  <a:lnTo>
                    <a:pt x="13" y="29"/>
                  </a:lnTo>
                  <a:cubicBezTo>
                    <a:pt x="13" y="29"/>
                    <a:pt x="10" y="25"/>
                    <a:pt x="10" y="25"/>
                  </a:cubicBezTo>
                  <a:cubicBezTo>
                    <a:pt x="10" y="24"/>
                    <a:pt x="6" y="19"/>
                    <a:pt x="6" y="19"/>
                  </a:cubicBezTo>
                  <a:cubicBezTo>
                    <a:pt x="6" y="19"/>
                    <a:pt x="3" y="19"/>
                    <a:pt x="3" y="19"/>
                  </a:cubicBezTo>
                  <a:cubicBezTo>
                    <a:pt x="3" y="18"/>
                    <a:pt x="2" y="16"/>
                    <a:pt x="2" y="16"/>
                  </a:cubicBezTo>
                  <a:lnTo>
                    <a:pt x="0" y="9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defTabSz="1371600">
                <a:defRPr/>
              </a:pPr>
              <a:endParaRPr lang="pl-PL" sz="2700">
                <a:solidFill>
                  <a:prstClr val="white"/>
                </a:solidFill>
                <a:latin typeface="Tw Cen MT"/>
              </a:endParaRPr>
            </a:p>
          </p:txBody>
        </p:sp>
        <p:sp>
          <p:nvSpPr>
            <p:cNvPr id="23" name="Freeform 23"/>
            <p:cNvSpPr>
              <a:spLocks noEditPoints="1"/>
            </p:cNvSpPr>
            <p:nvPr/>
          </p:nvSpPr>
          <p:spPr bwMode="auto">
            <a:xfrm>
              <a:off x="1716086" y="2606675"/>
              <a:ext cx="1871663" cy="1323975"/>
            </a:xfrm>
            <a:custGeom>
              <a:avLst/>
              <a:gdLst>
                <a:gd name="T0" fmla="*/ 0 w 198"/>
                <a:gd name="T1" fmla="*/ 9 h 139"/>
                <a:gd name="T2" fmla="*/ 0 w 198"/>
                <a:gd name="T3" fmla="*/ 9 h 139"/>
                <a:gd name="T4" fmla="*/ 62 w 198"/>
                <a:gd name="T5" fmla="*/ 97 h 139"/>
                <a:gd name="T6" fmla="*/ 68 w 198"/>
                <a:gd name="T7" fmla="*/ 102 h 139"/>
                <a:gd name="T8" fmla="*/ 73 w 198"/>
                <a:gd name="T9" fmla="*/ 109 h 139"/>
                <a:gd name="T10" fmla="*/ 72 w 198"/>
                <a:gd name="T11" fmla="*/ 121 h 139"/>
                <a:gd name="T12" fmla="*/ 73 w 198"/>
                <a:gd name="T13" fmla="*/ 133 h 139"/>
                <a:gd name="T14" fmla="*/ 70 w 198"/>
                <a:gd name="T15" fmla="*/ 139 h 139"/>
                <a:gd name="T16" fmla="*/ 79 w 198"/>
                <a:gd name="T17" fmla="*/ 135 h 139"/>
                <a:gd name="T18" fmla="*/ 94 w 198"/>
                <a:gd name="T19" fmla="*/ 133 h 139"/>
                <a:gd name="T20" fmla="*/ 101 w 198"/>
                <a:gd name="T21" fmla="*/ 127 h 139"/>
                <a:gd name="T22" fmla="*/ 107 w 198"/>
                <a:gd name="T23" fmla="*/ 127 h 139"/>
                <a:gd name="T24" fmla="*/ 117 w 198"/>
                <a:gd name="T25" fmla="*/ 123 h 139"/>
                <a:gd name="T26" fmla="*/ 129 w 198"/>
                <a:gd name="T27" fmla="*/ 123 h 139"/>
                <a:gd name="T28" fmla="*/ 138 w 198"/>
                <a:gd name="T29" fmla="*/ 124 h 139"/>
                <a:gd name="T30" fmla="*/ 142 w 198"/>
                <a:gd name="T31" fmla="*/ 123 h 139"/>
                <a:gd name="T32" fmla="*/ 148 w 198"/>
                <a:gd name="T33" fmla="*/ 119 h 139"/>
                <a:gd name="T34" fmla="*/ 154 w 198"/>
                <a:gd name="T35" fmla="*/ 121 h 139"/>
                <a:gd name="T36" fmla="*/ 160 w 198"/>
                <a:gd name="T37" fmla="*/ 120 h 139"/>
                <a:gd name="T38" fmla="*/ 162 w 198"/>
                <a:gd name="T39" fmla="*/ 115 h 139"/>
                <a:gd name="T40" fmla="*/ 166 w 198"/>
                <a:gd name="T41" fmla="*/ 113 h 139"/>
                <a:gd name="T42" fmla="*/ 173 w 198"/>
                <a:gd name="T43" fmla="*/ 112 h 139"/>
                <a:gd name="T44" fmla="*/ 177 w 198"/>
                <a:gd name="T45" fmla="*/ 102 h 139"/>
                <a:gd name="T46" fmla="*/ 174 w 198"/>
                <a:gd name="T47" fmla="*/ 98 h 139"/>
                <a:gd name="T48" fmla="*/ 165 w 198"/>
                <a:gd name="T49" fmla="*/ 93 h 139"/>
                <a:gd name="T50" fmla="*/ 159 w 198"/>
                <a:gd name="T51" fmla="*/ 90 h 139"/>
                <a:gd name="T52" fmla="*/ 164 w 198"/>
                <a:gd name="T53" fmla="*/ 82 h 139"/>
                <a:gd name="T54" fmla="*/ 173 w 198"/>
                <a:gd name="T55" fmla="*/ 81 h 139"/>
                <a:gd name="T56" fmla="*/ 171 w 198"/>
                <a:gd name="T57" fmla="*/ 71 h 139"/>
                <a:gd name="T58" fmla="*/ 176 w 198"/>
                <a:gd name="T59" fmla="*/ 69 h 139"/>
                <a:gd name="T60" fmla="*/ 179 w 198"/>
                <a:gd name="T61" fmla="*/ 74 h 139"/>
                <a:gd name="T62" fmla="*/ 187 w 198"/>
                <a:gd name="T63" fmla="*/ 70 h 139"/>
                <a:gd name="T64" fmla="*/ 198 w 198"/>
                <a:gd name="T65" fmla="*/ 70 h 139"/>
                <a:gd name="T66" fmla="*/ 192 w 198"/>
                <a:gd name="T67" fmla="*/ 62 h 139"/>
                <a:gd name="T68" fmla="*/ 185 w 198"/>
                <a:gd name="T69" fmla="*/ 55 h 139"/>
                <a:gd name="T70" fmla="*/ 185 w 198"/>
                <a:gd name="T71" fmla="*/ 40 h 139"/>
                <a:gd name="T72" fmla="*/ 181 w 198"/>
                <a:gd name="T73" fmla="*/ 39 h 139"/>
                <a:gd name="T74" fmla="*/ 176 w 198"/>
                <a:gd name="T75" fmla="*/ 31 h 139"/>
                <a:gd name="T76" fmla="*/ 166 w 198"/>
                <a:gd name="T77" fmla="*/ 21 h 139"/>
                <a:gd name="T78" fmla="*/ 154 w 198"/>
                <a:gd name="T79" fmla="*/ 15 h 139"/>
                <a:gd name="T80" fmla="*/ 153 w 198"/>
                <a:gd name="T81" fmla="*/ 10 h 139"/>
                <a:gd name="T82" fmla="*/ 142 w 198"/>
                <a:gd name="T83" fmla="*/ 16 h 139"/>
                <a:gd name="T84" fmla="*/ 126 w 198"/>
                <a:gd name="T85" fmla="*/ 19 h 139"/>
                <a:gd name="T86" fmla="*/ 120 w 198"/>
                <a:gd name="T87" fmla="*/ 16 h 139"/>
                <a:gd name="T88" fmla="*/ 112 w 198"/>
                <a:gd name="T89" fmla="*/ 3 h 139"/>
                <a:gd name="T90" fmla="*/ 104 w 198"/>
                <a:gd name="T91" fmla="*/ 4 h 139"/>
                <a:gd name="T92" fmla="*/ 98 w 198"/>
                <a:gd name="T93" fmla="*/ 10 h 139"/>
                <a:gd name="T94" fmla="*/ 92 w 198"/>
                <a:gd name="T95" fmla="*/ 4 h 139"/>
                <a:gd name="T96" fmla="*/ 83 w 198"/>
                <a:gd name="T97" fmla="*/ 6 h 139"/>
                <a:gd name="T98" fmla="*/ 76 w 198"/>
                <a:gd name="T99" fmla="*/ 7 h 139"/>
                <a:gd name="T100" fmla="*/ 75 w 198"/>
                <a:gd name="T101" fmla="*/ 13 h 139"/>
                <a:gd name="T102" fmla="*/ 63 w 198"/>
                <a:gd name="T103" fmla="*/ 17 h 139"/>
                <a:gd name="T104" fmla="*/ 26 w 198"/>
                <a:gd name="T105" fmla="*/ 10 h 139"/>
                <a:gd name="T106" fmla="*/ 7 w 198"/>
                <a:gd name="T107" fmla="*/ 9 h 139"/>
                <a:gd name="T108" fmla="*/ 31 w 198"/>
                <a:gd name="T109" fmla="*/ 37 h 139"/>
                <a:gd name="T110" fmla="*/ 35 w 198"/>
                <a:gd name="T111" fmla="*/ 51 h 139"/>
                <a:gd name="T112" fmla="*/ 42 w 198"/>
                <a:gd name="T113" fmla="*/ 57 h 139"/>
                <a:gd name="T114" fmla="*/ 52 w 198"/>
                <a:gd name="T115" fmla="*/ 66 h 139"/>
                <a:gd name="T116" fmla="*/ 58 w 198"/>
                <a:gd name="T117" fmla="*/ 95 h 139"/>
                <a:gd name="T118" fmla="*/ 145 w 198"/>
                <a:gd name="T119" fmla="*/ 0 h 139"/>
                <a:gd name="T120" fmla="*/ 146 w 198"/>
                <a:gd name="T1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8" h="139">
                  <a:moveTo>
                    <a:pt x="0" y="9"/>
                  </a:moveTo>
                  <a:lnTo>
                    <a:pt x="0" y="9"/>
                  </a:lnTo>
                  <a:lnTo>
                    <a:pt x="4" y="9"/>
                  </a:lnTo>
                  <a:lnTo>
                    <a:pt x="0" y="9"/>
                  </a:lnTo>
                  <a:close/>
                  <a:moveTo>
                    <a:pt x="58" y="97"/>
                  </a:moveTo>
                  <a:lnTo>
                    <a:pt x="62" y="97"/>
                  </a:lnTo>
                  <a:lnTo>
                    <a:pt x="66" y="97"/>
                  </a:lnTo>
                  <a:lnTo>
                    <a:pt x="68" y="102"/>
                  </a:lnTo>
                  <a:lnTo>
                    <a:pt x="71" y="105"/>
                  </a:lnTo>
                  <a:lnTo>
                    <a:pt x="73" y="109"/>
                  </a:lnTo>
                  <a:lnTo>
                    <a:pt x="73" y="113"/>
                  </a:lnTo>
                  <a:lnTo>
                    <a:pt x="72" y="121"/>
                  </a:lnTo>
                  <a:lnTo>
                    <a:pt x="75" y="128"/>
                  </a:lnTo>
                  <a:lnTo>
                    <a:pt x="73" y="133"/>
                  </a:lnTo>
                  <a:lnTo>
                    <a:pt x="71" y="136"/>
                  </a:lnTo>
                  <a:lnTo>
                    <a:pt x="70" y="139"/>
                  </a:lnTo>
                  <a:lnTo>
                    <a:pt x="79" y="139"/>
                  </a:lnTo>
                  <a:lnTo>
                    <a:pt x="79" y="135"/>
                  </a:lnTo>
                  <a:lnTo>
                    <a:pt x="87" y="133"/>
                  </a:lnTo>
                  <a:lnTo>
                    <a:pt x="94" y="133"/>
                  </a:lnTo>
                  <a:lnTo>
                    <a:pt x="105" y="129"/>
                  </a:lnTo>
                  <a:lnTo>
                    <a:pt x="101" y="127"/>
                  </a:lnTo>
                  <a:lnTo>
                    <a:pt x="104" y="124"/>
                  </a:lnTo>
                  <a:lnTo>
                    <a:pt x="107" y="127"/>
                  </a:lnTo>
                  <a:lnTo>
                    <a:pt x="112" y="127"/>
                  </a:lnTo>
                  <a:lnTo>
                    <a:pt x="117" y="123"/>
                  </a:lnTo>
                  <a:lnTo>
                    <a:pt x="121" y="123"/>
                  </a:lnTo>
                  <a:lnTo>
                    <a:pt x="129" y="123"/>
                  </a:lnTo>
                  <a:lnTo>
                    <a:pt x="131" y="124"/>
                  </a:lnTo>
                  <a:lnTo>
                    <a:pt x="138" y="124"/>
                  </a:lnTo>
                  <a:lnTo>
                    <a:pt x="138" y="120"/>
                  </a:lnTo>
                  <a:lnTo>
                    <a:pt x="142" y="123"/>
                  </a:lnTo>
                  <a:lnTo>
                    <a:pt x="145" y="122"/>
                  </a:lnTo>
                  <a:lnTo>
                    <a:pt x="148" y="119"/>
                  </a:lnTo>
                  <a:lnTo>
                    <a:pt x="151" y="118"/>
                  </a:lnTo>
                  <a:lnTo>
                    <a:pt x="154" y="121"/>
                  </a:lnTo>
                  <a:lnTo>
                    <a:pt x="157" y="122"/>
                  </a:lnTo>
                  <a:lnTo>
                    <a:pt x="160" y="120"/>
                  </a:lnTo>
                  <a:lnTo>
                    <a:pt x="164" y="118"/>
                  </a:lnTo>
                  <a:lnTo>
                    <a:pt x="162" y="115"/>
                  </a:lnTo>
                  <a:lnTo>
                    <a:pt x="162" y="112"/>
                  </a:lnTo>
                  <a:lnTo>
                    <a:pt x="166" y="113"/>
                  </a:lnTo>
                  <a:lnTo>
                    <a:pt x="171" y="113"/>
                  </a:lnTo>
                  <a:lnTo>
                    <a:pt x="173" y="112"/>
                  </a:lnTo>
                  <a:lnTo>
                    <a:pt x="175" y="105"/>
                  </a:lnTo>
                  <a:lnTo>
                    <a:pt x="177" y="102"/>
                  </a:lnTo>
                  <a:lnTo>
                    <a:pt x="176" y="98"/>
                  </a:lnTo>
                  <a:lnTo>
                    <a:pt x="174" y="98"/>
                  </a:lnTo>
                  <a:lnTo>
                    <a:pt x="174" y="93"/>
                  </a:lnTo>
                  <a:lnTo>
                    <a:pt x="165" y="93"/>
                  </a:lnTo>
                  <a:lnTo>
                    <a:pt x="159" y="92"/>
                  </a:lnTo>
                  <a:lnTo>
                    <a:pt x="159" y="90"/>
                  </a:lnTo>
                  <a:lnTo>
                    <a:pt x="164" y="86"/>
                  </a:lnTo>
                  <a:lnTo>
                    <a:pt x="164" y="82"/>
                  </a:lnTo>
                  <a:lnTo>
                    <a:pt x="168" y="81"/>
                  </a:lnTo>
                  <a:lnTo>
                    <a:pt x="173" y="81"/>
                  </a:lnTo>
                  <a:lnTo>
                    <a:pt x="174" y="76"/>
                  </a:lnTo>
                  <a:lnTo>
                    <a:pt x="171" y="71"/>
                  </a:lnTo>
                  <a:lnTo>
                    <a:pt x="171" y="67"/>
                  </a:lnTo>
                  <a:lnTo>
                    <a:pt x="176" y="69"/>
                  </a:lnTo>
                  <a:lnTo>
                    <a:pt x="177" y="71"/>
                  </a:lnTo>
                  <a:lnTo>
                    <a:pt x="179" y="74"/>
                  </a:lnTo>
                  <a:cubicBezTo>
                    <a:pt x="179" y="74"/>
                    <a:pt x="181" y="73"/>
                    <a:pt x="183" y="72"/>
                  </a:cubicBezTo>
                  <a:cubicBezTo>
                    <a:pt x="185" y="72"/>
                    <a:pt x="187" y="70"/>
                    <a:pt x="187" y="70"/>
                  </a:cubicBezTo>
                  <a:lnTo>
                    <a:pt x="192" y="70"/>
                  </a:lnTo>
                  <a:lnTo>
                    <a:pt x="198" y="70"/>
                  </a:lnTo>
                  <a:lnTo>
                    <a:pt x="195" y="64"/>
                  </a:lnTo>
                  <a:lnTo>
                    <a:pt x="192" y="62"/>
                  </a:lnTo>
                  <a:lnTo>
                    <a:pt x="192" y="57"/>
                  </a:lnTo>
                  <a:lnTo>
                    <a:pt x="185" y="55"/>
                  </a:lnTo>
                  <a:lnTo>
                    <a:pt x="186" y="49"/>
                  </a:lnTo>
                  <a:lnTo>
                    <a:pt x="185" y="40"/>
                  </a:lnTo>
                  <a:lnTo>
                    <a:pt x="184" y="39"/>
                  </a:lnTo>
                  <a:lnTo>
                    <a:pt x="181" y="39"/>
                  </a:lnTo>
                  <a:lnTo>
                    <a:pt x="178" y="37"/>
                  </a:lnTo>
                  <a:lnTo>
                    <a:pt x="176" y="31"/>
                  </a:lnTo>
                  <a:lnTo>
                    <a:pt x="171" y="29"/>
                  </a:lnTo>
                  <a:lnTo>
                    <a:pt x="166" y="21"/>
                  </a:lnTo>
                  <a:lnTo>
                    <a:pt x="163" y="14"/>
                  </a:lnTo>
                  <a:lnTo>
                    <a:pt x="154" y="15"/>
                  </a:lnTo>
                  <a:lnTo>
                    <a:pt x="152" y="13"/>
                  </a:lnTo>
                  <a:lnTo>
                    <a:pt x="153" y="10"/>
                  </a:lnTo>
                  <a:lnTo>
                    <a:pt x="152" y="14"/>
                  </a:lnTo>
                  <a:lnTo>
                    <a:pt x="142" y="16"/>
                  </a:lnTo>
                  <a:lnTo>
                    <a:pt x="132" y="18"/>
                  </a:lnTo>
                  <a:lnTo>
                    <a:pt x="126" y="19"/>
                  </a:lnTo>
                  <a:lnTo>
                    <a:pt x="123" y="19"/>
                  </a:lnTo>
                  <a:lnTo>
                    <a:pt x="120" y="16"/>
                  </a:lnTo>
                  <a:lnTo>
                    <a:pt x="117" y="10"/>
                  </a:lnTo>
                  <a:lnTo>
                    <a:pt x="112" y="3"/>
                  </a:lnTo>
                  <a:lnTo>
                    <a:pt x="106" y="3"/>
                  </a:lnTo>
                  <a:lnTo>
                    <a:pt x="104" y="4"/>
                  </a:lnTo>
                  <a:lnTo>
                    <a:pt x="102" y="8"/>
                  </a:lnTo>
                  <a:lnTo>
                    <a:pt x="98" y="10"/>
                  </a:lnTo>
                  <a:lnTo>
                    <a:pt x="95" y="9"/>
                  </a:lnTo>
                  <a:lnTo>
                    <a:pt x="92" y="4"/>
                  </a:lnTo>
                  <a:lnTo>
                    <a:pt x="88" y="6"/>
                  </a:lnTo>
                  <a:lnTo>
                    <a:pt x="83" y="6"/>
                  </a:lnTo>
                  <a:lnTo>
                    <a:pt x="80" y="3"/>
                  </a:lnTo>
                  <a:lnTo>
                    <a:pt x="76" y="7"/>
                  </a:lnTo>
                  <a:lnTo>
                    <a:pt x="75" y="9"/>
                  </a:lnTo>
                  <a:lnTo>
                    <a:pt x="75" y="13"/>
                  </a:lnTo>
                  <a:lnTo>
                    <a:pt x="73" y="13"/>
                  </a:lnTo>
                  <a:lnTo>
                    <a:pt x="63" y="17"/>
                  </a:lnTo>
                  <a:lnTo>
                    <a:pt x="51" y="15"/>
                  </a:lnTo>
                  <a:lnTo>
                    <a:pt x="26" y="10"/>
                  </a:lnTo>
                  <a:lnTo>
                    <a:pt x="26" y="12"/>
                  </a:lnTo>
                  <a:lnTo>
                    <a:pt x="7" y="9"/>
                  </a:lnTo>
                  <a:lnTo>
                    <a:pt x="21" y="27"/>
                  </a:lnTo>
                  <a:lnTo>
                    <a:pt x="31" y="37"/>
                  </a:lnTo>
                  <a:lnTo>
                    <a:pt x="32" y="48"/>
                  </a:lnTo>
                  <a:lnTo>
                    <a:pt x="35" y="51"/>
                  </a:lnTo>
                  <a:lnTo>
                    <a:pt x="40" y="53"/>
                  </a:lnTo>
                  <a:lnTo>
                    <a:pt x="42" y="57"/>
                  </a:lnTo>
                  <a:lnTo>
                    <a:pt x="52" y="58"/>
                  </a:lnTo>
                  <a:lnTo>
                    <a:pt x="52" y="66"/>
                  </a:lnTo>
                  <a:lnTo>
                    <a:pt x="52" y="80"/>
                  </a:lnTo>
                  <a:lnTo>
                    <a:pt x="58" y="95"/>
                  </a:lnTo>
                  <a:lnTo>
                    <a:pt x="58" y="97"/>
                  </a:lnTo>
                  <a:close/>
                  <a:moveTo>
                    <a:pt x="145" y="0"/>
                  </a:moveTo>
                  <a:lnTo>
                    <a:pt x="145" y="0"/>
                  </a:lnTo>
                  <a:lnTo>
                    <a:pt x="146" y="0"/>
                  </a:lnTo>
                  <a:lnTo>
                    <a:pt x="145" y="0"/>
                  </a:lnTo>
                  <a:close/>
                </a:path>
              </a:pathLst>
            </a:custGeom>
            <a:ln>
              <a:solidFill>
                <a:schemeClr val="bg1"/>
              </a:solidFill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pPr defTabSz="1371600">
                <a:defRPr/>
              </a:pPr>
              <a:endParaRPr lang="pl-PL" sz="2700" dirty="0">
                <a:solidFill>
                  <a:prstClr val="white"/>
                </a:solidFill>
                <a:latin typeface="Tw Cen MT"/>
              </a:endParaRPr>
            </a:p>
          </p:txBody>
        </p:sp>
        <p:sp>
          <p:nvSpPr>
            <p:cNvPr id="24" name="Freeform 24"/>
            <p:cNvSpPr>
              <a:spLocks/>
            </p:cNvSpPr>
            <p:nvPr/>
          </p:nvSpPr>
          <p:spPr bwMode="auto">
            <a:xfrm>
              <a:off x="1434590" y="2178087"/>
              <a:ext cx="514398" cy="542936"/>
            </a:xfrm>
            <a:custGeom>
              <a:avLst/>
              <a:gdLst>
                <a:gd name="T0" fmla="*/ 16 w 54"/>
                <a:gd name="T1" fmla="*/ 54 h 57"/>
                <a:gd name="T2" fmla="*/ 19 w 54"/>
                <a:gd name="T3" fmla="*/ 53 h 57"/>
                <a:gd name="T4" fmla="*/ 54 w 54"/>
                <a:gd name="T5" fmla="*/ 57 h 57"/>
                <a:gd name="T6" fmla="*/ 47 w 54"/>
                <a:gd name="T7" fmla="*/ 29 h 57"/>
                <a:gd name="T8" fmla="*/ 41 w 54"/>
                <a:gd name="T9" fmla="*/ 6 h 57"/>
                <a:gd name="T10" fmla="*/ 40 w 54"/>
                <a:gd name="T11" fmla="*/ 6 h 57"/>
                <a:gd name="T12" fmla="*/ 33 w 54"/>
                <a:gd name="T13" fmla="*/ 8 h 57"/>
                <a:gd name="T14" fmla="*/ 25 w 54"/>
                <a:gd name="T15" fmla="*/ 5 h 57"/>
                <a:gd name="T16" fmla="*/ 14 w 54"/>
                <a:gd name="T17" fmla="*/ 2 h 57"/>
                <a:gd name="T18" fmla="*/ 7 w 54"/>
                <a:gd name="T19" fmla="*/ 0 h 57"/>
                <a:gd name="T20" fmla="*/ 6 w 54"/>
                <a:gd name="T21" fmla="*/ 2 h 57"/>
                <a:gd name="T22" fmla="*/ 5 w 54"/>
                <a:gd name="T23" fmla="*/ 4 h 57"/>
                <a:gd name="T24" fmla="*/ 4 w 54"/>
                <a:gd name="T25" fmla="*/ 4 h 57"/>
                <a:gd name="T26" fmla="*/ 2 w 54"/>
                <a:gd name="T27" fmla="*/ 4 h 57"/>
                <a:gd name="T28" fmla="*/ 0 w 54"/>
                <a:gd name="T29" fmla="*/ 4 h 57"/>
                <a:gd name="T30" fmla="*/ 2 w 54"/>
                <a:gd name="T31" fmla="*/ 7 h 57"/>
                <a:gd name="T32" fmla="*/ 4 w 54"/>
                <a:gd name="T33" fmla="*/ 9 h 57"/>
                <a:gd name="T34" fmla="*/ 5 w 54"/>
                <a:gd name="T35" fmla="*/ 12 h 57"/>
                <a:gd name="T36" fmla="*/ 4 w 54"/>
                <a:gd name="T37" fmla="*/ 17 h 57"/>
                <a:gd name="T38" fmla="*/ 4 w 54"/>
                <a:gd name="T39" fmla="*/ 21 h 57"/>
                <a:gd name="T40" fmla="*/ 6 w 54"/>
                <a:gd name="T41" fmla="*/ 24 h 57"/>
                <a:gd name="T42" fmla="*/ 8 w 54"/>
                <a:gd name="T43" fmla="*/ 32 h 57"/>
                <a:gd name="T44" fmla="*/ 16 w 54"/>
                <a:gd name="T45" fmla="*/ 5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4" h="57">
                  <a:moveTo>
                    <a:pt x="16" y="54"/>
                  </a:moveTo>
                  <a:lnTo>
                    <a:pt x="19" y="53"/>
                  </a:lnTo>
                  <a:lnTo>
                    <a:pt x="54" y="57"/>
                  </a:lnTo>
                  <a:lnTo>
                    <a:pt x="47" y="29"/>
                  </a:lnTo>
                  <a:lnTo>
                    <a:pt x="41" y="6"/>
                  </a:lnTo>
                  <a:lnTo>
                    <a:pt x="40" y="6"/>
                  </a:lnTo>
                  <a:lnTo>
                    <a:pt x="33" y="8"/>
                  </a:lnTo>
                  <a:lnTo>
                    <a:pt x="25" y="5"/>
                  </a:lnTo>
                  <a:lnTo>
                    <a:pt x="14" y="2"/>
                  </a:lnTo>
                  <a:lnTo>
                    <a:pt x="7" y="0"/>
                  </a:lnTo>
                  <a:lnTo>
                    <a:pt x="6" y="2"/>
                  </a:lnTo>
                  <a:lnTo>
                    <a:pt x="5" y="4"/>
                  </a:lnTo>
                  <a:lnTo>
                    <a:pt x="4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2" y="7"/>
                  </a:lnTo>
                  <a:lnTo>
                    <a:pt x="4" y="9"/>
                  </a:lnTo>
                  <a:lnTo>
                    <a:pt x="5" y="12"/>
                  </a:lnTo>
                  <a:lnTo>
                    <a:pt x="4" y="17"/>
                  </a:lnTo>
                  <a:lnTo>
                    <a:pt x="4" y="21"/>
                  </a:lnTo>
                  <a:lnTo>
                    <a:pt x="6" y="24"/>
                  </a:lnTo>
                  <a:lnTo>
                    <a:pt x="8" y="32"/>
                  </a:lnTo>
                  <a:lnTo>
                    <a:pt x="16" y="54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pPr defTabSz="1371600">
                <a:defRPr/>
              </a:pPr>
              <a:endParaRPr lang="pl-PL" sz="2700">
                <a:solidFill>
                  <a:prstClr val="white"/>
                </a:solidFill>
                <a:latin typeface="Tw Cen MT"/>
              </a:endParaRPr>
            </a:p>
          </p:txBody>
        </p:sp>
        <p:sp>
          <p:nvSpPr>
            <p:cNvPr id="86041" name="Oval 25"/>
            <p:cNvSpPr>
              <a:spLocks noChangeArrowheads="1"/>
            </p:cNvSpPr>
            <p:nvPr/>
          </p:nvSpPr>
          <p:spPr bwMode="auto">
            <a:xfrm>
              <a:off x="1511300" y="2206625"/>
              <a:ext cx="66675" cy="57150"/>
            </a:xfrm>
            <a:prstGeom prst="ellipse">
              <a:avLst/>
            </a:prstGeom>
            <a:solidFill>
              <a:srgbClr val="24211D"/>
            </a:solidFill>
            <a:ln w="9525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pl-PL" altLang="pl-PL" sz="2700">
                <a:solidFill>
                  <a:srgbClr val="000000"/>
                </a:solidFill>
                <a:latin typeface="Tw Cen MT" pitchFamily="34" charset="-18"/>
              </a:endParaRPr>
            </a:p>
          </p:txBody>
        </p:sp>
        <p:sp>
          <p:nvSpPr>
            <p:cNvPr id="86042" name="Oval 26"/>
            <p:cNvSpPr>
              <a:spLocks noChangeArrowheads="1"/>
            </p:cNvSpPr>
            <p:nvPr/>
          </p:nvSpPr>
          <p:spPr bwMode="auto">
            <a:xfrm>
              <a:off x="5273675" y="1473200"/>
              <a:ext cx="66675" cy="66675"/>
            </a:xfrm>
            <a:prstGeom prst="ellipse">
              <a:avLst/>
            </a:prstGeom>
            <a:solidFill>
              <a:srgbClr val="24211D"/>
            </a:solidFill>
            <a:ln w="9525">
              <a:solidFill>
                <a:srgbClr val="00B05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pl-PL" altLang="pl-PL" sz="2700">
                <a:solidFill>
                  <a:srgbClr val="000000"/>
                </a:solidFill>
                <a:latin typeface="Tw Cen MT" pitchFamily="34" charset="-18"/>
              </a:endParaRPr>
            </a:p>
          </p:txBody>
        </p:sp>
        <p:sp>
          <p:nvSpPr>
            <p:cNvPr id="86043" name="Rectangle 27"/>
            <p:cNvSpPr>
              <a:spLocks noChangeArrowheads="1"/>
            </p:cNvSpPr>
            <p:nvPr/>
          </p:nvSpPr>
          <p:spPr bwMode="auto">
            <a:xfrm>
              <a:off x="1056481" y="1999672"/>
              <a:ext cx="666912" cy="13850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 b="1">
                  <a:solidFill>
                    <a:srgbClr val="24211D"/>
                  </a:solidFill>
                </a:rPr>
                <a:t>Świnoujście</a:t>
              </a:r>
              <a:endParaRPr lang="pl-PL" altLang="pl-PL" sz="2700">
                <a:solidFill>
                  <a:srgbClr val="000000"/>
                </a:solidFill>
              </a:endParaRPr>
            </a:p>
          </p:txBody>
        </p:sp>
        <p:sp>
          <p:nvSpPr>
            <p:cNvPr id="86044" name="Rectangle 28"/>
            <p:cNvSpPr>
              <a:spLocks noChangeArrowheads="1"/>
            </p:cNvSpPr>
            <p:nvPr/>
          </p:nvSpPr>
          <p:spPr bwMode="auto">
            <a:xfrm>
              <a:off x="5290441" y="1258067"/>
              <a:ext cx="474533" cy="13850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 b="1">
                  <a:solidFill>
                    <a:srgbClr val="24211D"/>
                  </a:solidFill>
                </a:rPr>
                <a:t>Koszalin</a:t>
              </a:r>
              <a:endParaRPr lang="pl-PL" altLang="pl-PL" sz="2700">
                <a:solidFill>
                  <a:srgbClr val="000000"/>
                </a:solidFill>
              </a:endParaRPr>
            </a:p>
          </p:txBody>
        </p:sp>
        <p:sp>
          <p:nvSpPr>
            <p:cNvPr id="86045" name="Rectangle 29"/>
            <p:cNvSpPr>
              <a:spLocks noChangeArrowheads="1"/>
            </p:cNvSpPr>
            <p:nvPr/>
          </p:nvSpPr>
          <p:spPr bwMode="auto">
            <a:xfrm>
              <a:off x="2006600" y="3606800"/>
              <a:ext cx="487358" cy="138502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 b="1">
                  <a:solidFill>
                    <a:srgbClr val="24211D"/>
                  </a:solidFill>
                </a:rPr>
                <a:t>Szczecin</a:t>
              </a:r>
              <a:endParaRPr lang="pl-PL" altLang="pl-PL" sz="2700">
                <a:solidFill>
                  <a:srgbClr val="000000"/>
                </a:solidFill>
              </a:endParaRPr>
            </a:p>
          </p:txBody>
        </p:sp>
        <p:sp>
          <p:nvSpPr>
            <p:cNvPr id="86046" name="Rectangle 30"/>
            <p:cNvSpPr>
              <a:spLocks noChangeArrowheads="1"/>
            </p:cNvSpPr>
            <p:nvPr/>
          </p:nvSpPr>
          <p:spPr bwMode="auto">
            <a:xfrm>
              <a:off x="2220931" y="2049332"/>
              <a:ext cx="513009" cy="138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>
                  <a:solidFill>
                    <a:srgbClr val="24211D"/>
                  </a:solidFill>
                </a:rPr>
                <a:t>kamieński</a:t>
              </a:r>
              <a:endParaRPr lang="pl-PL" altLang="pl-PL" sz="2700">
                <a:solidFill>
                  <a:srgbClr val="000000"/>
                </a:solidFill>
              </a:endParaRPr>
            </a:p>
          </p:txBody>
        </p:sp>
        <p:sp>
          <p:nvSpPr>
            <p:cNvPr id="86047" name="Rectangle 31"/>
            <p:cNvSpPr>
              <a:spLocks noChangeArrowheads="1"/>
            </p:cNvSpPr>
            <p:nvPr/>
          </p:nvSpPr>
          <p:spPr bwMode="auto">
            <a:xfrm>
              <a:off x="1611400" y="2939578"/>
              <a:ext cx="320631" cy="138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>
                  <a:solidFill>
                    <a:srgbClr val="24211D"/>
                  </a:solidFill>
                </a:rPr>
                <a:t>policki</a:t>
              </a:r>
              <a:endParaRPr lang="pl-PL" altLang="pl-PL" sz="2700">
                <a:solidFill>
                  <a:srgbClr val="000000"/>
                </a:solidFill>
              </a:endParaRPr>
            </a:p>
          </p:txBody>
        </p:sp>
        <p:sp>
          <p:nvSpPr>
            <p:cNvPr id="86048" name="Rectangle 32"/>
            <p:cNvSpPr>
              <a:spLocks noChangeArrowheads="1"/>
            </p:cNvSpPr>
            <p:nvPr/>
          </p:nvSpPr>
          <p:spPr bwMode="auto">
            <a:xfrm>
              <a:off x="2487699" y="5473460"/>
              <a:ext cx="570723" cy="138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>
                  <a:solidFill>
                    <a:srgbClr val="24211D"/>
                  </a:solidFill>
                </a:rPr>
                <a:t>myśliborski</a:t>
              </a:r>
              <a:endParaRPr lang="pl-PL" altLang="pl-PL" sz="2700">
                <a:solidFill>
                  <a:srgbClr val="000000"/>
                </a:solidFill>
              </a:endParaRPr>
            </a:p>
          </p:txBody>
        </p:sp>
        <p:sp>
          <p:nvSpPr>
            <p:cNvPr id="86049" name="Rectangle 33"/>
            <p:cNvSpPr>
              <a:spLocks noChangeArrowheads="1"/>
            </p:cNvSpPr>
            <p:nvPr/>
          </p:nvSpPr>
          <p:spPr bwMode="auto">
            <a:xfrm>
              <a:off x="2487699" y="4597400"/>
              <a:ext cx="416820" cy="138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>
                  <a:solidFill>
                    <a:srgbClr val="24211D"/>
                  </a:solidFill>
                </a:rPr>
                <a:t>pyrzycki</a:t>
              </a:r>
              <a:endParaRPr lang="pl-PL" altLang="pl-PL" sz="2700">
                <a:solidFill>
                  <a:srgbClr val="000000"/>
                </a:solidFill>
              </a:endParaRPr>
            </a:p>
          </p:txBody>
        </p:sp>
        <p:sp>
          <p:nvSpPr>
            <p:cNvPr id="86050" name="Rectangle 34"/>
            <p:cNvSpPr>
              <a:spLocks noChangeArrowheads="1"/>
            </p:cNvSpPr>
            <p:nvPr/>
          </p:nvSpPr>
          <p:spPr bwMode="auto">
            <a:xfrm>
              <a:off x="3043764" y="3874444"/>
              <a:ext cx="564310" cy="13850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>
                  <a:solidFill>
                    <a:srgbClr val="24211D"/>
                  </a:solidFill>
                </a:rPr>
                <a:t>stargardzki</a:t>
              </a:r>
              <a:endParaRPr lang="pl-PL" altLang="pl-PL" sz="2700">
                <a:solidFill>
                  <a:srgbClr val="000000"/>
                </a:solidFill>
              </a:endParaRPr>
            </a:p>
          </p:txBody>
        </p:sp>
        <p:sp>
          <p:nvSpPr>
            <p:cNvPr id="86051" name="Rectangle 35"/>
            <p:cNvSpPr>
              <a:spLocks noChangeArrowheads="1"/>
            </p:cNvSpPr>
            <p:nvPr/>
          </p:nvSpPr>
          <p:spPr bwMode="auto">
            <a:xfrm>
              <a:off x="3732834" y="2931838"/>
              <a:ext cx="391169" cy="446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>
                  <a:solidFill>
                    <a:srgbClr val="24211D"/>
                  </a:solidFill>
                </a:rPr>
                <a:t>łobeski </a:t>
              </a:r>
            </a:p>
            <a:p>
              <a:pPr algn="ctr"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l-PL" altLang="pl-PL" sz="3000">
                <a:solidFill>
                  <a:srgbClr val="000000"/>
                </a:solidFill>
              </a:endParaRPr>
            </a:p>
          </p:txBody>
        </p:sp>
        <p:sp>
          <p:nvSpPr>
            <p:cNvPr id="3077" name="Rectangle 36"/>
            <p:cNvSpPr>
              <a:spLocks noChangeArrowheads="1"/>
            </p:cNvSpPr>
            <p:nvPr/>
          </p:nvSpPr>
          <p:spPr bwMode="auto">
            <a:xfrm>
              <a:off x="2409525" y="2851859"/>
              <a:ext cx="596373" cy="138502"/>
            </a:xfrm>
            <a:prstGeom prst="rect">
              <a:avLst/>
            </a:prstGeom>
            <a:ln/>
            <a:ex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>
                <a:defRPr/>
              </a:pPr>
              <a:r>
                <a:rPr lang="pl-PL" altLang="pl-PL" sz="1350" dirty="0">
                  <a:solidFill>
                    <a:srgbClr val="24211D"/>
                  </a:solidFill>
                </a:rPr>
                <a:t>goleniowski</a:t>
              </a:r>
              <a:endParaRPr lang="pl-PL" altLang="pl-PL" sz="2700" dirty="0">
                <a:solidFill>
                  <a:prstClr val="black"/>
                </a:solidFill>
              </a:endParaRPr>
            </a:p>
          </p:txBody>
        </p:sp>
        <p:sp>
          <p:nvSpPr>
            <p:cNvPr id="86053" name="Rectangle 37"/>
            <p:cNvSpPr>
              <a:spLocks noChangeArrowheads="1"/>
            </p:cNvSpPr>
            <p:nvPr/>
          </p:nvSpPr>
          <p:spPr bwMode="auto">
            <a:xfrm>
              <a:off x="3268663" y="1912261"/>
              <a:ext cx="359106" cy="138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>
                  <a:solidFill>
                    <a:srgbClr val="24211D"/>
                  </a:solidFill>
                </a:rPr>
                <a:t>gryficki</a:t>
              </a:r>
              <a:endParaRPr lang="pl-PL" altLang="pl-PL" sz="2700">
                <a:solidFill>
                  <a:srgbClr val="000000"/>
                </a:solidFill>
              </a:endParaRPr>
            </a:p>
          </p:txBody>
        </p:sp>
        <p:sp>
          <p:nvSpPr>
            <p:cNvPr id="86054" name="Rectangle 38"/>
            <p:cNvSpPr>
              <a:spLocks noChangeArrowheads="1"/>
            </p:cNvSpPr>
            <p:nvPr/>
          </p:nvSpPr>
          <p:spPr bwMode="auto">
            <a:xfrm>
              <a:off x="3922069" y="1547766"/>
              <a:ext cx="577135" cy="138502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>
                  <a:solidFill>
                    <a:srgbClr val="24211D"/>
                  </a:solidFill>
                </a:rPr>
                <a:t>kołobrzeski</a:t>
              </a:r>
              <a:endParaRPr lang="pl-PL" altLang="pl-PL" sz="2700">
                <a:solidFill>
                  <a:srgbClr val="000000"/>
                </a:solidFill>
              </a:endParaRPr>
            </a:p>
          </p:txBody>
        </p:sp>
        <p:sp>
          <p:nvSpPr>
            <p:cNvPr id="86055" name="Rectangle 39"/>
            <p:cNvSpPr>
              <a:spLocks noChangeArrowheads="1"/>
            </p:cNvSpPr>
            <p:nvPr/>
          </p:nvSpPr>
          <p:spPr bwMode="auto">
            <a:xfrm>
              <a:off x="5329834" y="1640048"/>
              <a:ext cx="1209675" cy="415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>
                  <a:solidFill>
                    <a:srgbClr val="24211D"/>
                  </a:solidFill>
                </a:rPr>
                <a:t>Koszaliński </a:t>
              </a:r>
            </a:p>
            <a:p>
              <a:pPr algn="ctr"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l-PL" altLang="pl-PL" sz="2700" b="1">
                <a:solidFill>
                  <a:srgbClr val="000000"/>
                </a:solidFill>
              </a:endParaRPr>
            </a:p>
          </p:txBody>
        </p:sp>
        <p:sp>
          <p:nvSpPr>
            <p:cNvPr id="86056" name="Rectangle 40"/>
            <p:cNvSpPr>
              <a:spLocks noChangeArrowheads="1"/>
            </p:cNvSpPr>
            <p:nvPr/>
          </p:nvSpPr>
          <p:spPr bwMode="auto">
            <a:xfrm>
              <a:off x="4428696" y="1837847"/>
              <a:ext cx="971550" cy="30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>
                  <a:solidFill>
                    <a:srgbClr val="24211D"/>
                  </a:solidFill>
                </a:rPr>
                <a:t>białogardzki </a:t>
              </a:r>
              <a:r>
                <a:rPr lang="pl-PL" altLang="pl-PL" sz="3000" b="1">
                  <a:solidFill>
                    <a:srgbClr val="24211D"/>
                  </a:solidFill>
                  <a:sym typeface="Wingdings 2" panose="05020102010507070707" pitchFamily="18" charset="2"/>
                </a:rPr>
                <a:t> </a:t>
              </a:r>
              <a:endParaRPr lang="pl-PL" altLang="pl-PL" sz="2100">
                <a:solidFill>
                  <a:srgbClr val="000000"/>
                </a:solidFill>
              </a:endParaRPr>
            </a:p>
          </p:txBody>
        </p:sp>
        <p:sp>
          <p:nvSpPr>
            <p:cNvPr id="86057" name="Rectangle 41"/>
            <p:cNvSpPr>
              <a:spLocks noChangeArrowheads="1"/>
            </p:cNvSpPr>
            <p:nvPr/>
          </p:nvSpPr>
          <p:spPr bwMode="auto">
            <a:xfrm>
              <a:off x="4190119" y="2537958"/>
              <a:ext cx="577135" cy="415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>
                  <a:solidFill>
                    <a:srgbClr val="24211D"/>
                  </a:solidFill>
                </a:rPr>
                <a:t>świdwiński </a:t>
              </a:r>
            </a:p>
            <a:p>
              <a:pPr algn="ctr"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l-PL" altLang="pl-PL" sz="2700">
                <a:solidFill>
                  <a:srgbClr val="24211D"/>
                </a:solidFill>
              </a:endParaRPr>
            </a:p>
          </p:txBody>
        </p:sp>
        <p:sp>
          <p:nvSpPr>
            <p:cNvPr id="86058" name="Rectangle 42"/>
            <p:cNvSpPr>
              <a:spLocks noChangeArrowheads="1"/>
            </p:cNvSpPr>
            <p:nvPr/>
          </p:nvSpPr>
          <p:spPr bwMode="auto">
            <a:xfrm>
              <a:off x="5722795" y="2861940"/>
              <a:ext cx="647674" cy="138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>
                  <a:solidFill>
                    <a:srgbClr val="24211D"/>
                  </a:solidFill>
                </a:rPr>
                <a:t>szczecinecki</a:t>
              </a:r>
              <a:endParaRPr lang="pl-PL" altLang="pl-PL" sz="2700">
                <a:solidFill>
                  <a:srgbClr val="000000"/>
                </a:solidFill>
              </a:endParaRPr>
            </a:p>
          </p:txBody>
        </p:sp>
        <p:sp>
          <p:nvSpPr>
            <p:cNvPr id="86059" name="Rectangle 43"/>
            <p:cNvSpPr>
              <a:spLocks noChangeArrowheads="1"/>
            </p:cNvSpPr>
            <p:nvPr/>
          </p:nvSpPr>
          <p:spPr bwMode="auto">
            <a:xfrm>
              <a:off x="4743872" y="3437128"/>
              <a:ext cx="391169" cy="138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>
                  <a:solidFill>
                    <a:srgbClr val="24211D"/>
                  </a:solidFill>
                </a:rPr>
                <a:t>drawski</a:t>
              </a:r>
              <a:endParaRPr lang="pl-PL" altLang="pl-PL" sz="2700">
                <a:solidFill>
                  <a:srgbClr val="000000"/>
                </a:solidFill>
              </a:endParaRPr>
            </a:p>
          </p:txBody>
        </p:sp>
        <p:sp>
          <p:nvSpPr>
            <p:cNvPr id="86060" name="Rectangle 44"/>
            <p:cNvSpPr>
              <a:spLocks noChangeArrowheads="1"/>
            </p:cNvSpPr>
            <p:nvPr/>
          </p:nvSpPr>
          <p:spPr bwMode="auto">
            <a:xfrm>
              <a:off x="5297487" y="4285185"/>
              <a:ext cx="378344" cy="138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>
                  <a:solidFill>
                    <a:srgbClr val="24211D"/>
                  </a:solidFill>
                </a:rPr>
                <a:t>wałecki</a:t>
              </a:r>
              <a:endParaRPr lang="pl-PL" altLang="pl-PL" sz="2700">
                <a:solidFill>
                  <a:srgbClr val="000000"/>
                </a:solidFill>
              </a:endParaRPr>
            </a:p>
          </p:txBody>
        </p:sp>
        <p:sp>
          <p:nvSpPr>
            <p:cNvPr id="86061" name="Rectangle 45"/>
            <p:cNvSpPr>
              <a:spLocks noChangeArrowheads="1"/>
            </p:cNvSpPr>
            <p:nvPr/>
          </p:nvSpPr>
          <p:spPr bwMode="auto">
            <a:xfrm>
              <a:off x="3717007" y="4625802"/>
              <a:ext cx="1012952" cy="138502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00B050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 b="1">
                  <a:solidFill>
                    <a:srgbClr val="24211D"/>
                  </a:solidFill>
                </a:rPr>
                <a:t>choszczeński</a:t>
              </a:r>
              <a:r>
                <a:rPr lang="pl-PL" altLang="pl-PL" sz="1350">
                  <a:solidFill>
                    <a:srgbClr val="24211D"/>
                  </a:solidFill>
                </a:rPr>
                <a:t>  </a:t>
              </a:r>
              <a:endParaRPr lang="pl-PL" altLang="pl-PL" sz="3000">
                <a:solidFill>
                  <a:srgbClr val="000000"/>
                </a:solidFill>
              </a:endParaRPr>
            </a:p>
          </p:txBody>
        </p:sp>
        <p:sp>
          <p:nvSpPr>
            <p:cNvPr id="3087" name="Freeform 46"/>
            <p:cNvSpPr>
              <a:spLocks/>
            </p:cNvSpPr>
            <p:nvPr/>
          </p:nvSpPr>
          <p:spPr bwMode="auto">
            <a:xfrm>
              <a:off x="5330825" y="2159000"/>
              <a:ext cx="1562100" cy="1762125"/>
            </a:xfrm>
            <a:custGeom>
              <a:avLst/>
              <a:gdLst>
                <a:gd name="T0" fmla="*/ 58 w 164"/>
                <a:gd name="T1" fmla="*/ 51 h 185"/>
                <a:gd name="T2" fmla="*/ 69 w 164"/>
                <a:gd name="T3" fmla="*/ 59 h 185"/>
                <a:gd name="T4" fmla="*/ 83 w 164"/>
                <a:gd name="T5" fmla="*/ 59 h 185"/>
                <a:gd name="T6" fmla="*/ 88 w 164"/>
                <a:gd name="T7" fmla="*/ 50 h 185"/>
                <a:gd name="T8" fmla="*/ 95 w 164"/>
                <a:gd name="T9" fmla="*/ 44 h 185"/>
                <a:gd name="T10" fmla="*/ 103 w 164"/>
                <a:gd name="T11" fmla="*/ 45 h 185"/>
                <a:gd name="T12" fmla="*/ 109 w 164"/>
                <a:gd name="T13" fmla="*/ 31 h 185"/>
                <a:gd name="T14" fmla="*/ 109 w 164"/>
                <a:gd name="T15" fmla="*/ 18 h 185"/>
                <a:gd name="T16" fmla="*/ 119 w 164"/>
                <a:gd name="T17" fmla="*/ 15 h 185"/>
                <a:gd name="T18" fmla="*/ 135 w 164"/>
                <a:gd name="T19" fmla="*/ 9 h 185"/>
                <a:gd name="T20" fmla="*/ 142 w 164"/>
                <a:gd name="T21" fmla="*/ 8 h 185"/>
                <a:gd name="T22" fmla="*/ 145 w 164"/>
                <a:gd name="T23" fmla="*/ 17 h 185"/>
                <a:gd name="T24" fmla="*/ 156 w 164"/>
                <a:gd name="T25" fmla="*/ 26 h 185"/>
                <a:gd name="T26" fmla="*/ 164 w 164"/>
                <a:gd name="T27" fmla="*/ 38 h 185"/>
                <a:gd name="T28" fmla="*/ 157 w 164"/>
                <a:gd name="T29" fmla="*/ 45 h 185"/>
                <a:gd name="T30" fmla="*/ 144 w 164"/>
                <a:gd name="T31" fmla="*/ 47 h 185"/>
                <a:gd name="T32" fmla="*/ 139 w 164"/>
                <a:gd name="T33" fmla="*/ 57 h 185"/>
                <a:gd name="T34" fmla="*/ 148 w 164"/>
                <a:gd name="T35" fmla="*/ 64 h 185"/>
                <a:gd name="T36" fmla="*/ 156 w 164"/>
                <a:gd name="T37" fmla="*/ 71 h 185"/>
                <a:gd name="T38" fmla="*/ 149 w 164"/>
                <a:gd name="T39" fmla="*/ 83 h 185"/>
                <a:gd name="T40" fmla="*/ 143 w 164"/>
                <a:gd name="T41" fmla="*/ 95 h 185"/>
                <a:gd name="T42" fmla="*/ 148 w 164"/>
                <a:gd name="T43" fmla="*/ 118 h 185"/>
                <a:gd name="T44" fmla="*/ 144 w 164"/>
                <a:gd name="T45" fmla="*/ 127 h 185"/>
                <a:gd name="T46" fmla="*/ 141 w 164"/>
                <a:gd name="T47" fmla="*/ 131 h 185"/>
                <a:gd name="T48" fmla="*/ 137 w 164"/>
                <a:gd name="T49" fmla="*/ 135 h 185"/>
                <a:gd name="T50" fmla="*/ 129 w 164"/>
                <a:gd name="T51" fmla="*/ 135 h 185"/>
                <a:gd name="T52" fmla="*/ 117 w 164"/>
                <a:gd name="T53" fmla="*/ 143 h 185"/>
                <a:gd name="T54" fmla="*/ 113 w 164"/>
                <a:gd name="T55" fmla="*/ 158 h 185"/>
                <a:gd name="T56" fmla="*/ 112 w 164"/>
                <a:gd name="T57" fmla="*/ 169 h 185"/>
                <a:gd name="T58" fmla="*/ 100 w 164"/>
                <a:gd name="T59" fmla="*/ 177 h 185"/>
                <a:gd name="T60" fmla="*/ 83 w 164"/>
                <a:gd name="T61" fmla="*/ 182 h 185"/>
                <a:gd name="T62" fmla="*/ 67 w 164"/>
                <a:gd name="T63" fmla="*/ 184 h 185"/>
                <a:gd name="T64" fmla="*/ 57 w 164"/>
                <a:gd name="T65" fmla="*/ 171 h 185"/>
                <a:gd name="T66" fmla="*/ 51 w 164"/>
                <a:gd name="T67" fmla="*/ 157 h 185"/>
                <a:gd name="T68" fmla="*/ 43 w 164"/>
                <a:gd name="T69" fmla="*/ 157 h 185"/>
                <a:gd name="T70" fmla="*/ 31 w 164"/>
                <a:gd name="T71" fmla="*/ 157 h 185"/>
                <a:gd name="T72" fmla="*/ 22 w 164"/>
                <a:gd name="T73" fmla="*/ 146 h 185"/>
                <a:gd name="T74" fmla="*/ 14 w 164"/>
                <a:gd name="T75" fmla="*/ 140 h 185"/>
                <a:gd name="T76" fmla="*/ 18 w 164"/>
                <a:gd name="T77" fmla="*/ 132 h 185"/>
                <a:gd name="T78" fmla="*/ 7 w 164"/>
                <a:gd name="T79" fmla="*/ 113 h 185"/>
                <a:gd name="T80" fmla="*/ 10 w 164"/>
                <a:gd name="T81" fmla="*/ 106 h 185"/>
                <a:gd name="T82" fmla="*/ 4 w 164"/>
                <a:gd name="T83" fmla="*/ 95 h 185"/>
                <a:gd name="T84" fmla="*/ 3 w 164"/>
                <a:gd name="T85" fmla="*/ 82 h 185"/>
                <a:gd name="T86" fmla="*/ 1 w 164"/>
                <a:gd name="T87" fmla="*/ 70 h 185"/>
                <a:gd name="T88" fmla="*/ 7 w 164"/>
                <a:gd name="T89" fmla="*/ 65 h 185"/>
                <a:gd name="T90" fmla="*/ 15 w 164"/>
                <a:gd name="T91" fmla="*/ 56 h 185"/>
                <a:gd name="T92" fmla="*/ 25 w 164"/>
                <a:gd name="T93" fmla="*/ 55 h 185"/>
                <a:gd name="T94" fmla="*/ 30 w 164"/>
                <a:gd name="T95" fmla="*/ 47 h 185"/>
                <a:gd name="T96" fmla="*/ 40 w 164"/>
                <a:gd name="T97" fmla="*/ 46 h 185"/>
                <a:gd name="T98" fmla="*/ 51 w 164"/>
                <a:gd name="T99" fmla="*/ 51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64" h="185">
                  <a:moveTo>
                    <a:pt x="53" y="53"/>
                  </a:moveTo>
                  <a:lnTo>
                    <a:pt x="56" y="51"/>
                  </a:lnTo>
                  <a:lnTo>
                    <a:pt x="57" y="52"/>
                  </a:lnTo>
                  <a:lnTo>
                    <a:pt x="58" y="51"/>
                  </a:lnTo>
                  <a:lnTo>
                    <a:pt x="62" y="50"/>
                  </a:lnTo>
                  <a:lnTo>
                    <a:pt x="65" y="51"/>
                  </a:lnTo>
                  <a:lnTo>
                    <a:pt x="67" y="52"/>
                  </a:lnTo>
                  <a:lnTo>
                    <a:pt x="69" y="59"/>
                  </a:lnTo>
                  <a:lnTo>
                    <a:pt x="77" y="59"/>
                  </a:lnTo>
                  <a:lnTo>
                    <a:pt x="78" y="62"/>
                  </a:lnTo>
                  <a:lnTo>
                    <a:pt x="81" y="59"/>
                  </a:lnTo>
                  <a:lnTo>
                    <a:pt x="83" y="59"/>
                  </a:lnTo>
                  <a:lnTo>
                    <a:pt x="84" y="58"/>
                  </a:lnTo>
                  <a:lnTo>
                    <a:pt x="84" y="55"/>
                  </a:lnTo>
                  <a:lnTo>
                    <a:pt x="85" y="50"/>
                  </a:lnTo>
                  <a:lnTo>
                    <a:pt x="88" y="50"/>
                  </a:lnTo>
                  <a:lnTo>
                    <a:pt x="91" y="54"/>
                  </a:lnTo>
                  <a:lnTo>
                    <a:pt x="92" y="52"/>
                  </a:lnTo>
                  <a:lnTo>
                    <a:pt x="93" y="49"/>
                  </a:lnTo>
                  <a:lnTo>
                    <a:pt x="95" y="44"/>
                  </a:lnTo>
                  <a:lnTo>
                    <a:pt x="97" y="41"/>
                  </a:lnTo>
                  <a:lnTo>
                    <a:pt x="99" y="39"/>
                  </a:lnTo>
                  <a:lnTo>
                    <a:pt x="101" y="41"/>
                  </a:lnTo>
                  <a:lnTo>
                    <a:pt x="103" y="45"/>
                  </a:lnTo>
                  <a:lnTo>
                    <a:pt x="112" y="41"/>
                  </a:lnTo>
                  <a:lnTo>
                    <a:pt x="109" y="37"/>
                  </a:lnTo>
                  <a:lnTo>
                    <a:pt x="109" y="34"/>
                  </a:lnTo>
                  <a:lnTo>
                    <a:pt x="109" y="31"/>
                  </a:lnTo>
                  <a:lnTo>
                    <a:pt x="109" y="28"/>
                  </a:lnTo>
                  <a:lnTo>
                    <a:pt x="108" y="24"/>
                  </a:lnTo>
                  <a:lnTo>
                    <a:pt x="106" y="20"/>
                  </a:lnTo>
                  <a:lnTo>
                    <a:pt x="109" y="18"/>
                  </a:lnTo>
                  <a:lnTo>
                    <a:pt x="110" y="16"/>
                  </a:lnTo>
                  <a:lnTo>
                    <a:pt x="114" y="13"/>
                  </a:lnTo>
                  <a:lnTo>
                    <a:pt x="115" y="11"/>
                  </a:lnTo>
                  <a:lnTo>
                    <a:pt x="119" y="15"/>
                  </a:lnTo>
                  <a:lnTo>
                    <a:pt x="123" y="17"/>
                  </a:lnTo>
                  <a:lnTo>
                    <a:pt x="129" y="16"/>
                  </a:lnTo>
                  <a:lnTo>
                    <a:pt x="133" y="12"/>
                  </a:lnTo>
                  <a:lnTo>
                    <a:pt x="135" y="9"/>
                  </a:lnTo>
                  <a:lnTo>
                    <a:pt x="137" y="0"/>
                  </a:lnTo>
                  <a:lnTo>
                    <a:pt x="141" y="1"/>
                  </a:lnTo>
                  <a:lnTo>
                    <a:pt x="142" y="4"/>
                  </a:lnTo>
                  <a:lnTo>
                    <a:pt x="142" y="8"/>
                  </a:lnTo>
                  <a:lnTo>
                    <a:pt x="141" y="11"/>
                  </a:lnTo>
                  <a:lnTo>
                    <a:pt x="142" y="13"/>
                  </a:lnTo>
                  <a:lnTo>
                    <a:pt x="144" y="15"/>
                  </a:lnTo>
                  <a:lnTo>
                    <a:pt x="145" y="17"/>
                  </a:lnTo>
                  <a:lnTo>
                    <a:pt x="146" y="19"/>
                  </a:lnTo>
                  <a:lnTo>
                    <a:pt x="149" y="20"/>
                  </a:lnTo>
                  <a:lnTo>
                    <a:pt x="152" y="23"/>
                  </a:lnTo>
                  <a:lnTo>
                    <a:pt x="156" y="26"/>
                  </a:lnTo>
                  <a:lnTo>
                    <a:pt x="162" y="28"/>
                  </a:lnTo>
                  <a:lnTo>
                    <a:pt x="163" y="31"/>
                  </a:lnTo>
                  <a:lnTo>
                    <a:pt x="164" y="34"/>
                  </a:lnTo>
                  <a:lnTo>
                    <a:pt x="164" y="38"/>
                  </a:lnTo>
                  <a:lnTo>
                    <a:pt x="163" y="42"/>
                  </a:lnTo>
                  <a:lnTo>
                    <a:pt x="161" y="44"/>
                  </a:lnTo>
                  <a:lnTo>
                    <a:pt x="159" y="45"/>
                  </a:lnTo>
                  <a:lnTo>
                    <a:pt x="157" y="45"/>
                  </a:lnTo>
                  <a:lnTo>
                    <a:pt x="152" y="47"/>
                  </a:lnTo>
                  <a:lnTo>
                    <a:pt x="151" y="47"/>
                  </a:lnTo>
                  <a:lnTo>
                    <a:pt x="145" y="47"/>
                  </a:lnTo>
                  <a:lnTo>
                    <a:pt x="144" y="47"/>
                  </a:lnTo>
                  <a:lnTo>
                    <a:pt x="143" y="49"/>
                  </a:lnTo>
                  <a:lnTo>
                    <a:pt x="139" y="52"/>
                  </a:lnTo>
                  <a:lnTo>
                    <a:pt x="139" y="56"/>
                  </a:lnTo>
                  <a:lnTo>
                    <a:pt x="139" y="57"/>
                  </a:lnTo>
                  <a:lnTo>
                    <a:pt x="140" y="58"/>
                  </a:lnTo>
                  <a:lnTo>
                    <a:pt x="142" y="60"/>
                  </a:lnTo>
                  <a:lnTo>
                    <a:pt x="145" y="61"/>
                  </a:lnTo>
                  <a:lnTo>
                    <a:pt x="148" y="64"/>
                  </a:lnTo>
                  <a:lnTo>
                    <a:pt x="148" y="70"/>
                  </a:lnTo>
                  <a:lnTo>
                    <a:pt x="149" y="70"/>
                  </a:lnTo>
                  <a:lnTo>
                    <a:pt x="150" y="71"/>
                  </a:lnTo>
                  <a:lnTo>
                    <a:pt x="156" y="71"/>
                  </a:lnTo>
                  <a:lnTo>
                    <a:pt x="154" y="77"/>
                  </a:lnTo>
                  <a:lnTo>
                    <a:pt x="154" y="79"/>
                  </a:lnTo>
                  <a:lnTo>
                    <a:pt x="151" y="81"/>
                  </a:lnTo>
                  <a:lnTo>
                    <a:pt x="149" y="83"/>
                  </a:lnTo>
                  <a:lnTo>
                    <a:pt x="146" y="85"/>
                  </a:lnTo>
                  <a:lnTo>
                    <a:pt x="142" y="87"/>
                  </a:lnTo>
                  <a:lnTo>
                    <a:pt x="140" y="90"/>
                  </a:lnTo>
                  <a:lnTo>
                    <a:pt x="143" y="95"/>
                  </a:lnTo>
                  <a:lnTo>
                    <a:pt x="143" y="100"/>
                  </a:lnTo>
                  <a:lnTo>
                    <a:pt x="146" y="109"/>
                  </a:lnTo>
                  <a:lnTo>
                    <a:pt x="147" y="114"/>
                  </a:lnTo>
                  <a:lnTo>
                    <a:pt x="148" y="118"/>
                  </a:lnTo>
                  <a:lnTo>
                    <a:pt x="147" y="123"/>
                  </a:lnTo>
                  <a:lnTo>
                    <a:pt x="146" y="125"/>
                  </a:lnTo>
                  <a:lnTo>
                    <a:pt x="144" y="126"/>
                  </a:lnTo>
                  <a:lnTo>
                    <a:pt x="144" y="127"/>
                  </a:lnTo>
                  <a:lnTo>
                    <a:pt x="145" y="127"/>
                  </a:lnTo>
                  <a:lnTo>
                    <a:pt x="145" y="129"/>
                  </a:lnTo>
                  <a:lnTo>
                    <a:pt x="143" y="129"/>
                  </a:lnTo>
                  <a:lnTo>
                    <a:pt x="141" y="131"/>
                  </a:lnTo>
                  <a:lnTo>
                    <a:pt x="141" y="132"/>
                  </a:lnTo>
                  <a:lnTo>
                    <a:pt x="139" y="133"/>
                  </a:lnTo>
                  <a:lnTo>
                    <a:pt x="138" y="133"/>
                  </a:lnTo>
                  <a:lnTo>
                    <a:pt x="137" y="135"/>
                  </a:lnTo>
                  <a:lnTo>
                    <a:pt x="135" y="135"/>
                  </a:lnTo>
                  <a:lnTo>
                    <a:pt x="134" y="134"/>
                  </a:lnTo>
                  <a:lnTo>
                    <a:pt x="134" y="131"/>
                  </a:lnTo>
                  <a:lnTo>
                    <a:pt x="129" y="135"/>
                  </a:lnTo>
                  <a:lnTo>
                    <a:pt x="128" y="136"/>
                  </a:lnTo>
                  <a:lnTo>
                    <a:pt x="124" y="137"/>
                  </a:lnTo>
                  <a:lnTo>
                    <a:pt x="120" y="139"/>
                  </a:lnTo>
                  <a:lnTo>
                    <a:pt x="117" y="143"/>
                  </a:lnTo>
                  <a:lnTo>
                    <a:pt x="116" y="147"/>
                  </a:lnTo>
                  <a:lnTo>
                    <a:pt x="116" y="153"/>
                  </a:lnTo>
                  <a:lnTo>
                    <a:pt x="114" y="155"/>
                  </a:lnTo>
                  <a:lnTo>
                    <a:pt x="113" y="158"/>
                  </a:lnTo>
                  <a:lnTo>
                    <a:pt x="112" y="162"/>
                  </a:lnTo>
                  <a:lnTo>
                    <a:pt x="111" y="165"/>
                  </a:lnTo>
                  <a:lnTo>
                    <a:pt x="112" y="166"/>
                  </a:lnTo>
                  <a:lnTo>
                    <a:pt x="112" y="169"/>
                  </a:lnTo>
                  <a:lnTo>
                    <a:pt x="111" y="171"/>
                  </a:lnTo>
                  <a:lnTo>
                    <a:pt x="106" y="171"/>
                  </a:lnTo>
                  <a:lnTo>
                    <a:pt x="104" y="174"/>
                  </a:lnTo>
                  <a:lnTo>
                    <a:pt x="100" y="177"/>
                  </a:lnTo>
                  <a:lnTo>
                    <a:pt x="98" y="180"/>
                  </a:lnTo>
                  <a:lnTo>
                    <a:pt x="95" y="182"/>
                  </a:lnTo>
                  <a:lnTo>
                    <a:pt x="90" y="182"/>
                  </a:lnTo>
                  <a:lnTo>
                    <a:pt x="83" y="182"/>
                  </a:lnTo>
                  <a:lnTo>
                    <a:pt x="78" y="183"/>
                  </a:lnTo>
                  <a:lnTo>
                    <a:pt x="74" y="183"/>
                  </a:lnTo>
                  <a:lnTo>
                    <a:pt x="69" y="184"/>
                  </a:lnTo>
                  <a:lnTo>
                    <a:pt x="67" y="184"/>
                  </a:lnTo>
                  <a:lnTo>
                    <a:pt x="62" y="185"/>
                  </a:lnTo>
                  <a:lnTo>
                    <a:pt x="60" y="182"/>
                  </a:lnTo>
                  <a:lnTo>
                    <a:pt x="58" y="181"/>
                  </a:lnTo>
                  <a:lnTo>
                    <a:pt x="57" y="171"/>
                  </a:lnTo>
                  <a:lnTo>
                    <a:pt x="56" y="169"/>
                  </a:lnTo>
                  <a:lnTo>
                    <a:pt x="50" y="169"/>
                  </a:lnTo>
                  <a:lnTo>
                    <a:pt x="50" y="161"/>
                  </a:lnTo>
                  <a:lnTo>
                    <a:pt x="51" y="157"/>
                  </a:lnTo>
                  <a:lnTo>
                    <a:pt x="49" y="155"/>
                  </a:lnTo>
                  <a:lnTo>
                    <a:pt x="47" y="155"/>
                  </a:lnTo>
                  <a:lnTo>
                    <a:pt x="44" y="156"/>
                  </a:lnTo>
                  <a:lnTo>
                    <a:pt x="43" y="157"/>
                  </a:lnTo>
                  <a:lnTo>
                    <a:pt x="39" y="158"/>
                  </a:lnTo>
                  <a:lnTo>
                    <a:pt x="34" y="160"/>
                  </a:lnTo>
                  <a:lnTo>
                    <a:pt x="33" y="159"/>
                  </a:lnTo>
                  <a:lnTo>
                    <a:pt x="31" y="157"/>
                  </a:lnTo>
                  <a:lnTo>
                    <a:pt x="25" y="156"/>
                  </a:lnTo>
                  <a:lnTo>
                    <a:pt x="23" y="154"/>
                  </a:lnTo>
                  <a:lnTo>
                    <a:pt x="22" y="151"/>
                  </a:lnTo>
                  <a:lnTo>
                    <a:pt x="22" y="146"/>
                  </a:lnTo>
                  <a:lnTo>
                    <a:pt x="21" y="143"/>
                  </a:lnTo>
                  <a:lnTo>
                    <a:pt x="17" y="143"/>
                  </a:lnTo>
                  <a:lnTo>
                    <a:pt x="15" y="142"/>
                  </a:lnTo>
                  <a:lnTo>
                    <a:pt x="14" y="140"/>
                  </a:lnTo>
                  <a:lnTo>
                    <a:pt x="14" y="138"/>
                  </a:lnTo>
                  <a:lnTo>
                    <a:pt x="15" y="136"/>
                  </a:lnTo>
                  <a:lnTo>
                    <a:pt x="16" y="134"/>
                  </a:lnTo>
                  <a:lnTo>
                    <a:pt x="18" y="132"/>
                  </a:lnTo>
                  <a:lnTo>
                    <a:pt x="16" y="124"/>
                  </a:lnTo>
                  <a:lnTo>
                    <a:pt x="14" y="123"/>
                  </a:lnTo>
                  <a:lnTo>
                    <a:pt x="8" y="116"/>
                  </a:lnTo>
                  <a:lnTo>
                    <a:pt x="7" y="113"/>
                  </a:lnTo>
                  <a:lnTo>
                    <a:pt x="9" y="113"/>
                  </a:lnTo>
                  <a:lnTo>
                    <a:pt x="11" y="111"/>
                  </a:lnTo>
                  <a:lnTo>
                    <a:pt x="11" y="108"/>
                  </a:lnTo>
                  <a:lnTo>
                    <a:pt x="10" y="106"/>
                  </a:lnTo>
                  <a:lnTo>
                    <a:pt x="10" y="101"/>
                  </a:lnTo>
                  <a:lnTo>
                    <a:pt x="10" y="99"/>
                  </a:lnTo>
                  <a:lnTo>
                    <a:pt x="5" y="96"/>
                  </a:lnTo>
                  <a:lnTo>
                    <a:pt x="4" y="95"/>
                  </a:lnTo>
                  <a:lnTo>
                    <a:pt x="6" y="92"/>
                  </a:lnTo>
                  <a:lnTo>
                    <a:pt x="6" y="90"/>
                  </a:lnTo>
                  <a:lnTo>
                    <a:pt x="6" y="85"/>
                  </a:lnTo>
                  <a:lnTo>
                    <a:pt x="3" y="82"/>
                  </a:lnTo>
                  <a:lnTo>
                    <a:pt x="3" y="79"/>
                  </a:lnTo>
                  <a:lnTo>
                    <a:pt x="3" y="75"/>
                  </a:lnTo>
                  <a:lnTo>
                    <a:pt x="0" y="73"/>
                  </a:lnTo>
                  <a:lnTo>
                    <a:pt x="1" y="70"/>
                  </a:lnTo>
                  <a:lnTo>
                    <a:pt x="2" y="68"/>
                  </a:lnTo>
                  <a:lnTo>
                    <a:pt x="3" y="67"/>
                  </a:lnTo>
                  <a:lnTo>
                    <a:pt x="4" y="66"/>
                  </a:lnTo>
                  <a:lnTo>
                    <a:pt x="7" y="65"/>
                  </a:lnTo>
                  <a:lnTo>
                    <a:pt x="13" y="63"/>
                  </a:lnTo>
                  <a:lnTo>
                    <a:pt x="14" y="61"/>
                  </a:lnTo>
                  <a:lnTo>
                    <a:pt x="14" y="59"/>
                  </a:lnTo>
                  <a:lnTo>
                    <a:pt x="15" y="56"/>
                  </a:lnTo>
                  <a:lnTo>
                    <a:pt x="15" y="54"/>
                  </a:lnTo>
                  <a:lnTo>
                    <a:pt x="21" y="53"/>
                  </a:lnTo>
                  <a:lnTo>
                    <a:pt x="23" y="54"/>
                  </a:lnTo>
                  <a:lnTo>
                    <a:pt x="25" y="55"/>
                  </a:lnTo>
                  <a:lnTo>
                    <a:pt x="27" y="54"/>
                  </a:lnTo>
                  <a:lnTo>
                    <a:pt x="28" y="52"/>
                  </a:lnTo>
                  <a:lnTo>
                    <a:pt x="30" y="49"/>
                  </a:lnTo>
                  <a:lnTo>
                    <a:pt x="30" y="47"/>
                  </a:lnTo>
                  <a:lnTo>
                    <a:pt x="32" y="46"/>
                  </a:lnTo>
                  <a:lnTo>
                    <a:pt x="34" y="45"/>
                  </a:lnTo>
                  <a:lnTo>
                    <a:pt x="37" y="45"/>
                  </a:lnTo>
                  <a:lnTo>
                    <a:pt x="40" y="46"/>
                  </a:lnTo>
                  <a:lnTo>
                    <a:pt x="43" y="46"/>
                  </a:lnTo>
                  <a:lnTo>
                    <a:pt x="46" y="47"/>
                  </a:lnTo>
                  <a:lnTo>
                    <a:pt x="49" y="49"/>
                  </a:lnTo>
                  <a:lnTo>
                    <a:pt x="51" y="51"/>
                  </a:lnTo>
                  <a:lnTo>
                    <a:pt x="53" y="53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defTabSz="1371600">
                <a:defRPr/>
              </a:pPr>
              <a:endParaRPr lang="pl-PL" sz="2700">
                <a:solidFill>
                  <a:prstClr val="white"/>
                </a:solidFill>
                <a:latin typeface="Tw Cen MT"/>
              </a:endParaRPr>
            </a:p>
          </p:txBody>
        </p:sp>
        <p:sp>
          <p:nvSpPr>
            <p:cNvPr id="86063" name="Oval 48"/>
            <p:cNvSpPr>
              <a:spLocks noChangeArrowheads="1"/>
            </p:cNvSpPr>
            <p:nvPr/>
          </p:nvSpPr>
          <p:spPr bwMode="auto">
            <a:xfrm>
              <a:off x="2044700" y="3721100"/>
              <a:ext cx="57150" cy="66675"/>
            </a:xfrm>
            <a:prstGeom prst="ellipse">
              <a:avLst/>
            </a:prstGeom>
            <a:solidFill>
              <a:srgbClr val="24211D"/>
            </a:solidFill>
            <a:ln w="9525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pl-PL" altLang="pl-PL" sz="2700">
                <a:solidFill>
                  <a:srgbClr val="000000"/>
                </a:solidFill>
                <a:latin typeface="Tw Cen MT" pitchFamily="34" charset="-18"/>
              </a:endParaRPr>
            </a:p>
          </p:txBody>
        </p:sp>
        <p:sp>
          <p:nvSpPr>
            <p:cNvPr id="3090" name="Freeform 49"/>
            <p:cNvSpPr>
              <a:spLocks/>
            </p:cNvSpPr>
            <p:nvPr/>
          </p:nvSpPr>
          <p:spPr bwMode="auto">
            <a:xfrm>
              <a:off x="5416550" y="282575"/>
              <a:ext cx="1295400" cy="1228725"/>
            </a:xfrm>
            <a:custGeom>
              <a:avLst/>
              <a:gdLst>
                <a:gd name="T0" fmla="*/ 5 w 136"/>
                <a:gd name="T1" fmla="*/ 81 h 129"/>
                <a:gd name="T2" fmla="*/ 12 w 136"/>
                <a:gd name="T3" fmla="*/ 75 h 129"/>
                <a:gd name="T4" fmla="*/ 19 w 136"/>
                <a:gd name="T5" fmla="*/ 69 h 129"/>
                <a:gd name="T6" fmla="*/ 26 w 136"/>
                <a:gd name="T7" fmla="*/ 61 h 129"/>
                <a:gd name="T8" fmla="*/ 30 w 136"/>
                <a:gd name="T9" fmla="*/ 54 h 129"/>
                <a:gd name="T10" fmla="*/ 33 w 136"/>
                <a:gd name="T11" fmla="*/ 50 h 129"/>
                <a:gd name="T12" fmla="*/ 37 w 136"/>
                <a:gd name="T13" fmla="*/ 45 h 129"/>
                <a:gd name="T14" fmla="*/ 45 w 136"/>
                <a:gd name="T15" fmla="*/ 37 h 129"/>
                <a:gd name="T16" fmla="*/ 49 w 136"/>
                <a:gd name="T17" fmla="*/ 30 h 129"/>
                <a:gd name="T18" fmla="*/ 54 w 136"/>
                <a:gd name="T19" fmla="*/ 23 h 129"/>
                <a:gd name="T20" fmla="*/ 61 w 136"/>
                <a:gd name="T21" fmla="*/ 17 h 129"/>
                <a:gd name="T22" fmla="*/ 67 w 136"/>
                <a:gd name="T23" fmla="*/ 12 h 129"/>
                <a:gd name="T24" fmla="*/ 72 w 136"/>
                <a:gd name="T25" fmla="*/ 9 h 129"/>
                <a:gd name="T26" fmla="*/ 81 w 136"/>
                <a:gd name="T27" fmla="*/ 5 h 129"/>
                <a:gd name="T28" fmla="*/ 92 w 136"/>
                <a:gd name="T29" fmla="*/ 3 h 129"/>
                <a:gd name="T30" fmla="*/ 101 w 136"/>
                <a:gd name="T31" fmla="*/ 0 h 129"/>
                <a:gd name="T32" fmla="*/ 114 w 136"/>
                <a:gd name="T33" fmla="*/ 1 h 129"/>
                <a:gd name="T34" fmla="*/ 116 w 136"/>
                <a:gd name="T35" fmla="*/ 12 h 129"/>
                <a:gd name="T36" fmla="*/ 118 w 136"/>
                <a:gd name="T37" fmla="*/ 22 h 129"/>
                <a:gd name="T38" fmla="*/ 124 w 136"/>
                <a:gd name="T39" fmla="*/ 23 h 129"/>
                <a:gd name="T40" fmla="*/ 131 w 136"/>
                <a:gd name="T41" fmla="*/ 29 h 129"/>
                <a:gd name="T42" fmla="*/ 131 w 136"/>
                <a:gd name="T43" fmla="*/ 36 h 129"/>
                <a:gd name="T44" fmla="*/ 132 w 136"/>
                <a:gd name="T45" fmla="*/ 41 h 129"/>
                <a:gd name="T46" fmla="*/ 130 w 136"/>
                <a:gd name="T47" fmla="*/ 48 h 129"/>
                <a:gd name="T48" fmla="*/ 131 w 136"/>
                <a:gd name="T49" fmla="*/ 54 h 129"/>
                <a:gd name="T50" fmla="*/ 133 w 136"/>
                <a:gd name="T51" fmla="*/ 61 h 129"/>
                <a:gd name="T52" fmla="*/ 125 w 136"/>
                <a:gd name="T53" fmla="*/ 63 h 129"/>
                <a:gd name="T54" fmla="*/ 126 w 136"/>
                <a:gd name="T55" fmla="*/ 67 h 129"/>
                <a:gd name="T56" fmla="*/ 123 w 136"/>
                <a:gd name="T57" fmla="*/ 80 h 129"/>
                <a:gd name="T58" fmla="*/ 136 w 136"/>
                <a:gd name="T59" fmla="*/ 97 h 129"/>
                <a:gd name="T60" fmla="*/ 126 w 136"/>
                <a:gd name="T61" fmla="*/ 105 h 129"/>
                <a:gd name="T62" fmla="*/ 117 w 136"/>
                <a:gd name="T63" fmla="*/ 106 h 129"/>
                <a:gd name="T64" fmla="*/ 112 w 136"/>
                <a:gd name="T65" fmla="*/ 108 h 129"/>
                <a:gd name="T66" fmla="*/ 107 w 136"/>
                <a:gd name="T67" fmla="*/ 105 h 129"/>
                <a:gd name="T68" fmla="*/ 103 w 136"/>
                <a:gd name="T69" fmla="*/ 109 h 129"/>
                <a:gd name="T70" fmla="*/ 101 w 136"/>
                <a:gd name="T71" fmla="*/ 117 h 129"/>
                <a:gd name="T72" fmla="*/ 98 w 136"/>
                <a:gd name="T73" fmla="*/ 120 h 129"/>
                <a:gd name="T74" fmla="*/ 94 w 136"/>
                <a:gd name="T75" fmla="*/ 120 h 129"/>
                <a:gd name="T76" fmla="*/ 89 w 136"/>
                <a:gd name="T77" fmla="*/ 120 h 129"/>
                <a:gd name="T78" fmla="*/ 85 w 136"/>
                <a:gd name="T79" fmla="*/ 118 h 129"/>
                <a:gd name="T80" fmla="*/ 82 w 136"/>
                <a:gd name="T81" fmla="*/ 122 h 129"/>
                <a:gd name="T82" fmla="*/ 80 w 136"/>
                <a:gd name="T83" fmla="*/ 129 h 129"/>
                <a:gd name="T84" fmla="*/ 70 w 136"/>
                <a:gd name="T85" fmla="*/ 127 h 129"/>
                <a:gd name="T86" fmla="*/ 70 w 136"/>
                <a:gd name="T87" fmla="*/ 122 h 129"/>
                <a:gd name="T88" fmla="*/ 73 w 136"/>
                <a:gd name="T89" fmla="*/ 111 h 129"/>
                <a:gd name="T90" fmla="*/ 59 w 136"/>
                <a:gd name="T91" fmla="*/ 115 h 129"/>
                <a:gd name="T92" fmla="*/ 51 w 136"/>
                <a:gd name="T93" fmla="*/ 118 h 129"/>
                <a:gd name="T94" fmla="*/ 42 w 136"/>
                <a:gd name="T95" fmla="*/ 117 h 129"/>
                <a:gd name="T96" fmla="*/ 44 w 136"/>
                <a:gd name="T97" fmla="*/ 112 h 129"/>
                <a:gd name="T98" fmla="*/ 47 w 136"/>
                <a:gd name="T99" fmla="*/ 107 h 129"/>
                <a:gd name="T100" fmla="*/ 42 w 136"/>
                <a:gd name="T101" fmla="*/ 104 h 129"/>
                <a:gd name="T102" fmla="*/ 42 w 136"/>
                <a:gd name="T103" fmla="*/ 97 h 129"/>
                <a:gd name="T104" fmla="*/ 44 w 136"/>
                <a:gd name="T105" fmla="*/ 90 h 129"/>
                <a:gd name="T106" fmla="*/ 39 w 136"/>
                <a:gd name="T107" fmla="*/ 91 h 129"/>
                <a:gd name="T108" fmla="*/ 29 w 136"/>
                <a:gd name="T109" fmla="*/ 95 h 129"/>
                <a:gd name="T110" fmla="*/ 23 w 136"/>
                <a:gd name="T111" fmla="*/ 90 h 129"/>
                <a:gd name="T112" fmla="*/ 16 w 136"/>
                <a:gd name="T113" fmla="*/ 87 h 129"/>
                <a:gd name="T114" fmla="*/ 11 w 136"/>
                <a:gd name="T115" fmla="*/ 92 h 129"/>
                <a:gd name="T116" fmla="*/ 4 w 136"/>
                <a:gd name="T117" fmla="*/ 90 h 129"/>
                <a:gd name="T118" fmla="*/ 0 w 136"/>
                <a:gd name="T119" fmla="*/ 86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6" h="129">
                  <a:moveTo>
                    <a:pt x="0" y="86"/>
                  </a:moveTo>
                  <a:lnTo>
                    <a:pt x="5" y="81"/>
                  </a:lnTo>
                  <a:lnTo>
                    <a:pt x="9" y="78"/>
                  </a:lnTo>
                  <a:lnTo>
                    <a:pt x="12" y="75"/>
                  </a:lnTo>
                  <a:lnTo>
                    <a:pt x="16" y="71"/>
                  </a:lnTo>
                  <a:lnTo>
                    <a:pt x="19" y="69"/>
                  </a:lnTo>
                  <a:lnTo>
                    <a:pt x="23" y="65"/>
                  </a:lnTo>
                  <a:lnTo>
                    <a:pt x="26" y="61"/>
                  </a:lnTo>
                  <a:lnTo>
                    <a:pt x="27" y="59"/>
                  </a:lnTo>
                  <a:lnTo>
                    <a:pt x="30" y="54"/>
                  </a:lnTo>
                  <a:lnTo>
                    <a:pt x="31" y="53"/>
                  </a:lnTo>
                  <a:lnTo>
                    <a:pt x="33" y="50"/>
                  </a:lnTo>
                  <a:lnTo>
                    <a:pt x="35" y="48"/>
                  </a:lnTo>
                  <a:lnTo>
                    <a:pt x="37" y="45"/>
                  </a:lnTo>
                  <a:lnTo>
                    <a:pt x="42" y="41"/>
                  </a:lnTo>
                  <a:lnTo>
                    <a:pt x="45" y="37"/>
                  </a:lnTo>
                  <a:lnTo>
                    <a:pt x="47" y="33"/>
                  </a:lnTo>
                  <a:lnTo>
                    <a:pt x="49" y="30"/>
                  </a:lnTo>
                  <a:lnTo>
                    <a:pt x="51" y="27"/>
                  </a:lnTo>
                  <a:lnTo>
                    <a:pt x="54" y="23"/>
                  </a:lnTo>
                  <a:lnTo>
                    <a:pt x="58" y="19"/>
                  </a:lnTo>
                  <a:lnTo>
                    <a:pt x="61" y="17"/>
                  </a:lnTo>
                  <a:lnTo>
                    <a:pt x="65" y="13"/>
                  </a:lnTo>
                  <a:lnTo>
                    <a:pt x="67" y="12"/>
                  </a:lnTo>
                  <a:lnTo>
                    <a:pt x="69" y="10"/>
                  </a:lnTo>
                  <a:lnTo>
                    <a:pt x="72" y="9"/>
                  </a:lnTo>
                  <a:lnTo>
                    <a:pt x="77" y="8"/>
                  </a:lnTo>
                  <a:lnTo>
                    <a:pt x="81" y="5"/>
                  </a:lnTo>
                  <a:lnTo>
                    <a:pt x="86" y="4"/>
                  </a:lnTo>
                  <a:lnTo>
                    <a:pt x="92" y="3"/>
                  </a:lnTo>
                  <a:lnTo>
                    <a:pt x="97" y="2"/>
                  </a:lnTo>
                  <a:lnTo>
                    <a:pt x="101" y="0"/>
                  </a:lnTo>
                  <a:lnTo>
                    <a:pt x="106" y="1"/>
                  </a:lnTo>
                  <a:lnTo>
                    <a:pt x="114" y="1"/>
                  </a:lnTo>
                  <a:lnTo>
                    <a:pt x="114" y="5"/>
                  </a:lnTo>
                  <a:lnTo>
                    <a:pt x="116" y="12"/>
                  </a:lnTo>
                  <a:lnTo>
                    <a:pt x="117" y="20"/>
                  </a:lnTo>
                  <a:lnTo>
                    <a:pt x="118" y="22"/>
                  </a:lnTo>
                  <a:lnTo>
                    <a:pt x="120" y="24"/>
                  </a:lnTo>
                  <a:lnTo>
                    <a:pt x="124" y="23"/>
                  </a:lnTo>
                  <a:lnTo>
                    <a:pt x="128" y="26"/>
                  </a:lnTo>
                  <a:lnTo>
                    <a:pt x="131" y="29"/>
                  </a:lnTo>
                  <a:lnTo>
                    <a:pt x="130" y="33"/>
                  </a:lnTo>
                  <a:lnTo>
                    <a:pt x="131" y="36"/>
                  </a:lnTo>
                  <a:lnTo>
                    <a:pt x="133" y="38"/>
                  </a:lnTo>
                  <a:lnTo>
                    <a:pt x="132" y="41"/>
                  </a:lnTo>
                  <a:lnTo>
                    <a:pt x="130" y="44"/>
                  </a:lnTo>
                  <a:lnTo>
                    <a:pt x="130" y="48"/>
                  </a:lnTo>
                  <a:lnTo>
                    <a:pt x="131" y="51"/>
                  </a:lnTo>
                  <a:lnTo>
                    <a:pt x="131" y="54"/>
                  </a:lnTo>
                  <a:lnTo>
                    <a:pt x="132" y="56"/>
                  </a:lnTo>
                  <a:lnTo>
                    <a:pt x="133" y="61"/>
                  </a:lnTo>
                  <a:lnTo>
                    <a:pt x="130" y="62"/>
                  </a:lnTo>
                  <a:lnTo>
                    <a:pt x="125" y="63"/>
                  </a:lnTo>
                  <a:lnTo>
                    <a:pt x="126" y="64"/>
                  </a:lnTo>
                  <a:lnTo>
                    <a:pt x="126" y="67"/>
                  </a:lnTo>
                  <a:lnTo>
                    <a:pt x="129" y="71"/>
                  </a:lnTo>
                  <a:lnTo>
                    <a:pt x="123" y="80"/>
                  </a:lnTo>
                  <a:lnTo>
                    <a:pt x="132" y="83"/>
                  </a:lnTo>
                  <a:lnTo>
                    <a:pt x="136" y="97"/>
                  </a:lnTo>
                  <a:lnTo>
                    <a:pt x="133" y="100"/>
                  </a:lnTo>
                  <a:lnTo>
                    <a:pt x="126" y="105"/>
                  </a:lnTo>
                  <a:lnTo>
                    <a:pt x="121" y="106"/>
                  </a:lnTo>
                  <a:lnTo>
                    <a:pt x="117" y="106"/>
                  </a:lnTo>
                  <a:cubicBezTo>
                    <a:pt x="117" y="106"/>
                    <a:pt x="115" y="106"/>
                    <a:pt x="114" y="106"/>
                  </a:cubicBezTo>
                  <a:cubicBezTo>
                    <a:pt x="113" y="107"/>
                    <a:pt x="112" y="108"/>
                    <a:pt x="112" y="108"/>
                  </a:cubicBezTo>
                  <a:lnTo>
                    <a:pt x="108" y="109"/>
                  </a:lnTo>
                  <a:lnTo>
                    <a:pt x="107" y="105"/>
                  </a:lnTo>
                  <a:lnTo>
                    <a:pt x="104" y="105"/>
                  </a:lnTo>
                  <a:lnTo>
                    <a:pt x="103" y="109"/>
                  </a:lnTo>
                  <a:lnTo>
                    <a:pt x="101" y="113"/>
                  </a:lnTo>
                  <a:lnTo>
                    <a:pt x="101" y="117"/>
                  </a:lnTo>
                  <a:lnTo>
                    <a:pt x="101" y="119"/>
                  </a:lnTo>
                  <a:lnTo>
                    <a:pt x="98" y="120"/>
                  </a:lnTo>
                  <a:lnTo>
                    <a:pt x="95" y="121"/>
                  </a:lnTo>
                  <a:lnTo>
                    <a:pt x="94" y="120"/>
                  </a:lnTo>
                  <a:lnTo>
                    <a:pt x="90" y="118"/>
                  </a:lnTo>
                  <a:lnTo>
                    <a:pt x="89" y="120"/>
                  </a:lnTo>
                  <a:lnTo>
                    <a:pt x="89" y="118"/>
                  </a:lnTo>
                  <a:lnTo>
                    <a:pt x="85" y="118"/>
                  </a:lnTo>
                  <a:lnTo>
                    <a:pt x="82" y="119"/>
                  </a:lnTo>
                  <a:lnTo>
                    <a:pt x="82" y="122"/>
                  </a:lnTo>
                  <a:lnTo>
                    <a:pt x="82" y="125"/>
                  </a:lnTo>
                  <a:lnTo>
                    <a:pt x="80" y="129"/>
                  </a:lnTo>
                  <a:lnTo>
                    <a:pt x="74" y="128"/>
                  </a:lnTo>
                  <a:lnTo>
                    <a:pt x="70" y="127"/>
                  </a:lnTo>
                  <a:lnTo>
                    <a:pt x="68" y="123"/>
                  </a:lnTo>
                  <a:lnTo>
                    <a:pt x="70" y="122"/>
                  </a:lnTo>
                  <a:lnTo>
                    <a:pt x="74" y="113"/>
                  </a:lnTo>
                  <a:lnTo>
                    <a:pt x="73" y="111"/>
                  </a:lnTo>
                  <a:lnTo>
                    <a:pt x="58" y="111"/>
                  </a:lnTo>
                  <a:lnTo>
                    <a:pt x="59" y="115"/>
                  </a:lnTo>
                  <a:lnTo>
                    <a:pt x="54" y="116"/>
                  </a:lnTo>
                  <a:lnTo>
                    <a:pt x="51" y="118"/>
                  </a:lnTo>
                  <a:lnTo>
                    <a:pt x="45" y="118"/>
                  </a:lnTo>
                  <a:lnTo>
                    <a:pt x="42" y="117"/>
                  </a:lnTo>
                  <a:lnTo>
                    <a:pt x="43" y="114"/>
                  </a:lnTo>
                  <a:lnTo>
                    <a:pt x="44" y="112"/>
                  </a:lnTo>
                  <a:lnTo>
                    <a:pt x="47" y="111"/>
                  </a:lnTo>
                  <a:lnTo>
                    <a:pt x="47" y="107"/>
                  </a:lnTo>
                  <a:lnTo>
                    <a:pt x="44" y="106"/>
                  </a:lnTo>
                  <a:lnTo>
                    <a:pt x="42" y="104"/>
                  </a:lnTo>
                  <a:lnTo>
                    <a:pt x="41" y="101"/>
                  </a:lnTo>
                  <a:lnTo>
                    <a:pt x="42" y="97"/>
                  </a:lnTo>
                  <a:lnTo>
                    <a:pt x="44" y="95"/>
                  </a:lnTo>
                  <a:lnTo>
                    <a:pt x="44" y="90"/>
                  </a:lnTo>
                  <a:lnTo>
                    <a:pt x="41" y="89"/>
                  </a:lnTo>
                  <a:lnTo>
                    <a:pt x="39" y="91"/>
                  </a:lnTo>
                  <a:lnTo>
                    <a:pt x="37" y="94"/>
                  </a:lnTo>
                  <a:lnTo>
                    <a:pt x="29" y="95"/>
                  </a:lnTo>
                  <a:lnTo>
                    <a:pt x="24" y="93"/>
                  </a:lnTo>
                  <a:lnTo>
                    <a:pt x="23" y="90"/>
                  </a:lnTo>
                  <a:lnTo>
                    <a:pt x="20" y="87"/>
                  </a:lnTo>
                  <a:lnTo>
                    <a:pt x="16" y="87"/>
                  </a:lnTo>
                  <a:lnTo>
                    <a:pt x="15" y="90"/>
                  </a:lnTo>
                  <a:lnTo>
                    <a:pt x="11" y="92"/>
                  </a:lnTo>
                  <a:lnTo>
                    <a:pt x="7" y="92"/>
                  </a:lnTo>
                  <a:lnTo>
                    <a:pt x="4" y="90"/>
                  </a:lnTo>
                  <a:lnTo>
                    <a:pt x="1" y="87"/>
                  </a:lnTo>
                  <a:lnTo>
                    <a:pt x="0" y="86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defTabSz="1371600">
                <a:defRPr/>
              </a:pPr>
              <a:endParaRPr lang="pl-PL" sz="2700">
                <a:solidFill>
                  <a:prstClr val="white"/>
                </a:solidFill>
                <a:latin typeface="Tw Cen MT"/>
              </a:endParaRPr>
            </a:p>
          </p:txBody>
        </p:sp>
        <p:sp>
          <p:nvSpPr>
            <p:cNvPr id="86065" name="Rectangle 50"/>
            <p:cNvSpPr>
              <a:spLocks noChangeArrowheads="1"/>
            </p:cNvSpPr>
            <p:nvPr/>
          </p:nvSpPr>
          <p:spPr bwMode="auto">
            <a:xfrm>
              <a:off x="5945616" y="525463"/>
              <a:ext cx="525834" cy="138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>
                  <a:solidFill>
                    <a:srgbClr val="24211D"/>
                  </a:solidFill>
                </a:rPr>
                <a:t>sławieński</a:t>
              </a:r>
              <a:endParaRPr lang="pl-PL" altLang="pl-PL" sz="2700">
                <a:solidFill>
                  <a:srgbClr val="000000"/>
                </a:solidFill>
              </a:endParaRPr>
            </a:p>
          </p:txBody>
        </p:sp>
        <p:sp>
          <p:nvSpPr>
            <p:cNvPr id="86066" name="Rectangle 51"/>
            <p:cNvSpPr>
              <a:spLocks noChangeArrowheads="1"/>
            </p:cNvSpPr>
            <p:nvPr/>
          </p:nvSpPr>
          <p:spPr bwMode="auto">
            <a:xfrm>
              <a:off x="1716087" y="4721225"/>
              <a:ext cx="423232" cy="138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>
                  <a:solidFill>
                    <a:srgbClr val="24211D"/>
                  </a:solidFill>
                </a:rPr>
                <a:t>gryfiński</a:t>
              </a:r>
              <a:endParaRPr lang="pl-PL" altLang="pl-PL" sz="2700">
                <a:solidFill>
                  <a:srgbClr val="000000"/>
                </a:solidFill>
              </a:endParaRPr>
            </a:p>
          </p:txBody>
        </p:sp>
        <p:sp>
          <p:nvSpPr>
            <p:cNvPr id="86067" name="pole tekstowe 62"/>
            <p:cNvSpPr txBox="1">
              <a:spLocks noChangeArrowheads="1"/>
            </p:cNvSpPr>
            <p:nvPr/>
          </p:nvSpPr>
          <p:spPr bwMode="auto">
            <a:xfrm>
              <a:off x="2944899" y="4012339"/>
              <a:ext cx="822766" cy="4308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3600" b="1">
                  <a:solidFill>
                    <a:srgbClr val="558BB8"/>
                  </a:solidFill>
                  <a:latin typeface="Bernard MT Condensed" panose="02050806060905020404" pitchFamily="18" charset="0"/>
                </a:rPr>
                <a:t>PODN</a:t>
              </a:r>
            </a:p>
          </p:txBody>
        </p:sp>
        <p:sp>
          <p:nvSpPr>
            <p:cNvPr id="86068" name="pole tekstowe 76"/>
            <p:cNvSpPr txBox="1">
              <a:spLocks noChangeArrowheads="1"/>
            </p:cNvSpPr>
            <p:nvPr/>
          </p:nvSpPr>
          <p:spPr bwMode="auto">
            <a:xfrm>
              <a:off x="4582600" y="740014"/>
              <a:ext cx="692824" cy="4308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B05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3600" b="1">
                  <a:solidFill>
                    <a:srgbClr val="558BB8"/>
                  </a:solidFill>
                  <a:latin typeface="Bernard MT Condensed" panose="02050806060905020404" pitchFamily="18" charset="0"/>
                </a:rPr>
                <a:t>CEN</a:t>
              </a:r>
            </a:p>
          </p:txBody>
        </p:sp>
        <p:sp>
          <p:nvSpPr>
            <p:cNvPr id="86069" name="pole tekstowe 77"/>
            <p:cNvSpPr txBox="1">
              <a:spLocks noChangeArrowheads="1"/>
            </p:cNvSpPr>
            <p:nvPr/>
          </p:nvSpPr>
          <p:spPr bwMode="auto">
            <a:xfrm>
              <a:off x="692150" y="3671064"/>
              <a:ext cx="931069" cy="80023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3600" b="1">
                  <a:solidFill>
                    <a:srgbClr val="558BB8"/>
                  </a:solidFill>
                  <a:latin typeface="Bernard MT Condensed" panose="02050806060905020404" pitchFamily="18" charset="0"/>
                </a:rPr>
                <a:t>ZCDN</a:t>
              </a:r>
            </a:p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3600" b="1">
                  <a:solidFill>
                    <a:srgbClr val="558BB8"/>
                  </a:solidFill>
                  <a:latin typeface="Bernard MT Condensed" panose="02050806060905020404" pitchFamily="18" charset="0"/>
                </a:rPr>
                <a:t>ODN</a:t>
              </a:r>
            </a:p>
          </p:txBody>
        </p:sp>
        <p:sp>
          <p:nvSpPr>
            <p:cNvPr id="33" name="Strzałka w prawo 32"/>
            <p:cNvSpPr/>
            <p:nvPr/>
          </p:nvSpPr>
          <p:spPr>
            <a:xfrm>
              <a:off x="1569539" y="3829119"/>
              <a:ext cx="495346" cy="133353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pl-PL" sz="2700">
                <a:solidFill>
                  <a:prstClr val="white"/>
                </a:solidFill>
                <a:latin typeface="Tw Cen MT"/>
              </a:endParaRPr>
            </a:p>
          </p:txBody>
        </p:sp>
        <p:sp>
          <p:nvSpPr>
            <p:cNvPr id="34" name="Strzałka w prawo 33"/>
            <p:cNvSpPr/>
            <p:nvPr/>
          </p:nvSpPr>
          <p:spPr>
            <a:xfrm rot="2514324">
              <a:off x="4860735" y="1270019"/>
              <a:ext cx="455655" cy="15557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>
                <a:defRPr/>
              </a:pPr>
              <a:endParaRPr lang="pl-PL" sz="2700">
                <a:solidFill>
                  <a:prstClr val="white"/>
                </a:solidFill>
                <a:latin typeface="Tw Cen MT"/>
              </a:endParaRPr>
            </a:p>
          </p:txBody>
        </p:sp>
        <p:sp>
          <p:nvSpPr>
            <p:cNvPr id="86072" name="Rectangle 43"/>
            <p:cNvSpPr>
              <a:spLocks noChangeArrowheads="1"/>
            </p:cNvSpPr>
            <p:nvPr/>
          </p:nvSpPr>
          <p:spPr bwMode="auto">
            <a:xfrm>
              <a:off x="5724253" y="2830877"/>
              <a:ext cx="647674" cy="138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>
                  <a:solidFill>
                    <a:srgbClr val="24211D"/>
                  </a:solidFill>
                </a:rPr>
                <a:t>szczecinecki</a:t>
              </a:r>
              <a:endParaRPr lang="pl-PL" altLang="pl-PL" sz="2700">
                <a:solidFill>
                  <a:srgbClr val="000000"/>
                </a:solidFill>
              </a:endParaRPr>
            </a:p>
          </p:txBody>
        </p:sp>
      </p:grpSp>
      <p:sp>
        <p:nvSpPr>
          <p:cNvPr id="86019" name="AutoShape 3"/>
          <p:cNvSpPr>
            <a:spLocks noChangeAspect="1" noChangeArrowheads="1" noTextEdit="1"/>
          </p:cNvSpPr>
          <p:nvPr/>
        </p:nvSpPr>
        <p:spPr bwMode="auto">
          <a:xfrm>
            <a:off x="1569245" y="197645"/>
            <a:ext cx="10579893" cy="989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sz="120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62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B7D3ED"/>
            </a:gs>
            <a:gs pos="3000">
              <a:srgbClr val="B7D3ED"/>
            </a:gs>
            <a:gs pos="57001">
              <a:srgbClr val="D2E2F2"/>
            </a:gs>
            <a:gs pos="100000">
              <a:srgbClr val="E9F0F8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AutoShape 3"/>
          <p:cNvSpPr>
            <a:spLocks noChangeAspect="1" noChangeArrowheads="1" noTextEdit="1"/>
          </p:cNvSpPr>
          <p:nvPr/>
        </p:nvSpPr>
        <p:spPr bwMode="auto">
          <a:xfrm>
            <a:off x="1681163" y="721520"/>
            <a:ext cx="10579895" cy="989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sz="120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87043" name="Grupa 1"/>
          <p:cNvGrpSpPr>
            <a:grpSpLocks/>
          </p:cNvGrpSpPr>
          <p:nvPr/>
        </p:nvGrpSpPr>
        <p:grpSpPr bwMode="auto">
          <a:xfrm>
            <a:off x="316708" y="2471738"/>
            <a:ext cx="4226101" cy="4107657"/>
            <a:chOff x="1056481" y="282575"/>
            <a:chExt cx="6060957" cy="6289798"/>
          </a:xfrm>
        </p:grpSpPr>
        <p:sp>
          <p:nvSpPr>
            <p:cNvPr id="87086" name="Freeform 5"/>
            <p:cNvSpPr>
              <a:spLocks/>
            </p:cNvSpPr>
            <p:nvPr/>
          </p:nvSpPr>
          <p:spPr bwMode="auto">
            <a:xfrm>
              <a:off x="1063625" y="282575"/>
              <a:ext cx="5829300" cy="6286500"/>
            </a:xfrm>
            <a:custGeom>
              <a:avLst/>
              <a:gdLst>
                <a:gd name="T0" fmla="*/ 409575 w 612"/>
                <a:gd name="T1" fmla="*/ 2095500 h 660"/>
                <a:gd name="T2" fmla="*/ 485775 w 612"/>
                <a:gd name="T3" fmla="*/ 2600325 h 660"/>
                <a:gd name="T4" fmla="*/ 504825 w 612"/>
                <a:gd name="T5" fmla="*/ 2876550 h 660"/>
                <a:gd name="T6" fmla="*/ 523875 w 612"/>
                <a:gd name="T7" fmla="*/ 3143250 h 660"/>
                <a:gd name="T8" fmla="*/ 600075 w 612"/>
                <a:gd name="T9" fmla="*/ 3467100 h 660"/>
                <a:gd name="T10" fmla="*/ 676275 w 612"/>
                <a:gd name="T11" fmla="*/ 3848100 h 660"/>
                <a:gd name="T12" fmla="*/ 723900 w 612"/>
                <a:gd name="T13" fmla="*/ 4114800 h 660"/>
                <a:gd name="T14" fmla="*/ 581025 w 612"/>
                <a:gd name="T15" fmla="*/ 4514850 h 660"/>
                <a:gd name="T16" fmla="*/ 266700 w 612"/>
                <a:gd name="T17" fmla="*/ 4991100 h 660"/>
                <a:gd name="T18" fmla="*/ 9525 w 612"/>
                <a:gd name="T19" fmla="*/ 5448300 h 660"/>
                <a:gd name="T20" fmla="*/ 361950 w 612"/>
                <a:gd name="T21" fmla="*/ 5762625 h 660"/>
                <a:gd name="T22" fmla="*/ 685800 w 612"/>
                <a:gd name="T23" fmla="*/ 6143625 h 660"/>
                <a:gd name="T24" fmla="*/ 942975 w 612"/>
                <a:gd name="T25" fmla="*/ 6143625 h 660"/>
                <a:gd name="T26" fmla="*/ 1123950 w 612"/>
                <a:gd name="T27" fmla="*/ 6153150 h 660"/>
                <a:gd name="T28" fmla="*/ 1314450 w 612"/>
                <a:gd name="T29" fmla="*/ 6019800 h 660"/>
                <a:gd name="T30" fmla="*/ 1381125 w 612"/>
                <a:gd name="T31" fmla="*/ 5753100 h 660"/>
                <a:gd name="T32" fmla="*/ 1533525 w 612"/>
                <a:gd name="T33" fmla="*/ 5514975 h 660"/>
                <a:gd name="T34" fmla="*/ 1609725 w 612"/>
                <a:gd name="T35" fmla="*/ 5372100 h 660"/>
                <a:gd name="T36" fmla="*/ 1771650 w 612"/>
                <a:gd name="T37" fmla="*/ 5495925 h 660"/>
                <a:gd name="T38" fmla="*/ 1981200 w 612"/>
                <a:gd name="T39" fmla="*/ 5514975 h 660"/>
                <a:gd name="T40" fmla="*/ 2305050 w 612"/>
                <a:gd name="T41" fmla="*/ 5372100 h 660"/>
                <a:gd name="T42" fmla="*/ 2362200 w 612"/>
                <a:gd name="T43" fmla="*/ 5181600 h 660"/>
                <a:gd name="T44" fmla="*/ 2609850 w 612"/>
                <a:gd name="T45" fmla="*/ 5086350 h 660"/>
                <a:gd name="T46" fmla="*/ 2952750 w 612"/>
                <a:gd name="T47" fmla="*/ 5057775 h 660"/>
                <a:gd name="T48" fmla="*/ 3200400 w 612"/>
                <a:gd name="T49" fmla="*/ 5067300 h 660"/>
                <a:gd name="T50" fmla="*/ 3324225 w 612"/>
                <a:gd name="T51" fmla="*/ 4991100 h 660"/>
                <a:gd name="T52" fmla="*/ 3400425 w 612"/>
                <a:gd name="T53" fmla="*/ 4857750 h 660"/>
                <a:gd name="T54" fmla="*/ 3562350 w 612"/>
                <a:gd name="T55" fmla="*/ 4733925 h 660"/>
                <a:gd name="T56" fmla="*/ 3800475 w 612"/>
                <a:gd name="T57" fmla="*/ 4695825 h 660"/>
                <a:gd name="T58" fmla="*/ 3781425 w 612"/>
                <a:gd name="T59" fmla="*/ 4886325 h 660"/>
                <a:gd name="T60" fmla="*/ 3962400 w 612"/>
                <a:gd name="T61" fmla="*/ 5019675 h 660"/>
                <a:gd name="T62" fmla="*/ 4381500 w 612"/>
                <a:gd name="T63" fmla="*/ 4914900 h 660"/>
                <a:gd name="T64" fmla="*/ 4581525 w 612"/>
                <a:gd name="T65" fmla="*/ 4819650 h 660"/>
                <a:gd name="T66" fmla="*/ 4581525 w 612"/>
                <a:gd name="T67" fmla="*/ 4629150 h 660"/>
                <a:gd name="T68" fmla="*/ 4714875 w 612"/>
                <a:gd name="T69" fmla="*/ 4505325 h 660"/>
                <a:gd name="T70" fmla="*/ 4895850 w 612"/>
                <a:gd name="T71" fmla="*/ 4381500 h 660"/>
                <a:gd name="T72" fmla="*/ 5086350 w 612"/>
                <a:gd name="T73" fmla="*/ 4381500 h 660"/>
                <a:gd name="T74" fmla="*/ 5086350 w 612"/>
                <a:gd name="T75" fmla="*/ 4229100 h 660"/>
                <a:gd name="T76" fmla="*/ 5153025 w 612"/>
                <a:gd name="T77" fmla="*/ 4057650 h 660"/>
                <a:gd name="T78" fmla="*/ 4838700 w 612"/>
                <a:gd name="T79" fmla="*/ 3905250 h 660"/>
                <a:gd name="T80" fmla="*/ 4838700 w 612"/>
                <a:gd name="T81" fmla="*/ 3609975 h 660"/>
                <a:gd name="T82" fmla="*/ 5257800 w 612"/>
                <a:gd name="T83" fmla="*/ 3533775 h 660"/>
                <a:gd name="T84" fmla="*/ 5372100 w 612"/>
                <a:gd name="T85" fmla="*/ 3276600 h 660"/>
                <a:gd name="T86" fmla="*/ 5572125 w 612"/>
                <a:gd name="T87" fmla="*/ 3162300 h 660"/>
                <a:gd name="T88" fmla="*/ 5648325 w 612"/>
                <a:gd name="T89" fmla="*/ 2857500 h 660"/>
                <a:gd name="T90" fmla="*/ 5743575 w 612"/>
                <a:gd name="T91" fmla="*/ 2581275 h 660"/>
                <a:gd name="T92" fmla="*/ 5610225 w 612"/>
                <a:gd name="T93" fmla="*/ 2438400 h 660"/>
                <a:gd name="T94" fmla="*/ 5810250 w 612"/>
                <a:gd name="T95" fmla="*/ 2286000 h 660"/>
                <a:gd name="T96" fmla="*/ 5648325 w 612"/>
                <a:gd name="T97" fmla="*/ 2038350 h 660"/>
                <a:gd name="T98" fmla="*/ 5486400 w 612"/>
                <a:gd name="T99" fmla="*/ 1933575 h 660"/>
                <a:gd name="T100" fmla="*/ 5524500 w 612"/>
                <a:gd name="T101" fmla="*/ 1647825 h 660"/>
                <a:gd name="T102" fmla="*/ 5410200 w 612"/>
                <a:gd name="T103" fmla="*/ 1333500 h 660"/>
                <a:gd name="T104" fmla="*/ 5381625 w 612"/>
                <a:gd name="T105" fmla="*/ 1104900 h 660"/>
                <a:gd name="T106" fmla="*/ 5629275 w 612"/>
                <a:gd name="T107" fmla="*/ 866775 h 660"/>
                <a:gd name="T108" fmla="*/ 5591175 w 612"/>
                <a:gd name="T109" fmla="*/ 457200 h 660"/>
                <a:gd name="T110" fmla="*/ 5457825 w 612"/>
                <a:gd name="T111" fmla="*/ 114300 h 660"/>
                <a:gd name="T112" fmla="*/ 5010150 w 612"/>
                <a:gd name="T113" fmla="*/ 95250 h 660"/>
                <a:gd name="T114" fmla="*/ 4610100 w 612"/>
                <a:gd name="T115" fmla="*/ 561975 h 660"/>
                <a:gd name="T116" fmla="*/ 3933825 w 612"/>
                <a:gd name="T117" fmla="*/ 1000125 h 660"/>
                <a:gd name="T118" fmla="*/ 3152775 w 612"/>
                <a:gd name="T119" fmla="*/ 1171575 h 660"/>
                <a:gd name="T120" fmla="*/ 2219325 w 612"/>
                <a:gd name="T121" fmla="*/ 1400175 h 660"/>
                <a:gd name="T122" fmla="*/ 1238250 w 612"/>
                <a:gd name="T123" fmla="*/ 1724025 h 660"/>
                <a:gd name="T124" fmla="*/ 685800 w 612"/>
                <a:gd name="T125" fmla="*/ 1971675 h 66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12" h="660">
                  <a:moveTo>
                    <a:pt x="46" y="199"/>
                  </a:moveTo>
                  <a:lnTo>
                    <a:pt x="45" y="201"/>
                  </a:lnTo>
                  <a:lnTo>
                    <a:pt x="44" y="203"/>
                  </a:lnTo>
                  <a:lnTo>
                    <a:pt x="43" y="203"/>
                  </a:lnTo>
                  <a:lnTo>
                    <a:pt x="41" y="203"/>
                  </a:lnTo>
                  <a:lnTo>
                    <a:pt x="39" y="203"/>
                  </a:lnTo>
                  <a:lnTo>
                    <a:pt x="41" y="206"/>
                  </a:lnTo>
                  <a:lnTo>
                    <a:pt x="43" y="208"/>
                  </a:lnTo>
                  <a:lnTo>
                    <a:pt x="44" y="211"/>
                  </a:lnTo>
                  <a:lnTo>
                    <a:pt x="43" y="216"/>
                  </a:lnTo>
                  <a:lnTo>
                    <a:pt x="43" y="220"/>
                  </a:lnTo>
                  <a:lnTo>
                    <a:pt x="45" y="223"/>
                  </a:lnTo>
                  <a:lnTo>
                    <a:pt x="47" y="231"/>
                  </a:lnTo>
                  <a:lnTo>
                    <a:pt x="55" y="254"/>
                  </a:lnTo>
                  <a:lnTo>
                    <a:pt x="54" y="255"/>
                  </a:lnTo>
                  <a:lnTo>
                    <a:pt x="53" y="257"/>
                  </a:lnTo>
                  <a:lnTo>
                    <a:pt x="52" y="258"/>
                  </a:lnTo>
                  <a:lnTo>
                    <a:pt x="50" y="260"/>
                  </a:lnTo>
                  <a:lnTo>
                    <a:pt x="51" y="262"/>
                  </a:lnTo>
                  <a:lnTo>
                    <a:pt x="51" y="265"/>
                  </a:lnTo>
                  <a:lnTo>
                    <a:pt x="51" y="269"/>
                  </a:lnTo>
                  <a:lnTo>
                    <a:pt x="51" y="273"/>
                  </a:lnTo>
                  <a:lnTo>
                    <a:pt x="50" y="277"/>
                  </a:lnTo>
                  <a:lnTo>
                    <a:pt x="50" y="279"/>
                  </a:lnTo>
                  <a:lnTo>
                    <a:pt x="51" y="281"/>
                  </a:lnTo>
                  <a:lnTo>
                    <a:pt x="53" y="284"/>
                  </a:lnTo>
                  <a:lnTo>
                    <a:pt x="53" y="286"/>
                  </a:lnTo>
                  <a:lnTo>
                    <a:pt x="53" y="287"/>
                  </a:lnTo>
                  <a:lnTo>
                    <a:pt x="52" y="288"/>
                  </a:lnTo>
                  <a:lnTo>
                    <a:pt x="50" y="290"/>
                  </a:lnTo>
                  <a:lnTo>
                    <a:pt x="53" y="294"/>
                  </a:lnTo>
                  <a:lnTo>
                    <a:pt x="53" y="299"/>
                  </a:lnTo>
                  <a:lnTo>
                    <a:pt x="53" y="302"/>
                  </a:lnTo>
                  <a:lnTo>
                    <a:pt x="54" y="305"/>
                  </a:lnTo>
                  <a:lnTo>
                    <a:pt x="56" y="306"/>
                  </a:lnTo>
                  <a:lnTo>
                    <a:pt x="57" y="308"/>
                  </a:lnTo>
                  <a:lnTo>
                    <a:pt x="58" y="309"/>
                  </a:lnTo>
                  <a:lnTo>
                    <a:pt x="58" y="312"/>
                  </a:lnTo>
                  <a:lnTo>
                    <a:pt x="58" y="317"/>
                  </a:lnTo>
                  <a:lnTo>
                    <a:pt x="57" y="322"/>
                  </a:lnTo>
                  <a:lnTo>
                    <a:pt x="57" y="326"/>
                  </a:lnTo>
                  <a:lnTo>
                    <a:pt x="56" y="327"/>
                  </a:lnTo>
                  <a:lnTo>
                    <a:pt x="55" y="329"/>
                  </a:lnTo>
                  <a:lnTo>
                    <a:pt x="55" y="330"/>
                  </a:lnTo>
                  <a:lnTo>
                    <a:pt x="55" y="332"/>
                  </a:lnTo>
                  <a:lnTo>
                    <a:pt x="55" y="334"/>
                  </a:lnTo>
                  <a:lnTo>
                    <a:pt x="56" y="336"/>
                  </a:lnTo>
                  <a:lnTo>
                    <a:pt x="57" y="338"/>
                  </a:lnTo>
                  <a:lnTo>
                    <a:pt x="57" y="339"/>
                  </a:lnTo>
                  <a:lnTo>
                    <a:pt x="57" y="343"/>
                  </a:lnTo>
                  <a:lnTo>
                    <a:pt x="58" y="346"/>
                  </a:lnTo>
                  <a:lnTo>
                    <a:pt x="58" y="348"/>
                  </a:lnTo>
                  <a:lnTo>
                    <a:pt x="60" y="349"/>
                  </a:lnTo>
                  <a:lnTo>
                    <a:pt x="63" y="351"/>
                  </a:lnTo>
                  <a:lnTo>
                    <a:pt x="63" y="364"/>
                  </a:lnTo>
                  <a:lnTo>
                    <a:pt x="66" y="365"/>
                  </a:lnTo>
                  <a:lnTo>
                    <a:pt x="67" y="366"/>
                  </a:lnTo>
                  <a:lnTo>
                    <a:pt x="67" y="370"/>
                  </a:lnTo>
                  <a:lnTo>
                    <a:pt x="65" y="376"/>
                  </a:lnTo>
                  <a:lnTo>
                    <a:pt x="66" y="381"/>
                  </a:lnTo>
                  <a:lnTo>
                    <a:pt x="67" y="385"/>
                  </a:lnTo>
                  <a:lnTo>
                    <a:pt x="69" y="391"/>
                  </a:lnTo>
                  <a:lnTo>
                    <a:pt x="69" y="394"/>
                  </a:lnTo>
                  <a:lnTo>
                    <a:pt x="69" y="398"/>
                  </a:lnTo>
                  <a:lnTo>
                    <a:pt x="68" y="401"/>
                  </a:lnTo>
                  <a:lnTo>
                    <a:pt x="71" y="404"/>
                  </a:lnTo>
                  <a:lnTo>
                    <a:pt x="71" y="406"/>
                  </a:lnTo>
                  <a:lnTo>
                    <a:pt x="71" y="410"/>
                  </a:lnTo>
                  <a:lnTo>
                    <a:pt x="72" y="413"/>
                  </a:lnTo>
                  <a:lnTo>
                    <a:pt x="71" y="416"/>
                  </a:lnTo>
                  <a:lnTo>
                    <a:pt x="72" y="422"/>
                  </a:lnTo>
                  <a:lnTo>
                    <a:pt x="72" y="424"/>
                  </a:lnTo>
                  <a:lnTo>
                    <a:pt x="73" y="424"/>
                  </a:lnTo>
                  <a:lnTo>
                    <a:pt x="73" y="425"/>
                  </a:lnTo>
                  <a:lnTo>
                    <a:pt x="73" y="428"/>
                  </a:lnTo>
                  <a:lnTo>
                    <a:pt x="75" y="430"/>
                  </a:lnTo>
                  <a:lnTo>
                    <a:pt x="76" y="432"/>
                  </a:lnTo>
                  <a:lnTo>
                    <a:pt x="76" y="436"/>
                  </a:lnTo>
                  <a:lnTo>
                    <a:pt x="74" y="440"/>
                  </a:lnTo>
                  <a:lnTo>
                    <a:pt x="71" y="443"/>
                  </a:lnTo>
                  <a:lnTo>
                    <a:pt x="69" y="446"/>
                  </a:lnTo>
                  <a:lnTo>
                    <a:pt x="68" y="449"/>
                  </a:lnTo>
                  <a:lnTo>
                    <a:pt x="66" y="452"/>
                  </a:lnTo>
                  <a:lnTo>
                    <a:pt x="62" y="453"/>
                  </a:lnTo>
                  <a:lnTo>
                    <a:pt x="60" y="458"/>
                  </a:lnTo>
                  <a:lnTo>
                    <a:pt x="59" y="464"/>
                  </a:lnTo>
                  <a:lnTo>
                    <a:pt x="60" y="469"/>
                  </a:lnTo>
                  <a:lnTo>
                    <a:pt x="61" y="474"/>
                  </a:lnTo>
                  <a:lnTo>
                    <a:pt x="61" y="478"/>
                  </a:lnTo>
                  <a:lnTo>
                    <a:pt x="60" y="484"/>
                  </a:lnTo>
                  <a:lnTo>
                    <a:pt x="59" y="488"/>
                  </a:lnTo>
                  <a:lnTo>
                    <a:pt x="58" y="491"/>
                  </a:lnTo>
                  <a:lnTo>
                    <a:pt x="56" y="497"/>
                  </a:lnTo>
                  <a:lnTo>
                    <a:pt x="54" y="501"/>
                  </a:lnTo>
                  <a:lnTo>
                    <a:pt x="50" y="506"/>
                  </a:lnTo>
                  <a:lnTo>
                    <a:pt x="47" y="510"/>
                  </a:lnTo>
                  <a:lnTo>
                    <a:pt x="38" y="517"/>
                  </a:lnTo>
                  <a:lnTo>
                    <a:pt x="32" y="521"/>
                  </a:lnTo>
                  <a:lnTo>
                    <a:pt x="28" y="524"/>
                  </a:lnTo>
                  <a:lnTo>
                    <a:pt x="22" y="526"/>
                  </a:lnTo>
                  <a:lnTo>
                    <a:pt x="14" y="528"/>
                  </a:lnTo>
                  <a:lnTo>
                    <a:pt x="10" y="530"/>
                  </a:lnTo>
                  <a:lnTo>
                    <a:pt x="6" y="536"/>
                  </a:lnTo>
                  <a:lnTo>
                    <a:pt x="5" y="540"/>
                  </a:lnTo>
                  <a:lnTo>
                    <a:pt x="7" y="547"/>
                  </a:lnTo>
                  <a:lnTo>
                    <a:pt x="8" y="554"/>
                  </a:lnTo>
                  <a:lnTo>
                    <a:pt x="9" y="560"/>
                  </a:lnTo>
                  <a:lnTo>
                    <a:pt x="7" y="564"/>
                  </a:lnTo>
                  <a:lnTo>
                    <a:pt x="3" y="569"/>
                  </a:lnTo>
                  <a:lnTo>
                    <a:pt x="1" y="572"/>
                  </a:lnTo>
                  <a:lnTo>
                    <a:pt x="0" y="575"/>
                  </a:lnTo>
                  <a:lnTo>
                    <a:pt x="1" y="578"/>
                  </a:lnTo>
                  <a:lnTo>
                    <a:pt x="3" y="581"/>
                  </a:lnTo>
                  <a:lnTo>
                    <a:pt x="7" y="582"/>
                  </a:lnTo>
                  <a:lnTo>
                    <a:pt x="12" y="582"/>
                  </a:lnTo>
                  <a:lnTo>
                    <a:pt x="16" y="584"/>
                  </a:lnTo>
                  <a:lnTo>
                    <a:pt x="20" y="586"/>
                  </a:lnTo>
                  <a:lnTo>
                    <a:pt x="23" y="590"/>
                  </a:lnTo>
                  <a:lnTo>
                    <a:pt x="27" y="597"/>
                  </a:lnTo>
                  <a:lnTo>
                    <a:pt x="32" y="601"/>
                  </a:lnTo>
                  <a:lnTo>
                    <a:pt x="38" y="605"/>
                  </a:lnTo>
                  <a:lnTo>
                    <a:pt x="45" y="610"/>
                  </a:lnTo>
                  <a:lnTo>
                    <a:pt x="48" y="616"/>
                  </a:lnTo>
                  <a:lnTo>
                    <a:pt x="54" y="622"/>
                  </a:lnTo>
                  <a:lnTo>
                    <a:pt x="58" y="628"/>
                  </a:lnTo>
                  <a:lnTo>
                    <a:pt x="61" y="633"/>
                  </a:lnTo>
                  <a:lnTo>
                    <a:pt x="62" y="636"/>
                  </a:lnTo>
                  <a:lnTo>
                    <a:pt x="65" y="637"/>
                  </a:lnTo>
                  <a:lnTo>
                    <a:pt x="66" y="638"/>
                  </a:lnTo>
                  <a:lnTo>
                    <a:pt x="67" y="640"/>
                  </a:lnTo>
                  <a:lnTo>
                    <a:pt x="68" y="642"/>
                  </a:lnTo>
                  <a:lnTo>
                    <a:pt x="72" y="645"/>
                  </a:lnTo>
                  <a:lnTo>
                    <a:pt x="76" y="649"/>
                  </a:lnTo>
                  <a:lnTo>
                    <a:pt x="79" y="651"/>
                  </a:lnTo>
                  <a:lnTo>
                    <a:pt x="84" y="655"/>
                  </a:lnTo>
                  <a:lnTo>
                    <a:pt x="88" y="659"/>
                  </a:lnTo>
                  <a:lnTo>
                    <a:pt x="91" y="660"/>
                  </a:lnTo>
                  <a:lnTo>
                    <a:pt x="93" y="660"/>
                  </a:lnTo>
                  <a:lnTo>
                    <a:pt x="94" y="657"/>
                  </a:lnTo>
                  <a:lnTo>
                    <a:pt x="94" y="652"/>
                  </a:lnTo>
                  <a:cubicBezTo>
                    <a:pt x="94" y="652"/>
                    <a:pt x="96" y="650"/>
                    <a:pt x="96" y="649"/>
                  </a:cubicBezTo>
                  <a:cubicBezTo>
                    <a:pt x="96" y="648"/>
                    <a:pt x="97" y="646"/>
                    <a:pt x="97" y="646"/>
                  </a:cubicBezTo>
                  <a:lnTo>
                    <a:pt x="99" y="645"/>
                  </a:lnTo>
                  <a:cubicBezTo>
                    <a:pt x="99" y="645"/>
                    <a:pt x="99" y="644"/>
                    <a:pt x="100" y="643"/>
                  </a:cubicBezTo>
                  <a:cubicBezTo>
                    <a:pt x="101" y="642"/>
                    <a:pt x="101" y="642"/>
                    <a:pt x="103" y="641"/>
                  </a:cubicBezTo>
                  <a:cubicBezTo>
                    <a:pt x="105" y="640"/>
                    <a:pt x="106" y="639"/>
                    <a:pt x="106" y="639"/>
                  </a:cubicBezTo>
                  <a:lnTo>
                    <a:pt x="108" y="638"/>
                  </a:lnTo>
                  <a:lnTo>
                    <a:pt x="111" y="638"/>
                  </a:lnTo>
                  <a:lnTo>
                    <a:pt x="112" y="638"/>
                  </a:lnTo>
                  <a:lnTo>
                    <a:pt x="114" y="638"/>
                  </a:lnTo>
                  <a:lnTo>
                    <a:pt x="114" y="641"/>
                  </a:lnTo>
                  <a:lnTo>
                    <a:pt x="115" y="643"/>
                  </a:lnTo>
                  <a:lnTo>
                    <a:pt x="117" y="645"/>
                  </a:lnTo>
                  <a:cubicBezTo>
                    <a:pt x="117" y="645"/>
                    <a:pt x="117" y="646"/>
                    <a:pt x="118" y="646"/>
                  </a:cubicBezTo>
                  <a:cubicBezTo>
                    <a:pt x="119" y="646"/>
                    <a:pt x="124" y="646"/>
                    <a:pt x="124" y="646"/>
                  </a:cubicBezTo>
                  <a:cubicBezTo>
                    <a:pt x="124" y="646"/>
                    <a:pt x="124" y="646"/>
                    <a:pt x="126" y="646"/>
                  </a:cubicBezTo>
                  <a:cubicBezTo>
                    <a:pt x="128" y="646"/>
                    <a:pt x="128" y="645"/>
                    <a:pt x="129" y="645"/>
                  </a:cubicBezTo>
                  <a:cubicBezTo>
                    <a:pt x="130" y="644"/>
                    <a:pt x="132" y="643"/>
                    <a:pt x="132" y="643"/>
                  </a:cubicBezTo>
                  <a:cubicBezTo>
                    <a:pt x="132" y="643"/>
                    <a:pt x="133" y="642"/>
                    <a:pt x="133" y="641"/>
                  </a:cubicBezTo>
                  <a:cubicBezTo>
                    <a:pt x="133" y="640"/>
                    <a:pt x="133" y="639"/>
                    <a:pt x="133" y="639"/>
                  </a:cubicBezTo>
                  <a:cubicBezTo>
                    <a:pt x="133" y="639"/>
                    <a:pt x="133" y="639"/>
                    <a:pt x="133" y="638"/>
                  </a:cubicBezTo>
                  <a:cubicBezTo>
                    <a:pt x="133" y="637"/>
                    <a:pt x="133" y="636"/>
                    <a:pt x="133" y="636"/>
                  </a:cubicBezTo>
                  <a:cubicBezTo>
                    <a:pt x="133" y="636"/>
                    <a:pt x="133" y="635"/>
                    <a:pt x="134" y="634"/>
                  </a:cubicBezTo>
                  <a:cubicBezTo>
                    <a:pt x="135" y="634"/>
                    <a:pt x="134" y="634"/>
                    <a:pt x="136" y="633"/>
                  </a:cubicBezTo>
                  <a:cubicBezTo>
                    <a:pt x="137" y="632"/>
                    <a:pt x="137" y="632"/>
                    <a:pt x="138" y="632"/>
                  </a:cubicBezTo>
                  <a:cubicBezTo>
                    <a:pt x="139" y="631"/>
                    <a:pt x="140" y="631"/>
                    <a:pt x="140" y="631"/>
                  </a:cubicBezTo>
                  <a:lnTo>
                    <a:pt x="142" y="629"/>
                  </a:lnTo>
                  <a:lnTo>
                    <a:pt x="142" y="625"/>
                  </a:lnTo>
                  <a:lnTo>
                    <a:pt x="143" y="624"/>
                  </a:lnTo>
                  <a:cubicBezTo>
                    <a:pt x="143" y="624"/>
                    <a:pt x="142" y="623"/>
                    <a:pt x="143" y="622"/>
                  </a:cubicBezTo>
                  <a:cubicBezTo>
                    <a:pt x="144" y="621"/>
                    <a:pt x="144" y="621"/>
                    <a:pt x="144" y="620"/>
                  </a:cubicBezTo>
                  <a:cubicBezTo>
                    <a:pt x="144" y="619"/>
                    <a:pt x="144" y="617"/>
                    <a:pt x="144" y="617"/>
                  </a:cubicBezTo>
                  <a:lnTo>
                    <a:pt x="144" y="613"/>
                  </a:lnTo>
                  <a:lnTo>
                    <a:pt x="144" y="609"/>
                  </a:lnTo>
                  <a:lnTo>
                    <a:pt x="144" y="607"/>
                  </a:lnTo>
                  <a:lnTo>
                    <a:pt x="145" y="604"/>
                  </a:lnTo>
                  <a:lnTo>
                    <a:pt x="147" y="601"/>
                  </a:lnTo>
                  <a:lnTo>
                    <a:pt x="150" y="601"/>
                  </a:lnTo>
                  <a:lnTo>
                    <a:pt x="154" y="599"/>
                  </a:lnTo>
                  <a:lnTo>
                    <a:pt x="156" y="597"/>
                  </a:lnTo>
                  <a:lnTo>
                    <a:pt x="159" y="593"/>
                  </a:lnTo>
                  <a:cubicBezTo>
                    <a:pt x="159" y="593"/>
                    <a:pt x="160" y="590"/>
                    <a:pt x="160" y="590"/>
                  </a:cubicBezTo>
                  <a:cubicBezTo>
                    <a:pt x="160" y="589"/>
                    <a:pt x="160" y="587"/>
                    <a:pt x="160" y="587"/>
                  </a:cubicBezTo>
                  <a:lnTo>
                    <a:pt x="158" y="585"/>
                  </a:lnTo>
                  <a:lnTo>
                    <a:pt x="159" y="583"/>
                  </a:lnTo>
                  <a:lnTo>
                    <a:pt x="159" y="581"/>
                  </a:lnTo>
                  <a:lnTo>
                    <a:pt x="161" y="579"/>
                  </a:lnTo>
                  <a:lnTo>
                    <a:pt x="161" y="578"/>
                  </a:lnTo>
                  <a:lnTo>
                    <a:pt x="166" y="578"/>
                  </a:lnTo>
                  <a:lnTo>
                    <a:pt x="170" y="578"/>
                  </a:lnTo>
                  <a:lnTo>
                    <a:pt x="170" y="576"/>
                  </a:lnTo>
                  <a:lnTo>
                    <a:pt x="171" y="574"/>
                  </a:lnTo>
                  <a:cubicBezTo>
                    <a:pt x="170" y="573"/>
                    <a:pt x="170" y="573"/>
                    <a:pt x="169" y="572"/>
                  </a:cubicBezTo>
                  <a:cubicBezTo>
                    <a:pt x="168" y="572"/>
                    <a:pt x="167" y="571"/>
                    <a:pt x="167" y="571"/>
                  </a:cubicBezTo>
                  <a:lnTo>
                    <a:pt x="167" y="570"/>
                  </a:lnTo>
                  <a:lnTo>
                    <a:pt x="167" y="568"/>
                  </a:lnTo>
                  <a:lnTo>
                    <a:pt x="168" y="566"/>
                  </a:lnTo>
                  <a:lnTo>
                    <a:pt x="169" y="564"/>
                  </a:lnTo>
                  <a:lnTo>
                    <a:pt x="170" y="563"/>
                  </a:lnTo>
                  <a:lnTo>
                    <a:pt x="172" y="563"/>
                  </a:lnTo>
                  <a:lnTo>
                    <a:pt x="174" y="565"/>
                  </a:lnTo>
                  <a:lnTo>
                    <a:pt x="176" y="568"/>
                  </a:lnTo>
                  <a:lnTo>
                    <a:pt x="178" y="569"/>
                  </a:lnTo>
                  <a:lnTo>
                    <a:pt x="180" y="571"/>
                  </a:lnTo>
                  <a:lnTo>
                    <a:pt x="182" y="571"/>
                  </a:lnTo>
                  <a:lnTo>
                    <a:pt x="183" y="573"/>
                  </a:lnTo>
                  <a:lnTo>
                    <a:pt x="184" y="574"/>
                  </a:lnTo>
                  <a:lnTo>
                    <a:pt x="185" y="577"/>
                  </a:lnTo>
                  <a:lnTo>
                    <a:pt x="186" y="577"/>
                  </a:lnTo>
                  <a:lnTo>
                    <a:pt x="188" y="576"/>
                  </a:lnTo>
                  <a:cubicBezTo>
                    <a:pt x="188" y="576"/>
                    <a:pt x="188" y="575"/>
                    <a:pt x="189" y="575"/>
                  </a:cubicBezTo>
                  <a:cubicBezTo>
                    <a:pt x="190" y="574"/>
                    <a:pt x="192" y="573"/>
                    <a:pt x="192" y="573"/>
                  </a:cubicBezTo>
                  <a:cubicBezTo>
                    <a:pt x="192" y="573"/>
                    <a:pt x="192" y="573"/>
                    <a:pt x="193" y="573"/>
                  </a:cubicBezTo>
                  <a:cubicBezTo>
                    <a:pt x="194" y="573"/>
                    <a:pt x="195" y="573"/>
                    <a:pt x="195" y="573"/>
                  </a:cubicBezTo>
                  <a:lnTo>
                    <a:pt x="197" y="576"/>
                  </a:lnTo>
                  <a:lnTo>
                    <a:pt x="198" y="578"/>
                  </a:lnTo>
                  <a:lnTo>
                    <a:pt x="198" y="580"/>
                  </a:lnTo>
                  <a:cubicBezTo>
                    <a:pt x="198" y="580"/>
                    <a:pt x="199" y="581"/>
                    <a:pt x="200" y="581"/>
                  </a:cubicBezTo>
                  <a:cubicBezTo>
                    <a:pt x="201" y="581"/>
                    <a:pt x="202" y="581"/>
                    <a:pt x="202" y="581"/>
                  </a:cubicBezTo>
                  <a:lnTo>
                    <a:pt x="208" y="579"/>
                  </a:lnTo>
                  <a:lnTo>
                    <a:pt x="211" y="577"/>
                  </a:lnTo>
                  <a:lnTo>
                    <a:pt x="216" y="577"/>
                  </a:lnTo>
                  <a:cubicBezTo>
                    <a:pt x="216" y="577"/>
                    <a:pt x="217" y="576"/>
                    <a:pt x="218" y="576"/>
                  </a:cubicBezTo>
                  <a:cubicBezTo>
                    <a:pt x="219" y="575"/>
                    <a:pt x="221" y="575"/>
                    <a:pt x="222" y="574"/>
                  </a:cubicBezTo>
                  <a:cubicBezTo>
                    <a:pt x="223" y="574"/>
                    <a:pt x="225" y="573"/>
                    <a:pt x="225" y="573"/>
                  </a:cubicBezTo>
                  <a:cubicBezTo>
                    <a:pt x="225" y="573"/>
                    <a:pt x="225" y="573"/>
                    <a:pt x="227" y="572"/>
                  </a:cubicBezTo>
                  <a:cubicBezTo>
                    <a:pt x="228" y="571"/>
                    <a:pt x="229" y="571"/>
                    <a:pt x="230" y="570"/>
                  </a:cubicBezTo>
                  <a:cubicBezTo>
                    <a:pt x="231" y="570"/>
                    <a:pt x="230" y="570"/>
                    <a:pt x="232" y="569"/>
                  </a:cubicBezTo>
                  <a:cubicBezTo>
                    <a:pt x="234" y="568"/>
                    <a:pt x="236" y="567"/>
                    <a:pt x="236" y="567"/>
                  </a:cubicBezTo>
                  <a:cubicBezTo>
                    <a:pt x="236" y="567"/>
                    <a:pt x="237" y="567"/>
                    <a:pt x="238" y="566"/>
                  </a:cubicBezTo>
                  <a:cubicBezTo>
                    <a:pt x="239" y="566"/>
                    <a:pt x="242" y="564"/>
                    <a:pt x="242" y="564"/>
                  </a:cubicBezTo>
                  <a:cubicBezTo>
                    <a:pt x="242" y="564"/>
                    <a:pt x="243" y="564"/>
                    <a:pt x="244" y="563"/>
                  </a:cubicBezTo>
                  <a:cubicBezTo>
                    <a:pt x="246" y="562"/>
                    <a:pt x="247" y="562"/>
                    <a:pt x="247" y="562"/>
                  </a:cubicBezTo>
                  <a:cubicBezTo>
                    <a:pt x="247" y="562"/>
                    <a:pt x="247" y="561"/>
                    <a:pt x="249" y="561"/>
                  </a:cubicBezTo>
                  <a:cubicBezTo>
                    <a:pt x="251" y="560"/>
                    <a:pt x="252" y="559"/>
                    <a:pt x="252" y="559"/>
                  </a:cubicBezTo>
                  <a:lnTo>
                    <a:pt x="253" y="558"/>
                  </a:lnTo>
                  <a:lnTo>
                    <a:pt x="253" y="556"/>
                  </a:lnTo>
                  <a:lnTo>
                    <a:pt x="252" y="552"/>
                  </a:lnTo>
                  <a:lnTo>
                    <a:pt x="251" y="549"/>
                  </a:lnTo>
                  <a:lnTo>
                    <a:pt x="251" y="547"/>
                  </a:lnTo>
                  <a:lnTo>
                    <a:pt x="250" y="546"/>
                  </a:lnTo>
                  <a:lnTo>
                    <a:pt x="248" y="544"/>
                  </a:lnTo>
                  <a:lnTo>
                    <a:pt x="248" y="543"/>
                  </a:lnTo>
                  <a:lnTo>
                    <a:pt x="249" y="541"/>
                  </a:lnTo>
                  <a:lnTo>
                    <a:pt x="253" y="541"/>
                  </a:lnTo>
                  <a:lnTo>
                    <a:pt x="256" y="542"/>
                  </a:lnTo>
                  <a:lnTo>
                    <a:pt x="258" y="543"/>
                  </a:lnTo>
                  <a:lnTo>
                    <a:pt x="261" y="545"/>
                  </a:lnTo>
                  <a:lnTo>
                    <a:pt x="264" y="545"/>
                  </a:lnTo>
                  <a:lnTo>
                    <a:pt x="266" y="542"/>
                  </a:lnTo>
                  <a:lnTo>
                    <a:pt x="267" y="539"/>
                  </a:lnTo>
                  <a:lnTo>
                    <a:pt x="269" y="537"/>
                  </a:lnTo>
                  <a:lnTo>
                    <a:pt x="274" y="534"/>
                  </a:lnTo>
                  <a:lnTo>
                    <a:pt x="279" y="532"/>
                  </a:lnTo>
                  <a:cubicBezTo>
                    <a:pt x="279" y="532"/>
                    <a:pt x="280" y="530"/>
                    <a:pt x="281" y="530"/>
                  </a:cubicBezTo>
                  <a:cubicBezTo>
                    <a:pt x="282" y="530"/>
                    <a:pt x="287" y="528"/>
                    <a:pt x="287" y="528"/>
                  </a:cubicBezTo>
                  <a:lnTo>
                    <a:pt x="293" y="526"/>
                  </a:lnTo>
                  <a:lnTo>
                    <a:pt x="297" y="525"/>
                  </a:lnTo>
                  <a:lnTo>
                    <a:pt x="302" y="524"/>
                  </a:lnTo>
                  <a:lnTo>
                    <a:pt x="304" y="524"/>
                  </a:lnTo>
                  <a:lnTo>
                    <a:pt x="305" y="526"/>
                  </a:lnTo>
                  <a:lnTo>
                    <a:pt x="306" y="528"/>
                  </a:lnTo>
                  <a:lnTo>
                    <a:pt x="307" y="530"/>
                  </a:lnTo>
                  <a:lnTo>
                    <a:pt x="310" y="531"/>
                  </a:lnTo>
                  <a:lnTo>
                    <a:pt x="311" y="533"/>
                  </a:lnTo>
                  <a:lnTo>
                    <a:pt x="312" y="536"/>
                  </a:lnTo>
                  <a:lnTo>
                    <a:pt x="314" y="538"/>
                  </a:lnTo>
                  <a:lnTo>
                    <a:pt x="317" y="538"/>
                  </a:lnTo>
                  <a:lnTo>
                    <a:pt x="320" y="538"/>
                  </a:lnTo>
                  <a:lnTo>
                    <a:pt x="322" y="540"/>
                  </a:lnTo>
                  <a:lnTo>
                    <a:pt x="324" y="540"/>
                  </a:lnTo>
                  <a:lnTo>
                    <a:pt x="328" y="537"/>
                  </a:lnTo>
                  <a:lnTo>
                    <a:pt x="331" y="534"/>
                  </a:lnTo>
                  <a:lnTo>
                    <a:pt x="333" y="534"/>
                  </a:lnTo>
                  <a:lnTo>
                    <a:pt x="336" y="532"/>
                  </a:lnTo>
                  <a:lnTo>
                    <a:pt x="337" y="533"/>
                  </a:lnTo>
                  <a:lnTo>
                    <a:pt x="339" y="534"/>
                  </a:lnTo>
                  <a:lnTo>
                    <a:pt x="341" y="536"/>
                  </a:lnTo>
                  <a:lnTo>
                    <a:pt x="342" y="536"/>
                  </a:lnTo>
                  <a:lnTo>
                    <a:pt x="346" y="534"/>
                  </a:lnTo>
                  <a:lnTo>
                    <a:pt x="349" y="532"/>
                  </a:lnTo>
                  <a:lnTo>
                    <a:pt x="349" y="531"/>
                  </a:lnTo>
                  <a:lnTo>
                    <a:pt x="351" y="529"/>
                  </a:lnTo>
                  <a:lnTo>
                    <a:pt x="350" y="528"/>
                  </a:lnTo>
                  <a:lnTo>
                    <a:pt x="349" y="526"/>
                  </a:lnTo>
                  <a:lnTo>
                    <a:pt x="349" y="524"/>
                  </a:lnTo>
                  <a:lnTo>
                    <a:pt x="349" y="522"/>
                  </a:lnTo>
                  <a:lnTo>
                    <a:pt x="350" y="521"/>
                  </a:lnTo>
                  <a:lnTo>
                    <a:pt x="353" y="521"/>
                  </a:lnTo>
                  <a:lnTo>
                    <a:pt x="354" y="520"/>
                  </a:lnTo>
                  <a:lnTo>
                    <a:pt x="356" y="518"/>
                  </a:lnTo>
                  <a:lnTo>
                    <a:pt x="356" y="517"/>
                  </a:lnTo>
                  <a:lnTo>
                    <a:pt x="355" y="514"/>
                  </a:lnTo>
                  <a:cubicBezTo>
                    <a:pt x="355" y="514"/>
                    <a:pt x="354" y="514"/>
                    <a:pt x="354" y="513"/>
                  </a:cubicBezTo>
                  <a:cubicBezTo>
                    <a:pt x="354" y="512"/>
                    <a:pt x="354" y="511"/>
                    <a:pt x="354" y="511"/>
                  </a:cubicBezTo>
                  <a:lnTo>
                    <a:pt x="355" y="510"/>
                  </a:lnTo>
                  <a:lnTo>
                    <a:pt x="357" y="510"/>
                  </a:lnTo>
                  <a:lnTo>
                    <a:pt x="360" y="510"/>
                  </a:lnTo>
                  <a:lnTo>
                    <a:pt x="362" y="509"/>
                  </a:lnTo>
                  <a:lnTo>
                    <a:pt x="364" y="508"/>
                  </a:lnTo>
                  <a:lnTo>
                    <a:pt x="365" y="506"/>
                  </a:lnTo>
                  <a:lnTo>
                    <a:pt x="365" y="505"/>
                  </a:lnTo>
                  <a:lnTo>
                    <a:pt x="363" y="503"/>
                  </a:lnTo>
                  <a:lnTo>
                    <a:pt x="366" y="501"/>
                  </a:lnTo>
                  <a:lnTo>
                    <a:pt x="368" y="501"/>
                  </a:lnTo>
                  <a:lnTo>
                    <a:pt x="372" y="500"/>
                  </a:lnTo>
                  <a:cubicBezTo>
                    <a:pt x="372" y="500"/>
                    <a:pt x="371" y="499"/>
                    <a:pt x="372" y="498"/>
                  </a:cubicBezTo>
                  <a:cubicBezTo>
                    <a:pt x="373" y="498"/>
                    <a:pt x="374" y="497"/>
                    <a:pt x="374" y="497"/>
                  </a:cubicBezTo>
                  <a:lnTo>
                    <a:pt x="375" y="495"/>
                  </a:lnTo>
                  <a:lnTo>
                    <a:pt x="374" y="494"/>
                  </a:lnTo>
                  <a:lnTo>
                    <a:pt x="374" y="491"/>
                  </a:lnTo>
                  <a:cubicBezTo>
                    <a:pt x="374" y="489"/>
                    <a:pt x="374" y="489"/>
                    <a:pt x="374" y="489"/>
                  </a:cubicBezTo>
                  <a:lnTo>
                    <a:pt x="376" y="489"/>
                  </a:lnTo>
                  <a:lnTo>
                    <a:pt x="380" y="489"/>
                  </a:lnTo>
                  <a:lnTo>
                    <a:pt x="382" y="489"/>
                  </a:lnTo>
                  <a:lnTo>
                    <a:pt x="385" y="489"/>
                  </a:lnTo>
                  <a:lnTo>
                    <a:pt x="388" y="489"/>
                  </a:lnTo>
                  <a:lnTo>
                    <a:pt x="392" y="490"/>
                  </a:lnTo>
                  <a:lnTo>
                    <a:pt x="399" y="493"/>
                  </a:lnTo>
                  <a:lnTo>
                    <a:pt x="400" y="494"/>
                  </a:lnTo>
                  <a:lnTo>
                    <a:pt x="401" y="498"/>
                  </a:lnTo>
                  <a:lnTo>
                    <a:pt x="402" y="499"/>
                  </a:lnTo>
                  <a:lnTo>
                    <a:pt x="404" y="500"/>
                  </a:lnTo>
                  <a:lnTo>
                    <a:pt x="404" y="503"/>
                  </a:lnTo>
                  <a:lnTo>
                    <a:pt x="403" y="505"/>
                  </a:lnTo>
                  <a:lnTo>
                    <a:pt x="402" y="506"/>
                  </a:lnTo>
                  <a:lnTo>
                    <a:pt x="401" y="508"/>
                  </a:lnTo>
                  <a:lnTo>
                    <a:pt x="399" y="509"/>
                  </a:lnTo>
                  <a:lnTo>
                    <a:pt x="397" y="511"/>
                  </a:lnTo>
                  <a:lnTo>
                    <a:pt x="397" y="513"/>
                  </a:lnTo>
                  <a:lnTo>
                    <a:pt x="396" y="515"/>
                  </a:lnTo>
                  <a:lnTo>
                    <a:pt x="396" y="517"/>
                  </a:lnTo>
                  <a:lnTo>
                    <a:pt x="397" y="518"/>
                  </a:lnTo>
                  <a:lnTo>
                    <a:pt x="398" y="520"/>
                  </a:lnTo>
                  <a:lnTo>
                    <a:pt x="400" y="522"/>
                  </a:lnTo>
                  <a:lnTo>
                    <a:pt x="403" y="523"/>
                  </a:lnTo>
                  <a:lnTo>
                    <a:pt x="406" y="522"/>
                  </a:lnTo>
                  <a:lnTo>
                    <a:pt x="408" y="522"/>
                  </a:lnTo>
                  <a:lnTo>
                    <a:pt x="410" y="524"/>
                  </a:lnTo>
                  <a:lnTo>
                    <a:pt x="413" y="526"/>
                  </a:lnTo>
                  <a:lnTo>
                    <a:pt x="416" y="527"/>
                  </a:lnTo>
                  <a:lnTo>
                    <a:pt x="420" y="529"/>
                  </a:lnTo>
                  <a:lnTo>
                    <a:pt x="425" y="530"/>
                  </a:lnTo>
                  <a:lnTo>
                    <a:pt x="427" y="531"/>
                  </a:lnTo>
                  <a:lnTo>
                    <a:pt x="430" y="530"/>
                  </a:lnTo>
                  <a:lnTo>
                    <a:pt x="435" y="527"/>
                  </a:lnTo>
                  <a:lnTo>
                    <a:pt x="439" y="525"/>
                  </a:lnTo>
                  <a:lnTo>
                    <a:pt x="444" y="523"/>
                  </a:lnTo>
                  <a:lnTo>
                    <a:pt x="448" y="521"/>
                  </a:lnTo>
                  <a:lnTo>
                    <a:pt x="453" y="519"/>
                  </a:lnTo>
                  <a:lnTo>
                    <a:pt x="456" y="517"/>
                  </a:lnTo>
                  <a:lnTo>
                    <a:pt x="460" y="516"/>
                  </a:lnTo>
                  <a:lnTo>
                    <a:pt x="462" y="518"/>
                  </a:lnTo>
                  <a:lnTo>
                    <a:pt x="463" y="520"/>
                  </a:lnTo>
                  <a:lnTo>
                    <a:pt x="465" y="520"/>
                  </a:lnTo>
                  <a:lnTo>
                    <a:pt x="468" y="520"/>
                  </a:lnTo>
                  <a:lnTo>
                    <a:pt x="469" y="520"/>
                  </a:lnTo>
                  <a:lnTo>
                    <a:pt x="471" y="518"/>
                  </a:lnTo>
                  <a:lnTo>
                    <a:pt x="471" y="515"/>
                  </a:lnTo>
                  <a:lnTo>
                    <a:pt x="474" y="513"/>
                  </a:lnTo>
                  <a:lnTo>
                    <a:pt x="476" y="511"/>
                  </a:lnTo>
                  <a:lnTo>
                    <a:pt x="479" y="509"/>
                  </a:lnTo>
                  <a:lnTo>
                    <a:pt x="481" y="506"/>
                  </a:lnTo>
                  <a:lnTo>
                    <a:pt x="481" y="504"/>
                  </a:lnTo>
                  <a:lnTo>
                    <a:pt x="482" y="502"/>
                  </a:lnTo>
                  <a:lnTo>
                    <a:pt x="482" y="500"/>
                  </a:lnTo>
                  <a:lnTo>
                    <a:pt x="480" y="497"/>
                  </a:lnTo>
                  <a:lnTo>
                    <a:pt x="478" y="496"/>
                  </a:lnTo>
                  <a:lnTo>
                    <a:pt x="480" y="494"/>
                  </a:lnTo>
                  <a:lnTo>
                    <a:pt x="480" y="492"/>
                  </a:lnTo>
                  <a:lnTo>
                    <a:pt x="481" y="490"/>
                  </a:lnTo>
                  <a:lnTo>
                    <a:pt x="481" y="489"/>
                  </a:lnTo>
                  <a:lnTo>
                    <a:pt x="479" y="487"/>
                  </a:lnTo>
                  <a:lnTo>
                    <a:pt x="481" y="486"/>
                  </a:lnTo>
                  <a:lnTo>
                    <a:pt x="482" y="485"/>
                  </a:lnTo>
                  <a:lnTo>
                    <a:pt x="484" y="484"/>
                  </a:lnTo>
                  <a:lnTo>
                    <a:pt x="485" y="484"/>
                  </a:lnTo>
                  <a:lnTo>
                    <a:pt x="486" y="482"/>
                  </a:lnTo>
                  <a:lnTo>
                    <a:pt x="486" y="479"/>
                  </a:lnTo>
                  <a:lnTo>
                    <a:pt x="486" y="477"/>
                  </a:lnTo>
                  <a:cubicBezTo>
                    <a:pt x="486" y="477"/>
                    <a:pt x="485" y="476"/>
                    <a:pt x="486" y="475"/>
                  </a:cubicBezTo>
                  <a:cubicBezTo>
                    <a:pt x="486" y="474"/>
                    <a:pt x="486" y="473"/>
                    <a:pt x="486" y="473"/>
                  </a:cubicBezTo>
                  <a:cubicBezTo>
                    <a:pt x="486" y="473"/>
                    <a:pt x="487" y="473"/>
                    <a:pt x="488" y="473"/>
                  </a:cubicBezTo>
                  <a:cubicBezTo>
                    <a:pt x="489" y="473"/>
                    <a:pt x="491" y="473"/>
                    <a:pt x="491" y="473"/>
                  </a:cubicBezTo>
                  <a:lnTo>
                    <a:pt x="495" y="473"/>
                  </a:lnTo>
                  <a:lnTo>
                    <a:pt x="497" y="473"/>
                  </a:lnTo>
                  <a:lnTo>
                    <a:pt x="499" y="471"/>
                  </a:lnTo>
                  <a:lnTo>
                    <a:pt x="503" y="471"/>
                  </a:lnTo>
                  <a:cubicBezTo>
                    <a:pt x="503" y="471"/>
                    <a:pt x="504" y="471"/>
                    <a:pt x="505" y="471"/>
                  </a:cubicBezTo>
                  <a:cubicBezTo>
                    <a:pt x="506" y="471"/>
                    <a:pt x="509" y="471"/>
                    <a:pt x="509" y="471"/>
                  </a:cubicBezTo>
                  <a:lnTo>
                    <a:pt x="511" y="471"/>
                  </a:lnTo>
                  <a:lnTo>
                    <a:pt x="512" y="469"/>
                  </a:lnTo>
                  <a:lnTo>
                    <a:pt x="512" y="467"/>
                  </a:lnTo>
                  <a:lnTo>
                    <a:pt x="513" y="465"/>
                  </a:lnTo>
                  <a:lnTo>
                    <a:pt x="513" y="462"/>
                  </a:lnTo>
                  <a:lnTo>
                    <a:pt x="514" y="460"/>
                  </a:lnTo>
                  <a:lnTo>
                    <a:pt x="515" y="457"/>
                  </a:lnTo>
                  <a:lnTo>
                    <a:pt x="516" y="457"/>
                  </a:lnTo>
                  <a:lnTo>
                    <a:pt x="517" y="457"/>
                  </a:lnTo>
                  <a:lnTo>
                    <a:pt x="519" y="457"/>
                  </a:lnTo>
                  <a:lnTo>
                    <a:pt x="521" y="456"/>
                  </a:lnTo>
                  <a:cubicBezTo>
                    <a:pt x="522" y="455"/>
                    <a:pt x="524" y="455"/>
                    <a:pt x="524" y="455"/>
                  </a:cubicBezTo>
                  <a:lnTo>
                    <a:pt x="526" y="456"/>
                  </a:lnTo>
                  <a:lnTo>
                    <a:pt x="529" y="458"/>
                  </a:lnTo>
                  <a:lnTo>
                    <a:pt x="530" y="460"/>
                  </a:lnTo>
                  <a:lnTo>
                    <a:pt x="532" y="460"/>
                  </a:lnTo>
                  <a:lnTo>
                    <a:pt x="534" y="460"/>
                  </a:lnTo>
                  <a:lnTo>
                    <a:pt x="536" y="459"/>
                  </a:lnTo>
                  <a:cubicBezTo>
                    <a:pt x="536" y="459"/>
                    <a:pt x="536" y="459"/>
                    <a:pt x="536" y="458"/>
                  </a:cubicBezTo>
                  <a:cubicBezTo>
                    <a:pt x="536" y="457"/>
                    <a:pt x="537" y="457"/>
                    <a:pt x="536" y="456"/>
                  </a:cubicBezTo>
                  <a:cubicBezTo>
                    <a:pt x="535" y="454"/>
                    <a:pt x="535" y="454"/>
                    <a:pt x="534" y="453"/>
                  </a:cubicBezTo>
                  <a:cubicBezTo>
                    <a:pt x="533" y="453"/>
                    <a:pt x="532" y="453"/>
                    <a:pt x="532" y="453"/>
                  </a:cubicBezTo>
                  <a:lnTo>
                    <a:pt x="532" y="451"/>
                  </a:lnTo>
                  <a:lnTo>
                    <a:pt x="533" y="450"/>
                  </a:lnTo>
                  <a:cubicBezTo>
                    <a:pt x="533" y="450"/>
                    <a:pt x="534" y="450"/>
                    <a:pt x="534" y="448"/>
                  </a:cubicBezTo>
                  <a:cubicBezTo>
                    <a:pt x="534" y="447"/>
                    <a:pt x="534" y="447"/>
                    <a:pt x="534" y="447"/>
                  </a:cubicBezTo>
                  <a:lnTo>
                    <a:pt x="534" y="446"/>
                  </a:lnTo>
                  <a:lnTo>
                    <a:pt x="534" y="444"/>
                  </a:lnTo>
                  <a:cubicBezTo>
                    <a:pt x="534" y="444"/>
                    <a:pt x="533" y="443"/>
                    <a:pt x="535" y="443"/>
                  </a:cubicBezTo>
                  <a:cubicBezTo>
                    <a:pt x="536" y="443"/>
                    <a:pt x="538" y="442"/>
                    <a:pt x="538" y="442"/>
                  </a:cubicBezTo>
                  <a:lnTo>
                    <a:pt x="540" y="440"/>
                  </a:lnTo>
                  <a:lnTo>
                    <a:pt x="544" y="440"/>
                  </a:lnTo>
                  <a:lnTo>
                    <a:pt x="545" y="438"/>
                  </a:lnTo>
                  <a:cubicBezTo>
                    <a:pt x="545" y="438"/>
                    <a:pt x="547" y="436"/>
                    <a:pt x="548" y="436"/>
                  </a:cubicBezTo>
                  <a:cubicBezTo>
                    <a:pt x="549" y="436"/>
                    <a:pt x="551" y="436"/>
                    <a:pt x="551" y="436"/>
                  </a:cubicBezTo>
                  <a:lnTo>
                    <a:pt x="551" y="434"/>
                  </a:lnTo>
                  <a:lnTo>
                    <a:pt x="549" y="431"/>
                  </a:lnTo>
                  <a:lnTo>
                    <a:pt x="547" y="429"/>
                  </a:lnTo>
                  <a:lnTo>
                    <a:pt x="541" y="426"/>
                  </a:lnTo>
                  <a:lnTo>
                    <a:pt x="536" y="422"/>
                  </a:lnTo>
                  <a:lnTo>
                    <a:pt x="533" y="421"/>
                  </a:lnTo>
                  <a:lnTo>
                    <a:pt x="530" y="420"/>
                  </a:lnTo>
                  <a:lnTo>
                    <a:pt x="529" y="419"/>
                  </a:lnTo>
                  <a:lnTo>
                    <a:pt x="527" y="418"/>
                  </a:lnTo>
                  <a:lnTo>
                    <a:pt x="525" y="416"/>
                  </a:lnTo>
                  <a:lnTo>
                    <a:pt x="520" y="418"/>
                  </a:lnTo>
                  <a:lnTo>
                    <a:pt x="519" y="417"/>
                  </a:lnTo>
                  <a:lnTo>
                    <a:pt x="517" y="415"/>
                  </a:lnTo>
                  <a:lnTo>
                    <a:pt x="513" y="412"/>
                  </a:lnTo>
                  <a:lnTo>
                    <a:pt x="508" y="410"/>
                  </a:lnTo>
                  <a:lnTo>
                    <a:pt x="504" y="410"/>
                  </a:lnTo>
                  <a:lnTo>
                    <a:pt x="503" y="407"/>
                  </a:lnTo>
                  <a:lnTo>
                    <a:pt x="502" y="400"/>
                  </a:lnTo>
                  <a:lnTo>
                    <a:pt x="501" y="394"/>
                  </a:lnTo>
                  <a:lnTo>
                    <a:pt x="501" y="390"/>
                  </a:lnTo>
                  <a:lnTo>
                    <a:pt x="497" y="387"/>
                  </a:lnTo>
                  <a:lnTo>
                    <a:pt x="498" y="384"/>
                  </a:lnTo>
                  <a:lnTo>
                    <a:pt x="499" y="382"/>
                  </a:lnTo>
                  <a:lnTo>
                    <a:pt x="501" y="380"/>
                  </a:lnTo>
                  <a:lnTo>
                    <a:pt x="504" y="378"/>
                  </a:lnTo>
                  <a:lnTo>
                    <a:pt x="508" y="379"/>
                  </a:lnTo>
                  <a:lnTo>
                    <a:pt x="510" y="382"/>
                  </a:lnTo>
                  <a:cubicBezTo>
                    <a:pt x="510" y="382"/>
                    <a:pt x="510" y="382"/>
                    <a:pt x="512" y="382"/>
                  </a:cubicBezTo>
                  <a:cubicBezTo>
                    <a:pt x="514" y="382"/>
                    <a:pt x="515" y="381"/>
                    <a:pt x="516" y="381"/>
                  </a:cubicBezTo>
                  <a:cubicBezTo>
                    <a:pt x="517" y="381"/>
                    <a:pt x="522" y="380"/>
                    <a:pt x="522" y="380"/>
                  </a:cubicBezTo>
                  <a:lnTo>
                    <a:pt x="527" y="379"/>
                  </a:lnTo>
                  <a:lnTo>
                    <a:pt x="531" y="379"/>
                  </a:lnTo>
                  <a:lnTo>
                    <a:pt x="538" y="379"/>
                  </a:lnTo>
                  <a:lnTo>
                    <a:pt x="543" y="379"/>
                  </a:lnTo>
                  <a:lnTo>
                    <a:pt x="546" y="377"/>
                  </a:lnTo>
                  <a:lnTo>
                    <a:pt x="548" y="374"/>
                  </a:lnTo>
                  <a:lnTo>
                    <a:pt x="552" y="371"/>
                  </a:lnTo>
                  <a:lnTo>
                    <a:pt x="554" y="368"/>
                  </a:lnTo>
                  <a:lnTo>
                    <a:pt x="559" y="368"/>
                  </a:lnTo>
                  <a:lnTo>
                    <a:pt x="560" y="366"/>
                  </a:lnTo>
                  <a:lnTo>
                    <a:pt x="560" y="363"/>
                  </a:lnTo>
                  <a:lnTo>
                    <a:pt x="559" y="362"/>
                  </a:lnTo>
                  <a:lnTo>
                    <a:pt x="560" y="359"/>
                  </a:lnTo>
                  <a:lnTo>
                    <a:pt x="561" y="356"/>
                  </a:lnTo>
                  <a:lnTo>
                    <a:pt x="562" y="352"/>
                  </a:lnTo>
                  <a:lnTo>
                    <a:pt x="564" y="350"/>
                  </a:lnTo>
                  <a:lnTo>
                    <a:pt x="564" y="347"/>
                  </a:lnTo>
                  <a:lnTo>
                    <a:pt x="564" y="344"/>
                  </a:lnTo>
                  <a:lnTo>
                    <a:pt x="565" y="340"/>
                  </a:lnTo>
                  <a:lnTo>
                    <a:pt x="567" y="339"/>
                  </a:lnTo>
                  <a:lnTo>
                    <a:pt x="568" y="336"/>
                  </a:lnTo>
                  <a:cubicBezTo>
                    <a:pt x="568" y="336"/>
                    <a:pt x="570" y="336"/>
                    <a:pt x="571" y="335"/>
                  </a:cubicBezTo>
                  <a:cubicBezTo>
                    <a:pt x="573" y="334"/>
                    <a:pt x="576" y="333"/>
                    <a:pt x="576" y="333"/>
                  </a:cubicBezTo>
                  <a:lnTo>
                    <a:pt x="577" y="332"/>
                  </a:lnTo>
                  <a:lnTo>
                    <a:pt x="580" y="330"/>
                  </a:lnTo>
                  <a:lnTo>
                    <a:pt x="582" y="328"/>
                  </a:lnTo>
                  <a:lnTo>
                    <a:pt x="582" y="331"/>
                  </a:lnTo>
                  <a:lnTo>
                    <a:pt x="583" y="332"/>
                  </a:lnTo>
                  <a:lnTo>
                    <a:pt x="585" y="332"/>
                  </a:lnTo>
                  <a:cubicBezTo>
                    <a:pt x="585" y="332"/>
                    <a:pt x="585" y="330"/>
                    <a:pt x="587" y="330"/>
                  </a:cubicBezTo>
                  <a:cubicBezTo>
                    <a:pt x="588" y="330"/>
                    <a:pt x="589" y="328"/>
                    <a:pt x="589" y="328"/>
                  </a:cubicBezTo>
                  <a:cubicBezTo>
                    <a:pt x="589" y="328"/>
                    <a:pt x="589" y="327"/>
                    <a:pt x="591" y="326"/>
                  </a:cubicBezTo>
                  <a:cubicBezTo>
                    <a:pt x="592" y="326"/>
                    <a:pt x="593" y="326"/>
                    <a:pt x="593" y="326"/>
                  </a:cubicBezTo>
                  <a:lnTo>
                    <a:pt x="593" y="324"/>
                  </a:lnTo>
                  <a:cubicBezTo>
                    <a:pt x="593" y="324"/>
                    <a:pt x="591" y="324"/>
                    <a:pt x="592" y="323"/>
                  </a:cubicBezTo>
                  <a:cubicBezTo>
                    <a:pt x="594" y="322"/>
                    <a:pt x="594" y="323"/>
                    <a:pt x="595" y="322"/>
                  </a:cubicBezTo>
                  <a:cubicBezTo>
                    <a:pt x="595" y="320"/>
                    <a:pt x="596" y="315"/>
                    <a:pt x="596" y="315"/>
                  </a:cubicBezTo>
                  <a:lnTo>
                    <a:pt x="595" y="311"/>
                  </a:lnTo>
                  <a:lnTo>
                    <a:pt x="594" y="306"/>
                  </a:lnTo>
                  <a:lnTo>
                    <a:pt x="593" y="300"/>
                  </a:lnTo>
                  <a:lnTo>
                    <a:pt x="591" y="297"/>
                  </a:lnTo>
                  <a:lnTo>
                    <a:pt x="591" y="292"/>
                  </a:lnTo>
                  <a:lnTo>
                    <a:pt x="589" y="289"/>
                  </a:lnTo>
                  <a:lnTo>
                    <a:pt x="588" y="287"/>
                  </a:lnTo>
                  <a:lnTo>
                    <a:pt x="590" y="284"/>
                  </a:lnTo>
                  <a:lnTo>
                    <a:pt x="594" y="282"/>
                  </a:lnTo>
                  <a:lnTo>
                    <a:pt x="597" y="280"/>
                  </a:lnTo>
                  <a:lnTo>
                    <a:pt x="599" y="278"/>
                  </a:lnTo>
                  <a:lnTo>
                    <a:pt x="602" y="276"/>
                  </a:lnTo>
                  <a:lnTo>
                    <a:pt x="602" y="274"/>
                  </a:lnTo>
                  <a:lnTo>
                    <a:pt x="603" y="271"/>
                  </a:lnTo>
                  <a:lnTo>
                    <a:pt x="603" y="269"/>
                  </a:lnTo>
                  <a:lnTo>
                    <a:pt x="604" y="268"/>
                  </a:lnTo>
                  <a:lnTo>
                    <a:pt x="600" y="268"/>
                  </a:lnTo>
                  <a:lnTo>
                    <a:pt x="598" y="268"/>
                  </a:lnTo>
                  <a:lnTo>
                    <a:pt x="597" y="267"/>
                  </a:lnTo>
                  <a:cubicBezTo>
                    <a:pt x="597" y="267"/>
                    <a:pt x="596" y="267"/>
                    <a:pt x="596" y="266"/>
                  </a:cubicBezTo>
                  <a:cubicBezTo>
                    <a:pt x="596" y="265"/>
                    <a:pt x="596" y="264"/>
                    <a:pt x="596" y="264"/>
                  </a:cubicBezTo>
                  <a:lnTo>
                    <a:pt x="596" y="261"/>
                  </a:lnTo>
                  <a:cubicBezTo>
                    <a:pt x="596" y="261"/>
                    <a:pt x="596" y="262"/>
                    <a:pt x="595" y="260"/>
                  </a:cubicBezTo>
                  <a:cubicBezTo>
                    <a:pt x="593" y="258"/>
                    <a:pt x="593" y="258"/>
                    <a:pt x="592" y="258"/>
                  </a:cubicBezTo>
                  <a:cubicBezTo>
                    <a:pt x="591" y="257"/>
                    <a:pt x="590" y="258"/>
                    <a:pt x="589" y="256"/>
                  </a:cubicBezTo>
                  <a:cubicBezTo>
                    <a:pt x="589" y="255"/>
                    <a:pt x="588" y="255"/>
                    <a:pt x="587" y="254"/>
                  </a:cubicBezTo>
                  <a:cubicBezTo>
                    <a:pt x="587" y="253"/>
                    <a:pt x="587" y="254"/>
                    <a:pt x="587" y="252"/>
                  </a:cubicBezTo>
                  <a:cubicBezTo>
                    <a:pt x="587" y="250"/>
                    <a:pt x="587" y="249"/>
                    <a:pt x="587" y="249"/>
                  </a:cubicBezTo>
                  <a:cubicBezTo>
                    <a:pt x="587" y="249"/>
                    <a:pt x="588" y="248"/>
                    <a:pt x="590" y="247"/>
                  </a:cubicBezTo>
                  <a:cubicBezTo>
                    <a:pt x="591" y="245"/>
                    <a:pt x="591" y="245"/>
                    <a:pt x="592" y="244"/>
                  </a:cubicBezTo>
                  <a:cubicBezTo>
                    <a:pt x="593" y="244"/>
                    <a:pt x="592" y="244"/>
                    <a:pt x="594" y="244"/>
                  </a:cubicBezTo>
                  <a:cubicBezTo>
                    <a:pt x="596" y="244"/>
                    <a:pt x="596" y="244"/>
                    <a:pt x="598" y="244"/>
                  </a:cubicBezTo>
                  <a:cubicBezTo>
                    <a:pt x="599" y="244"/>
                    <a:pt x="600" y="244"/>
                    <a:pt x="602" y="243"/>
                  </a:cubicBezTo>
                  <a:cubicBezTo>
                    <a:pt x="604" y="243"/>
                    <a:pt x="605" y="242"/>
                    <a:pt x="606" y="242"/>
                  </a:cubicBezTo>
                  <a:cubicBezTo>
                    <a:pt x="608" y="242"/>
                    <a:pt x="607" y="242"/>
                    <a:pt x="608" y="241"/>
                  </a:cubicBezTo>
                  <a:cubicBezTo>
                    <a:pt x="610" y="241"/>
                    <a:pt x="608" y="242"/>
                    <a:pt x="610" y="240"/>
                  </a:cubicBezTo>
                  <a:cubicBezTo>
                    <a:pt x="611" y="239"/>
                    <a:pt x="611" y="239"/>
                    <a:pt x="612" y="238"/>
                  </a:cubicBezTo>
                  <a:cubicBezTo>
                    <a:pt x="612" y="236"/>
                    <a:pt x="612" y="235"/>
                    <a:pt x="612" y="234"/>
                  </a:cubicBezTo>
                  <a:cubicBezTo>
                    <a:pt x="612" y="233"/>
                    <a:pt x="612" y="231"/>
                    <a:pt x="612" y="231"/>
                  </a:cubicBezTo>
                  <a:lnTo>
                    <a:pt x="611" y="227"/>
                  </a:lnTo>
                  <a:lnTo>
                    <a:pt x="610" y="225"/>
                  </a:lnTo>
                  <a:cubicBezTo>
                    <a:pt x="610" y="225"/>
                    <a:pt x="610" y="224"/>
                    <a:pt x="609" y="224"/>
                  </a:cubicBezTo>
                  <a:cubicBezTo>
                    <a:pt x="607" y="223"/>
                    <a:pt x="604" y="223"/>
                    <a:pt x="604" y="223"/>
                  </a:cubicBezTo>
                  <a:lnTo>
                    <a:pt x="600" y="220"/>
                  </a:lnTo>
                  <a:cubicBezTo>
                    <a:pt x="600" y="220"/>
                    <a:pt x="599" y="219"/>
                    <a:pt x="598" y="218"/>
                  </a:cubicBezTo>
                  <a:cubicBezTo>
                    <a:pt x="597" y="217"/>
                    <a:pt x="595" y="216"/>
                    <a:pt x="595" y="216"/>
                  </a:cubicBezTo>
                  <a:cubicBezTo>
                    <a:pt x="595" y="216"/>
                    <a:pt x="594" y="216"/>
                    <a:pt x="593" y="214"/>
                  </a:cubicBezTo>
                  <a:cubicBezTo>
                    <a:pt x="593" y="213"/>
                    <a:pt x="589" y="209"/>
                    <a:pt x="589" y="209"/>
                  </a:cubicBezTo>
                  <a:cubicBezTo>
                    <a:pt x="589" y="209"/>
                    <a:pt x="589" y="208"/>
                    <a:pt x="589" y="206"/>
                  </a:cubicBezTo>
                  <a:cubicBezTo>
                    <a:pt x="590" y="205"/>
                    <a:pt x="590" y="201"/>
                    <a:pt x="590" y="201"/>
                  </a:cubicBezTo>
                  <a:lnTo>
                    <a:pt x="589" y="198"/>
                  </a:lnTo>
                  <a:lnTo>
                    <a:pt x="585" y="197"/>
                  </a:lnTo>
                  <a:lnTo>
                    <a:pt x="584" y="203"/>
                  </a:lnTo>
                  <a:lnTo>
                    <a:pt x="583" y="206"/>
                  </a:lnTo>
                  <a:lnTo>
                    <a:pt x="581" y="208"/>
                  </a:lnTo>
                  <a:lnTo>
                    <a:pt x="579" y="208"/>
                  </a:lnTo>
                  <a:lnTo>
                    <a:pt x="577" y="206"/>
                  </a:lnTo>
                  <a:cubicBezTo>
                    <a:pt x="577" y="206"/>
                    <a:pt x="577" y="205"/>
                    <a:pt x="576" y="203"/>
                  </a:cubicBezTo>
                  <a:cubicBezTo>
                    <a:pt x="576" y="201"/>
                    <a:pt x="575" y="201"/>
                    <a:pt x="575" y="200"/>
                  </a:cubicBezTo>
                  <a:cubicBezTo>
                    <a:pt x="574" y="199"/>
                    <a:pt x="573" y="195"/>
                    <a:pt x="573" y="195"/>
                  </a:cubicBezTo>
                  <a:lnTo>
                    <a:pt x="573" y="193"/>
                  </a:lnTo>
                  <a:lnTo>
                    <a:pt x="574" y="190"/>
                  </a:lnTo>
                  <a:lnTo>
                    <a:pt x="576" y="187"/>
                  </a:lnTo>
                  <a:lnTo>
                    <a:pt x="574" y="185"/>
                  </a:lnTo>
                  <a:cubicBezTo>
                    <a:pt x="574" y="185"/>
                    <a:pt x="573" y="183"/>
                    <a:pt x="575" y="183"/>
                  </a:cubicBezTo>
                  <a:cubicBezTo>
                    <a:pt x="577" y="183"/>
                    <a:pt x="577" y="182"/>
                    <a:pt x="577" y="182"/>
                  </a:cubicBezTo>
                  <a:cubicBezTo>
                    <a:pt x="577" y="182"/>
                    <a:pt x="578" y="181"/>
                    <a:pt x="579" y="180"/>
                  </a:cubicBezTo>
                  <a:cubicBezTo>
                    <a:pt x="580" y="179"/>
                    <a:pt x="580" y="179"/>
                    <a:pt x="580" y="178"/>
                  </a:cubicBezTo>
                  <a:cubicBezTo>
                    <a:pt x="580" y="177"/>
                    <a:pt x="581" y="174"/>
                    <a:pt x="580" y="173"/>
                  </a:cubicBezTo>
                  <a:cubicBezTo>
                    <a:pt x="579" y="172"/>
                    <a:pt x="578" y="173"/>
                    <a:pt x="578" y="172"/>
                  </a:cubicBezTo>
                  <a:cubicBezTo>
                    <a:pt x="578" y="170"/>
                    <a:pt x="577" y="170"/>
                    <a:pt x="577" y="168"/>
                  </a:cubicBezTo>
                  <a:cubicBezTo>
                    <a:pt x="577" y="167"/>
                    <a:pt x="578" y="168"/>
                    <a:pt x="577" y="166"/>
                  </a:cubicBezTo>
                  <a:cubicBezTo>
                    <a:pt x="577" y="165"/>
                    <a:pt x="578" y="165"/>
                    <a:pt x="576" y="163"/>
                  </a:cubicBezTo>
                  <a:cubicBezTo>
                    <a:pt x="575" y="161"/>
                    <a:pt x="574" y="160"/>
                    <a:pt x="574" y="160"/>
                  </a:cubicBezTo>
                  <a:lnTo>
                    <a:pt x="573" y="157"/>
                  </a:lnTo>
                  <a:lnTo>
                    <a:pt x="572" y="155"/>
                  </a:lnTo>
                  <a:lnTo>
                    <a:pt x="572" y="152"/>
                  </a:lnTo>
                  <a:lnTo>
                    <a:pt x="569" y="145"/>
                  </a:lnTo>
                  <a:lnTo>
                    <a:pt x="568" y="142"/>
                  </a:lnTo>
                  <a:cubicBezTo>
                    <a:pt x="568" y="142"/>
                    <a:pt x="569" y="141"/>
                    <a:pt x="568" y="140"/>
                  </a:cubicBezTo>
                  <a:cubicBezTo>
                    <a:pt x="567" y="139"/>
                    <a:pt x="567" y="139"/>
                    <a:pt x="566" y="138"/>
                  </a:cubicBezTo>
                  <a:cubicBezTo>
                    <a:pt x="566" y="137"/>
                    <a:pt x="566" y="138"/>
                    <a:pt x="566" y="137"/>
                  </a:cubicBezTo>
                  <a:cubicBezTo>
                    <a:pt x="566" y="135"/>
                    <a:pt x="565" y="134"/>
                    <a:pt x="565" y="134"/>
                  </a:cubicBezTo>
                  <a:lnTo>
                    <a:pt x="565" y="131"/>
                  </a:lnTo>
                  <a:lnTo>
                    <a:pt x="565" y="130"/>
                  </a:lnTo>
                  <a:lnTo>
                    <a:pt x="564" y="127"/>
                  </a:lnTo>
                  <a:lnTo>
                    <a:pt x="563" y="126"/>
                  </a:lnTo>
                  <a:cubicBezTo>
                    <a:pt x="563" y="126"/>
                    <a:pt x="562" y="124"/>
                    <a:pt x="562" y="123"/>
                  </a:cubicBezTo>
                  <a:cubicBezTo>
                    <a:pt x="562" y="122"/>
                    <a:pt x="562" y="121"/>
                    <a:pt x="563" y="120"/>
                  </a:cubicBezTo>
                  <a:cubicBezTo>
                    <a:pt x="563" y="119"/>
                    <a:pt x="564" y="119"/>
                    <a:pt x="564" y="118"/>
                  </a:cubicBezTo>
                  <a:cubicBezTo>
                    <a:pt x="565" y="117"/>
                    <a:pt x="565" y="117"/>
                    <a:pt x="565" y="116"/>
                  </a:cubicBezTo>
                  <a:cubicBezTo>
                    <a:pt x="565" y="115"/>
                    <a:pt x="565" y="113"/>
                    <a:pt x="565" y="113"/>
                  </a:cubicBezTo>
                  <a:lnTo>
                    <a:pt x="565" y="110"/>
                  </a:lnTo>
                  <a:lnTo>
                    <a:pt x="569" y="108"/>
                  </a:lnTo>
                  <a:lnTo>
                    <a:pt x="571" y="106"/>
                  </a:lnTo>
                  <a:cubicBezTo>
                    <a:pt x="571" y="106"/>
                    <a:pt x="575" y="107"/>
                    <a:pt x="576" y="107"/>
                  </a:cubicBezTo>
                  <a:cubicBezTo>
                    <a:pt x="578" y="107"/>
                    <a:pt x="580" y="106"/>
                    <a:pt x="580" y="106"/>
                  </a:cubicBezTo>
                  <a:lnTo>
                    <a:pt x="583" y="105"/>
                  </a:lnTo>
                  <a:lnTo>
                    <a:pt x="587" y="102"/>
                  </a:lnTo>
                  <a:lnTo>
                    <a:pt x="590" y="100"/>
                  </a:lnTo>
                  <a:lnTo>
                    <a:pt x="593" y="97"/>
                  </a:lnTo>
                  <a:lnTo>
                    <a:pt x="591" y="91"/>
                  </a:lnTo>
                  <a:lnTo>
                    <a:pt x="589" y="83"/>
                  </a:lnTo>
                  <a:lnTo>
                    <a:pt x="580" y="80"/>
                  </a:lnTo>
                  <a:lnTo>
                    <a:pt x="586" y="71"/>
                  </a:lnTo>
                  <a:lnTo>
                    <a:pt x="583" y="67"/>
                  </a:lnTo>
                  <a:lnTo>
                    <a:pt x="582" y="64"/>
                  </a:lnTo>
                  <a:cubicBezTo>
                    <a:pt x="582" y="64"/>
                    <a:pt x="581" y="62"/>
                    <a:pt x="583" y="62"/>
                  </a:cubicBezTo>
                  <a:cubicBezTo>
                    <a:pt x="584" y="62"/>
                    <a:pt x="587" y="62"/>
                    <a:pt x="587" y="62"/>
                  </a:cubicBezTo>
                  <a:lnTo>
                    <a:pt x="590" y="61"/>
                  </a:lnTo>
                  <a:cubicBezTo>
                    <a:pt x="590" y="61"/>
                    <a:pt x="589" y="58"/>
                    <a:pt x="589" y="57"/>
                  </a:cubicBezTo>
                  <a:cubicBezTo>
                    <a:pt x="589" y="56"/>
                    <a:pt x="588" y="51"/>
                    <a:pt x="588" y="51"/>
                  </a:cubicBezTo>
                  <a:lnTo>
                    <a:pt x="587" y="48"/>
                  </a:lnTo>
                  <a:lnTo>
                    <a:pt x="587" y="44"/>
                  </a:lnTo>
                  <a:lnTo>
                    <a:pt x="589" y="41"/>
                  </a:lnTo>
                  <a:lnTo>
                    <a:pt x="590" y="38"/>
                  </a:lnTo>
                  <a:lnTo>
                    <a:pt x="588" y="36"/>
                  </a:lnTo>
                  <a:lnTo>
                    <a:pt x="587" y="33"/>
                  </a:lnTo>
                  <a:lnTo>
                    <a:pt x="588" y="29"/>
                  </a:lnTo>
                  <a:lnTo>
                    <a:pt x="585" y="26"/>
                  </a:lnTo>
                  <a:lnTo>
                    <a:pt x="581" y="23"/>
                  </a:lnTo>
                  <a:lnTo>
                    <a:pt x="577" y="24"/>
                  </a:lnTo>
                  <a:cubicBezTo>
                    <a:pt x="577" y="24"/>
                    <a:pt x="575" y="23"/>
                    <a:pt x="575" y="22"/>
                  </a:cubicBezTo>
                  <a:cubicBezTo>
                    <a:pt x="575" y="21"/>
                    <a:pt x="573" y="12"/>
                    <a:pt x="573" y="12"/>
                  </a:cubicBezTo>
                  <a:cubicBezTo>
                    <a:pt x="573" y="12"/>
                    <a:pt x="571" y="6"/>
                    <a:pt x="571" y="5"/>
                  </a:cubicBezTo>
                  <a:cubicBezTo>
                    <a:pt x="571" y="4"/>
                    <a:pt x="571" y="3"/>
                    <a:pt x="571" y="1"/>
                  </a:cubicBezTo>
                  <a:lnTo>
                    <a:pt x="570" y="1"/>
                  </a:lnTo>
                  <a:lnTo>
                    <a:pt x="563" y="1"/>
                  </a:lnTo>
                  <a:lnTo>
                    <a:pt x="558" y="0"/>
                  </a:lnTo>
                  <a:lnTo>
                    <a:pt x="554" y="2"/>
                  </a:lnTo>
                  <a:lnTo>
                    <a:pt x="549" y="3"/>
                  </a:lnTo>
                  <a:lnTo>
                    <a:pt x="538" y="5"/>
                  </a:lnTo>
                  <a:lnTo>
                    <a:pt x="534" y="8"/>
                  </a:lnTo>
                  <a:lnTo>
                    <a:pt x="529" y="9"/>
                  </a:lnTo>
                  <a:lnTo>
                    <a:pt x="526" y="10"/>
                  </a:lnTo>
                  <a:lnTo>
                    <a:pt x="524" y="12"/>
                  </a:lnTo>
                  <a:lnTo>
                    <a:pt x="521" y="14"/>
                  </a:lnTo>
                  <a:lnTo>
                    <a:pt x="515" y="19"/>
                  </a:lnTo>
                  <a:lnTo>
                    <a:pt x="511" y="23"/>
                  </a:lnTo>
                  <a:lnTo>
                    <a:pt x="506" y="30"/>
                  </a:lnTo>
                  <a:lnTo>
                    <a:pt x="502" y="37"/>
                  </a:lnTo>
                  <a:lnTo>
                    <a:pt x="499" y="41"/>
                  </a:lnTo>
                  <a:lnTo>
                    <a:pt x="494" y="45"/>
                  </a:lnTo>
                  <a:lnTo>
                    <a:pt x="492" y="48"/>
                  </a:lnTo>
                  <a:lnTo>
                    <a:pt x="488" y="53"/>
                  </a:lnTo>
                  <a:lnTo>
                    <a:pt x="484" y="59"/>
                  </a:lnTo>
                  <a:lnTo>
                    <a:pt x="480" y="65"/>
                  </a:lnTo>
                  <a:lnTo>
                    <a:pt x="472" y="73"/>
                  </a:lnTo>
                  <a:lnTo>
                    <a:pt x="467" y="77"/>
                  </a:lnTo>
                  <a:lnTo>
                    <a:pt x="462" y="81"/>
                  </a:lnTo>
                  <a:lnTo>
                    <a:pt x="457" y="87"/>
                  </a:lnTo>
                  <a:lnTo>
                    <a:pt x="452" y="91"/>
                  </a:lnTo>
                  <a:lnTo>
                    <a:pt x="446" y="94"/>
                  </a:lnTo>
                  <a:lnTo>
                    <a:pt x="440" y="97"/>
                  </a:lnTo>
                  <a:lnTo>
                    <a:pt x="431" y="100"/>
                  </a:lnTo>
                  <a:lnTo>
                    <a:pt x="426" y="102"/>
                  </a:lnTo>
                  <a:lnTo>
                    <a:pt x="413" y="105"/>
                  </a:lnTo>
                  <a:lnTo>
                    <a:pt x="403" y="106"/>
                  </a:lnTo>
                  <a:lnTo>
                    <a:pt x="394" y="107"/>
                  </a:lnTo>
                  <a:lnTo>
                    <a:pt x="390" y="107"/>
                  </a:lnTo>
                  <a:lnTo>
                    <a:pt x="381" y="109"/>
                  </a:lnTo>
                  <a:lnTo>
                    <a:pt x="377" y="110"/>
                  </a:lnTo>
                  <a:lnTo>
                    <a:pt x="369" y="114"/>
                  </a:lnTo>
                  <a:lnTo>
                    <a:pt x="363" y="116"/>
                  </a:lnTo>
                  <a:lnTo>
                    <a:pt x="357" y="118"/>
                  </a:lnTo>
                  <a:lnTo>
                    <a:pt x="349" y="120"/>
                  </a:lnTo>
                  <a:lnTo>
                    <a:pt x="340" y="122"/>
                  </a:lnTo>
                  <a:lnTo>
                    <a:pt x="331" y="123"/>
                  </a:lnTo>
                  <a:lnTo>
                    <a:pt x="324" y="124"/>
                  </a:lnTo>
                  <a:lnTo>
                    <a:pt x="320" y="127"/>
                  </a:lnTo>
                  <a:lnTo>
                    <a:pt x="313" y="129"/>
                  </a:lnTo>
                  <a:cubicBezTo>
                    <a:pt x="313" y="129"/>
                    <a:pt x="305" y="130"/>
                    <a:pt x="304" y="130"/>
                  </a:cubicBezTo>
                  <a:cubicBezTo>
                    <a:pt x="303" y="130"/>
                    <a:pt x="300" y="130"/>
                    <a:pt x="300" y="130"/>
                  </a:cubicBezTo>
                  <a:lnTo>
                    <a:pt x="290" y="132"/>
                  </a:lnTo>
                  <a:cubicBezTo>
                    <a:pt x="290" y="132"/>
                    <a:pt x="283" y="133"/>
                    <a:pt x="281" y="133"/>
                  </a:cubicBezTo>
                  <a:cubicBezTo>
                    <a:pt x="280" y="133"/>
                    <a:pt x="270" y="136"/>
                    <a:pt x="270" y="136"/>
                  </a:cubicBezTo>
                  <a:lnTo>
                    <a:pt x="259" y="140"/>
                  </a:lnTo>
                  <a:lnTo>
                    <a:pt x="242" y="144"/>
                  </a:lnTo>
                  <a:lnTo>
                    <a:pt x="233" y="147"/>
                  </a:lnTo>
                  <a:lnTo>
                    <a:pt x="225" y="149"/>
                  </a:lnTo>
                  <a:lnTo>
                    <a:pt x="215" y="152"/>
                  </a:lnTo>
                  <a:lnTo>
                    <a:pt x="207" y="156"/>
                  </a:lnTo>
                  <a:lnTo>
                    <a:pt x="190" y="162"/>
                  </a:lnTo>
                  <a:lnTo>
                    <a:pt x="181" y="165"/>
                  </a:lnTo>
                  <a:lnTo>
                    <a:pt x="168" y="168"/>
                  </a:lnTo>
                  <a:lnTo>
                    <a:pt x="153" y="173"/>
                  </a:lnTo>
                  <a:lnTo>
                    <a:pt x="147" y="175"/>
                  </a:lnTo>
                  <a:lnTo>
                    <a:pt x="144" y="176"/>
                  </a:lnTo>
                  <a:lnTo>
                    <a:pt x="138" y="179"/>
                  </a:lnTo>
                  <a:lnTo>
                    <a:pt x="130" y="181"/>
                  </a:lnTo>
                  <a:lnTo>
                    <a:pt x="121" y="184"/>
                  </a:lnTo>
                  <a:lnTo>
                    <a:pt x="114" y="186"/>
                  </a:lnTo>
                  <a:lnTo>
                    <a:pt x="107" y="188"/>
                  </a:lnTo>
                  <a:lnTo>
                    <a:pt x="102" y="190"/>
                  </a:lnTo>
                  <a:lnTo>
                    <a:pt x="99" y="194"/>
                  </a:lnTo>
                  <a:lnTo>
                    <a:pt x="94" y="199"/>
                  </a:lnTo>
                  <a:lnTo>
                    <a:pt x="89" y="201"/>
                  </a:lnTo>
                  <a:lnTo>
                    <a:pt x="86" y="203"/>
                  </a:lnTo>
                  <a:lnTo>
                    <a:pt x="79" y="205"/>
                  </a:lnTo>
                  <a:lnTo>
                    <a:pt x="72" y="207"/>
                  </a:lnTo>
                  <a:lnTo>
                    <a:pt x="64" y="204"/>
                  </a:lnTo>
                  <a:lnTo>
                    <a:pt x="53" y="201"/>
                  </a:lnTo>
                  <a:lnTo>
                    <a:pt x="46" y="199"/>
                  </a:lnTo>
                  <a:close/>
                </a:path>
              </a:pathLst>
            </a:custGeom>
            <a:noFill/>
            <a:ln w="19050" cap="flat">
              <a:solidFill>
                <a:srgbClr val="24211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l-PL" sz="120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1063311" y="4081977"/>
              <a:ext cx="1608522" cy="2278913"/>
            </a:xfrm>
            <a:custGeom>
              <a:avLst/>
              <a:gdLst>
                <a:gd name="T0" fmla="*/ 58 w 169"/>
                <a:gd name="T1" fmla="*/ 230 h 239"/>
                <a:gd name="T2" fmla="*/ 48 w 169"/>
                <a:gd name="T3" fmla="*/ 217 h 239"/>
                <a:gd name="T4" fmla="*/ 37 w 169"/>
                <a:gd name="T5" fmla="*/ 205 h 239"/>
                <a:gd name="T6" fmla="*/ 25 w 169"/>
                <a:gd name="T7" fmla="*/ 195 h 239"/>
                <a:gd name="T8" fmla="*/ 19 w 169"/>
                <a:gd name="T9" fmla="*/ 187 h 239"/>
                <a:gd name="T10" fmla="*/ 12 w 169"/>
                <a:gd name="T11" fmla="*/ 183 h 239"/>
                <a:gd name="T12" fmla="*/ 0 w 169"/>
                <a:gd name="T13" fmla="*/ 176 h 239"/>
                <a:gd name="T14" fmla="*/ 7 w 169"/>
                <a:gd name="T15" fmla="*/ 165 h 239"/>
                <a:gd name="T16" fmla="*/ 6 w 169"/>
                <a:gd name="T17" fmla="*/ 147 h 239"/>
                <a:gd name="T18" fmla="*/ 14 w 169"/>
                <a:gd name="T19" fmla="*/ 129 h 239"/>
                <a:gd name="T20" fmla="*/ 28 w 169"/>
                <a:gd name="T21" fmla="*/ 125 h 239"/>
                <a:gd name="T22" fmla="*/ 42 w 169"/>
                <a:gd name="T23" fmla="*/ 114 h 239"/>
                <a:gd name="T24" fmla="*/ 52 w 169"/>
                <a:gd name="T25" fmla="*/ 104 h 239"/>
                <a:gd name="T26" fmla="*/ 58 w 169"/>
                <a:gd name="T27" fmla="*/ 90 h 239"/>
                <a:gd name="T28" fmla="*/ 60 w 169"/>
                <a:gd name="T29" fmla="*/ 76 h 239"/>
                <a:gd name="T30" fmla="*/ 60 w 169"/>
                <a:gd name="T31" fmla="*/ 59 h 239"/>
                <a:gd name="T32" fmla="*/ 69 w 169"/>
                <a:gd name="T33" fmla="*/ 47 h 239"/>
                <a:gd name="T34" fmla="*/ 76 w 169"/>
                <a:gd name="T35" fmla="*/ 33 h 239"/>
                <a:gd name="T36" fmla="*/ 88 w 169"/>
                <a:gd name="T37" fmla="*/ 13 h 239"/>
                <a:gd name="T38" fmla="*/ 98 w 169"/>
                <a:gd name="T39" fmla="*/ 1 h 239"/>
                <a:gd name="T40" fmla="*/ 100 w 169"/>
                <a:gd name="T41" fmla="*/ 4 h 239"/>
                <a:gd name="T42" fmla="*/ 105 w 169"/>
                <a:gd name="T43" fmla="*/ 8 h 239"/>
                <a:gd name="T44" fmla="*/ 117 w 169"/>
                <a:gd name="T45" fmla="*/ 0 h 239"/>
                <a:gd name="T46" fmla="*/ 127 w 169"/>
                <a:gd name="T47" fmla="*/ 3 h 239"/>
                <a:gd name="T48" fmla="*/ 133 w 169"/>
                <a:gd name="T49" fmla="*/ 6 h 239"/>
                <a:gd name="T50" fmla="*/ 139 w 169"/>
                <a:gd name="T51" fmla="*/ 9 h 239"/>
                <a:gd name="T52" fmla="*/ 145 w 169"/>
                <a:gd name="T53" fmla="*/ 14 h 239"/>
                <a:gd name="T54" fmla="*/ 153 w 169"/>
                <a:gd name="T55" fmla="*/ 19 h 239"/>
                <a:gd name="T56" fmla="*/ 163 w 169"/>
                <a:gd name="T57" fmla="*/ 22 h 239"/>
                <a:gd name="T58" fmla="*/ 168 w 169"/>
                <a:gd name="T59" fmla="*/ 30 h 239"/>
                <a:gd name="T60" fmla="*/ 164 w 169"/>
                <a:gd name="T61" fmla="*/ 45 h 239"/>
                <a:gd name="T62" fmla="*/ 151 w 169"/>
                <a:gd name="T63" fmla="*/ 45 h 239"/>
                <a:gd name="T64" fmla="*/ 139 w 169"/>
                <a:gd name="T65" fmla="*/ 37 h 239"/>
                <a:gd name="T66" fmla="*/ 133 w 169"/>
                <a:gd name="T67" fmla="*/ 46 h 239"/>
                <a:gd name="T68" fmla="*/ 136 w 169"/>
                <a:gd name="T69" fmla="*/ 57 h 239"/>
                <a:gd name="T70" fmla="*/ 129 w 169"/>
                <a:gd name="T71" fmla="*/ 61 h 239"/>
                <a:gd name="T72" fmla="*/ 128 w 169"/>
                <a:gd name="T73" fmla="*/ 74 h 239"/>
                <a:gd name="T74" fmla="*/ 135 w 169"/>
                <a:gd name="T75" fmla="*/ 81 h 239"/>
                <a:gd name="T76" fmla="*/ 137 w 169"/>
                <a:gd name="T77" fmla="*/ 97 h 239"/>
                <a:gd name="T78" fmla="*/ 142 w 169"/>
                <a:gd name="T79" fmla="*/ 108 h 239"/>
                <a:gd name="T80" fmla="*/ 134 w 169"/>
                <a:gd name="T81" fmla="*/ 120 h 239"/>
                <a:gd name="T82" fmla="*/ 131 w 169"/>
                <a:gd name="T83" fmla="*/ 128 h 239"/>
                <a:gd name="T84" fmla="*/ 137 w 169"/>
                <a:gd name="T85" fmla="*/ 144 h 239"/>
                <a:gd name="T86" fmla="*/ 140 w 169"/>
                <a:gd name="T87" fmla="*/ 152 h 239"/>
                <a:gd name="T88" fmla="*/ 133 w 169"/>
                <a:gd name="T89" fmla="*/ 149 h 239"/>
                <a:gd name="T90" fmla="*/ 125 w 169"/>
                <a:gd name="T91" fmla="*/ 161 h 239"/>
                <a:gd name="T92" fmla="*/ 121 w 169"/>
                <a:gd name="T93" fmla="*/ 167 h 239"/>
                <a:gd name="T94" fmla="*/ 116 w 169"/>
                <a:gd name="T95" fmla="*/ 174 h 239"/>
                <a:gd name="T96" fmla="*/ 121 w 169"/>
                <a:gd name="T97" fmla="*/ 179 h 239"/>
                <a:gd name="T98" fmla="*/ 115 w 169"/>
                <a:gd name="T99" fmla="*/ 184 h 239"/>
                <a:gd name="T100" fmla="*/ 108 w 169"/>
                <a:gd name="T101" fmla="*/ 192 h 239"/>
                <a:gd name="T102" fmla="*/ 109 w 169"/>
                <a:gd name="T103" fmla="*/ 203 h 239"/>
                <a:gd name="T104" fmla="*/ 102 w 169"/>
                <a:gd name="T105" fmla="*/ 208 h 239"/>
                <a:gd name="T106" fmla="*/ 94 w 169"/>
                <a:gd name="T107" fmla="*/ 213 h 239"/>
                <a:gd name="T108" fmla="*/ 83 w 169"/>
                <a:gd name="T109" fmla="*/ 220 h 239"/>
                <a:gd name="T110" fmla="*/ 73 w 169"/>
                <a:gd name="T111" fmla="*/ 231 h 239"/>
                <a:gd name="T112" fmla="*/ 64 w 169"/>
                <a:gd name="T113" fmla="*/ 238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9" h="239">
                  <a:moveTo>
                    <a:pt x="64" y="238"/>
                  </a:moveTo>
                  <a:lnTo>
                    <a:pt x="62" y="237"/>
                  </a:lnTo>
                  <a:lnTo>
                    <a:pt x="60" y="233"/>
                  </a:lnTo>
                  <a:lnTo>
                    <a:pt x="58" y="230"/>
                  </a:lnTo>
                  <a:lnTo>
                    <a:pt x="55" y="226"/>
                  </a:lnTo>
                  <a:lnTo>
                    <a:pt x="53" y="222"/>
                  </a:lnTo>
                  <a:lnTo>
                    <a:pt x="51" y="220"/>
                  </a:lnTo>
                  <a:lnTo>
                    <a:pt x="48" y="217"/>
                  </a:lnTo>
                  <a:lnTo>
                    <a:pt x="45" y="211"/>
                  </a:lnTo>
                  <a:lnTo>
                    <a:pt x="45" y="211"/>
                  </a:lnTo>
                  <a:lnTo>
                    <a:pt x="41" y="208"/>
                  </a:lnTo>
                  <a:lnTo>
                    <a:pt x="37" y="205"/>
                  </a:lnTo>
                  <a:lnTo>
                    <a:pt x="33" y="203"/>
                  </a:lnTo>
                  <a:lnTo>
                    <a:pt x="29" y="200"/>
                  </a:lnTo>
                  <a:lnTo>
                    <a:pt x="27" y="198"/>
                  </a:lnTo>
                  <a:lnTo>
                    <a:pt x="25" y="195"/>
                  </a:lnTo>
                  <a:lnTo>
                    <a:pt x="23" y="192"/>
                  </a:lnTo>
                  <a:lnTo>
                    <a:pt x="21" y="190"/>
                  </a:lnTo>
                  <a:lnTo>
                    <a:pt x="20" y="188"/>
                  </a:lnTo>
                  <a:lnTo>
                    <a:pt x="19" y="187"/>
                  </a:lnTo>
                  <a:lnTo>
                    <a:pt x="17" y="186"/>
                  </a:lnTo>
                  <a:lnTo>
                    <a:pt x="16" y="185"/>
                  </a:lnTo>
                  <a:lnTo>
                    <a:pt x="14" y="184"/>
                  </a:lnTo>
                  <a:lnTo>
                    <a:pt x="12" y="183"/>
                  </a:lnTo>
                  <a:lnTo>
                    <a:pt x="7" y="183"/>
                  </a:lnTo>
                  <a:lnTo>
                    <a:pt x="3" y="182"/>
                  </a:lnTo>
                  <a:lnTo>
                    <a:pt x="0" y="179"/>
                  </a:lnTo>
                  <a:lnTo>
                    <a:pt x="0" y="176"/>
                  </a:lnTo>
                  <a:lnTo>
                    <a:pt x="1" y="173"/>
                  </a:lnTo>
                  <a:lnTo>
                    <a:pt x="3" y="170"/>
                  </a:lnTo>
                  <a:lnTo>
                    <a:pt x="5" y="168"/>
                  </a:lnTo>
                  <a:lnTo>
                    <a:pt x="7" y="165"/>
                  </a:lnTo>
                  <a:lnTo>
                    <a:pt x="8" y="161"/>
                  </a:lnTo>
                  <a:lnTo>
                    <a:pt x="8" y="155"/>
                  </a:lnTo>
                  <a:lnTo>
                    <a:pt x="7" y="152"/>
                  </a:lnTo>
                  <a:lnTo>
                    <a:pt x="6" y="147"/>
                  </a:lnTo>
                  <a:lnTo>
                    <a:pt x="4" y="141"/>
                  </a:lnTo>
                  <a:lnTo>
                    <a:pt x="6" y="137"/>
                  </a:lnTo>
                  <a:lnTo>
                    <a:pt x="10" y="131"/>
                  </a:lnTo>
                  <a:lnTo>
                    <a:pt x="14" y="129"/>
                  </a:lnTo>
                  <a:lnTo>
                    <a:pt x="20" y="127"/>
                  </a:lnTo>
                  <a:lnTo>
                    <a:pt x="23" y="126"/>
                  </a:lnTo>
                  <a:lnTo>
                    <a:pt x="27" y="125"/>
                  </a:lnTo>
                  <a:lnTo>
                    <a:pt x="28" y="125"/>
                  </a:lnTo>
                  <a:lnTo>
                    <a:pt x="30" y="123"/>
                  </a:lnTo>
                  <a:lnTo>
                    <a:pt x="34" y="120"/>
                  </a:lnTo>
                  <a:lnTo>
                    <a:pt x="38" y="117"/>
                  </a:lnTo>
                  <a:lnTo>
                    <a:pt x="42" y="114"/>
                  </a:lnTo>
                  <a:lnTo>
                    <a:pt x="45" y="112"/>
                  </a:lnTo>
                  <a:lnTo>
                    <a:pt x="46" y="111"/>
                  </a:lnTo>
                  <a:lnTo>
                    <a:pt x="50" y="107"/>
                  </a:lnTo>
                  <a:lnTo>
                    <a:pt x="52" y="104"/>
                  </a:lnTo>
                  <a:lnTo>
                    <a:pt x="54" y="102"/>
                  </a:lnTo>
                  <a:lnTo>
                    <a:pt x="56" y="98"/>
                  </a:lnTo>
                  <a:lnTo>
                    <a:pt x="57" y="93"/>
                  </a:lnTo>
                  <a:lnTo>
                    <a:pt x="58" y="90"/>
                  </a:lnTo>
                  <a:lnTo>
                    <a:pt x="58" y="89"/>
                  </a:lnTo>
                  <a:lnTo>
                    <a:pt x="60" y="85"/>
                  </a:lnTo>
                  <a:lnTo>
                    <a:pt x="60" y="80"/>
                  </a:lnTo>
                  <a:lnTo>
                    <a:pt x="60" y="76"/>
                  </a:lnTo>
                  <a:lnTo>
                    <a:pt x="60" y="75"/>
                  </a:lnTo>
                  <a:lnTo>
                    <a:pt x="60" y="70"/>
                  </a:lnTo>
                  <a:lnTo>
                    <a:pt x="59" y="65"/>
                  </a:lnTo>
                  <a:lnTo>
                    <a:pt x="60" y="59"/>
                  </a:lnTo>
                  <a:lnTo>
                    <a:pt x="62" y="54"/>
                  </a:lnTo>
                  <a:lnTo>
                    <a:pt x="66" y="53"/>
                  </a:lnTo>
                  <a:lnTo>
                    <a:pt x="68" y="50"/>
                  </a:lnTo>
                  <a:lnTo>
                    <a:pt x="69" y="47"/>
                  </a:lnTo>
                  <a:lnTo>
                    <a:pt x="71" y="44"/>
                  </a:lnTo>
                  <a:lnTo>
                    <a:pt x="74" y="41"/>
                  </a:lnTo>
                  <a:lnTo>
                    <a:pt x="76" y="37"/>
                  </a:lnTo>
                  <a:lnTo>
                    <a:pt x="76" y="33"/>
                  </a:lnTo>
                  <a:lnTo>
                    <a:pt x="75" y="32"/>
                  </a:lnTo>
                  <a:lnTo>
                    <a:pt x="83" y="28"/>
                  </a:lnTo>
                  <a:lnTo>
                    <a:pt x="86" y="20"/>
                  </a:lnTo>
                  <a:lnTo>
                    <a:pt x="88" y="13"/>
                  </a:lnTo>
                  <a:lnTo>
                    <a:pt x="89" y="12"/>
                  </a:lnTo>
                  <a:lnTo>
                    <a:pt x="92" y="9"/>
                  </a:lnTo>
                  <a:lnTo>
                    <a:pt x="95" y="7"/>
                  </a:lnTo>
                  <a:lnTo>
                    <a:pt x="98" y="1"/>
                  </a:lnTo>
                  <a:lnTo>
                    <a:pt x="98" y="0"/>
                  </a:lnTo>
                  <a:lnTo>
                    <a:pt x="100" y="0"/>
                  </a:lnTo>
                  <a:lnTo>
                    <a:pt x="101" y="1"/>
                  </a:lnTo>
                  <a:lnTo>
                    <a:pt x="100" y="4"/>
                  </a:lnTo>
                  <a:lnTo>
                    <a:pt x="98" y="8"/>
                  </a:lnTo>
                  <a:lnTo>
                    <a:pt x="103" y="10"/>
                  </a:lnTo>
                  <a:lnTo>
                    <a:pt x="105" y="10"/>
                  </a:lnTo>
                  <a:lnTo>
                    <a:pt x="105" y="8"/>
                  </a:lnTo>
                  <a:lnTo>
                    <a:pt x="110" y="9"/>
                  </a:lnTo>
                  <a:lnTo>
                    <a:pt x="114" y="8"/>
                  </a:lnTo>
                  <a:lnTo>
                    <a:pt x="116" y="7"/>
                  </a:lnTo>
                  <a:lnTo>
                    <a:pt x="117" y="0"/>
                  </a:lnTo>
                  <a:lnTo>
                    <a:pt x="119" y="0"/>
                  </a:lnTo>
                  <a:lnTo>
                    <a:pt x="121" y="0"/>
                  </a:lnTo>
                  <a:lnTo>
                    <a:pt x="125" y="1"/>
                  </a:lnTo>
                  <a:lnTo>
                    <a:pt x="127" y="3"/>
                  </a:lnTo>
                  <a:lnTo>
                    <a:pt x="131" y="1"/>
                  </a:lnTo>
                  <a:lnTo>
                    <a:pt x="132" y="2"/>
                  </a:lnTo>
                  <a:lnTo>
                    <a:pt x="132" y="3"/>
                  </a:lnTo>
                  <a:lnTo>
                    <a:pt x="133" y="6"/>
                  </a:lnTo>
                  <a:lnTo>
                    <a:pt x="135" y="6"/>
                  </a:lnTo>
                  <a:lnTo>
                    <a:pt x="137" y="5"/>
                  </a:lnTo>
                  <a:lnTo>
                    <a:pt x="139" y="7"/>
                  </a:lnTo>
                  <a:lnTo>
                    <a:pt x="139" y="9"/>
                  </a:lnTo>
                  <a:lnTo>
                    <a:pt x="139" y="12"/>
                  </a:lnTo>
                  <a:lnTo>
                    <a:pt x="140" y="14"/>
                  </a:lnTo>
                  <a:lnTo>
                    <a:pt x="143" y="14"/>
                  </a:lnTo>
                  <a:lnTo>
                    <a:pt x="145" y="14"/>
                  </a:lnTo>
                  <a:lnTo>
                    <a:pt x="145" y="16"/>
                  </a:lnTo>
                  <a:lnTo>
                    <a:pt x="147" y="19"/>
                  </a:lnTo>
                  <a:lnTo>
                    <a:pt x="150" y="19"/>
                  </a:lnTo>
                  <a:lnTo>
                    <a:pt x="153" y="19"/>
                  </a:lnTo>
                  <a:lnTo>
                    <a:pt x="154" y="17"/>
                  </a:lnTo>
                  <a:lnTo>
                    <a:pt x="155" y="18"/>
                  </a:lnTo>
                  <a:lnTo>
                    <a:pt x="157" y="21"/>
                  </a:lnTo>
                  <a:lnTo>
                    <a:pt x="163" y="22"/>
                  </a:lnTo>
                  <a:lnTo>
                    <a:pt x="168" y="22"/>
                  </a:lnTo>
                  <a:lnTo>
                    <a:pt x="169" y="24"/>
                  </a:lnTo>
                  <a:lnTo>
                    <a:pt x="169" y="27"/>
                  </a:lnTo>
                  <a:lnTo>
                    <a:pt x="168" y="30"/>
                  </a:lnTo>
                  <a:lnTo>
                    <a:pt x="167" y="36"/>
                  </a:lnTo>
                  <a:lnTo>
                    <a:pt x="164" y="42"/>
                  </a:lnTo>
                  <a:lnTo>
                    <a:pt x="164" y="44"/>
                  </a:lnTo>
                  <a:lnTo>
                    <a:pt x="164" y="45"/>
                  </a:lnTo>
                  <a:lnTo>
                    <a:pt x="158" y="48"/>
                  </a:lnTo>
                  <a:lnTo>
                    <a:pt x="152" y="49"/>
                  </a:lnTo>
                  <a:lnTo>
                    <a:pt x="150" y="49"/>
                  </a:lnTo>
                  <a:lnTo>
                    <a:pt x="151" y="45"/>
                  </a:lnTo>
                  <a:lnTo>
                    <a:pt x="148" y="42"/>
                  </a:lnTo>
                  <a:lnTo>
                    <a:pt x="144" y="40"/>
                  </a:lnTo>
                  <a:lnTo>
                    <a:pt x="142" y="38"/>
                  </a:lnTo>
                  <a:lnTo>
                    <a:pt x="139" y="37"/>
                  </a:lnTo>
                  <a:lnTo>
                    <a:pt x="137" y="37"/>
                  </a:lnTo>
                  <a:lnTo>
                    <a:pt x="137" y="41"/>
                  </a:lnTo>
                  <a:lnTo>
                    <a:pt x="136" y="45"/>
                  </a:lnTo>
                  <a:lnTo>
                    <a:pt x="133" y="46"/>
                  </a:lnTo>
                  <a:lnTo>
                    <a:pt x="131" y="47"/>
                  </a:lnTo>
                  <a:lnTo>
                    <a:pt x="131" y="50"/>
                  </a:lnTo>
                  <a:lnTo>
                    <a:pt x="135" y="54"/>
                  </a:lnTo>
                  <a:lnTo>
                    <a:pt x="136" y="57"/>
                  </a:lnTo>
                  <a:lnTo>
                    <a:pt x="136" y="60"/>
                  </a:lnTo>
                  <a:lnTo>
                    <a:pt x="132" y="58"/>
                  </a:lnTo>
                  <a:lnTo>
                    <a:pt x="132" y="60"/>
                  </a:lnTo>
                  <a:lnTo>
                    <a:pt x="129" y="61"/>
                  </a:lnTo>
                  <a:lnTo>
                    <a:pt x="129" y="64"/>
                  </a:lnTo>
                  <a:lnTo>
                    <a:pt x="130" y="68"/>
                  </a:lnTo>
                  <a:lnTo>
                    <a:pt x="128" y="71"/>
                  </a:lnTo>
                  <a:lnTo>
                    <a:pt x="128" y="74"/>
                  </a:lnTo>
                  <a:lnTo>
                    <a:pt x="131" y="75"/>
                  </a:lnTo>
                  <a:lnTo>
                    <a:pt x="137" y="77"/>
                  </a:lnTo>
                  <a:lnTo>
                    <a:pt x="138" y="79"/>
                  </a:lnTo>
                  <a:lnTo>
                    <a:pt x="135" y="81"/>
                  </a:lnTo>
                  <a:lnTo>
                    <a:pt x="135" y="83"/>
                  </a:lnTo>
                  <a:lnTo>
                    <a:pt x="139" y="83"/>
                  </a:lnTo>
                  <a:lnTo>
                    <a:pt x="139" y="93"/>
                  </a:lnTo>
                  <a:lnTo>
                    <a:pt x="137" y="97"/>
                  </a:lnTo>
                  <a:lnTo>
                    <a:pt x="134" y="100"/>
                  </a:lnTo>
                  <a:lnTo>
                    <a:pt x="135" y="104"/>
                  </a:lnTo>
                  <a:lnTo>
                    <a:pt x="141" y="105"/>
                  </a:lnTo>
                  <a:lnTo>
                    <a:pt x="142" y="108"/>
                  </a:lnTo>
                  <a:lnTo>
                    <a:pt x="142" y="110"/>
                  </a:lnTo>
                  <a:lnTo>
                    <a:pt x="138" y="114"/>
                  </a:lnTo>
                  <a:lnTo>
                    <a:pt x="135" y="116"/>
                  </a:lnTo>
                  <a:lnTo>
                    <a:pt x="134" y="120"/>
                  </a:lnTo>
                  <a:lnTo>
                    <a:pt x="131" y="122"/>
                  </a:lnTo>
                  <a:lnTo>
                    <a:pt x="128" y="123"/>
                  </a:lnTo>
                  <a:lnTo>
                    <a:pt x="129" y="126"/>
                  </a:lnTo>
                  <a:lnTo>
                    <a:pt x="131" y="128"/>
                  </a:lnTo>
                  <a:lnTo>
                    <a:pt x="130" y="135"/>
                  </a:lnTo>
                  <a:lnTo>
                    <a:pt x="134" y="140"/>
                  </a:lnTo>
                  <a:lnTo>
                    <a:pt x="134" y="142"/>
                  </a:lnTo>
                  <a:lnTo>
                    <a:pt x="137" y="144"/>
                  </a:lnTo>
                  <a:lnTo>
                    <a:pt x="138" y="145"/>
                  </a:lnTo>
                  <a:lnTo>
                    <a:pt x="141" y="146"/>
                  </a:lnTo>
                  <a:lnTo>
                    <a:pt x="142" y="148"/>
                  </a:lnTo>
                  <a:lnTo>
                    <a:pt x="140" y="152"/>
                  </a:lnTo>
                  <a:lnTo>
                    <a:pt x="139" y="155"/>
                  </a:lnTo>
                  <a:lnTo>
                    <a:pt x="137" y="153"/>
                  </a:lnTo>
                  <a:lnTo>
                    <a:pt x="135" y="151"/>
                  </a:lnTo>
                  <a:lnTo>
                    <a:pt x="133" y="149"/>
                  </a:lnTo>
                  <a:lnTo>
                    <a:pt x="129" y="149"/>
                  </a:lnTo>
                  <a:lnTo>
                    <a:pt x="129" y="159"/>
                  </a:lnTo>
                  <a:lnTo>
                    <a:pt x="128" y="160"/>
                  </a:lnTo>
                  <a:lnTo>
                    <a:pt x="125" y="161"/>
                  </a:lnTo>
                  <a:lnTo>
                    <a:pt x="122" y="163"/>
                  </a:lnTo>
                  <a:lnTo>
                    <a:pt x="121" y="162"/>
                  </a:lnTo>
                  <a:lnTo>
                    <a:pt x="121" y="165"/>
                  </a:lnTo>
                  <a:lnTo>
                    <a:pt x="121" y="167"/>
                  </a:lnTo>
                  <a:lnTo>
                    <a:pt x="121" y="169"/>
                  </a:lnTo>
                  <a:lnTo>
                    <a:pt x="120" y="170"/>
                  </a:lnTo>
                  <a:lnTo>
                    <a:pt x="118" y="172"/>
                  </a:lnTo>
                  <a:lnTo>
                    <a:pt x="116" y="174"/>
                  </a:lnTo>
                  <a:lnTo>
                    <a:pt x="117" y="177"/>
                  </a:lnTo>
                  <a:lnTo>
                    <a:pt x="116" y="179"/>
                  </a:lnTo>
                  <a:lnTo>
                    <a:pt x="118" y="180"/>
                  </a:lnTo>
                  <a:lnTo>
                    <a:pt x="121" y="179"/>
                  </a:lnTo>
                  <a:lnTo>
                    <a:pt x="123" y="181"/>
                  </a:lnTo>
                  <a:lnTo>
                    <a:pt x="121" y="183"/>
                  </a:lnTo>
                  <a:lnTo>
                    <a:pt x="118" y="183"/>
                  </a:lnTo>
                  <a:lnTo>
                    <a:pt x="115" y="184"/>
                  </a:lnTo>
                  <a:lnTo>
                    <a:pt x="114" y="186"/>
                  </a:lnTo>
                  <a:lnTo>
                    <a:pt x="114" y="188"/>
                  </a:lnTo>
                  <a:lnTo>
                    <a:pt x="111" y="190"/>
                  </a:lnTo>
                  <a:lnTo>
                    <a:pt x="108" y="192"/>
                  </a:lnTo>
                  <a:lnTo>
                    <a:pt x="108" y="194"/>
                  </a:lnTo>
                  <a:lnTo>
                    <a:pt x="109" y="198"/>
                  </a:lnTo>
                  <a:lnTo>
                    <a:pt x="109" y="201"/>
                  </a:lnTo>
                  <a:lnTo>
                    <a:pt x="109" y="203"/>
                  </a:lnTo>
                  <a:lnTo>
                    <a:pt x="105" y="203"/>
                  </a:lnTo>
                  <a:lnTo>
                    <a:pt x="105" y="206"/>
                  </a:lnTo>
                  <a:lnTo>
                    <a:pt x="104" y="208"/>
                  </a:lnTo>
                  <a:lnTo>
                    <a:pt x="102" y="208"/>
                  </a:lnTo>
                  <a:lnTo>
                    <a:pt x="99" y="207"/>
                  </a:lnTo>
                  <a:lnTo>
                    <a:pt x="97" y="209"/>
                  </a:lnTo>
                  <a:lnTo>
                    <a:pt x="96" y="211"/>
                  </a:lnTo>
                  <a:lnTo>
                    <a:pt x="94" y="213"/>
                  </a:lnTo>
                  <a:lnTo>
                    <a:pt x="91" y="213"/>
                  </a:lnTo>
                  <a:lnTo>
                    <a:pt x="90" y="215"/>
                  </a:lnTo>
                  <a:lnTo>
                    <a:pt x="87" y="219"/>
                  </a:lnTo>
                  <a:lnTo>
                    <a:pt x="83" y="220"/>
                  </a:lnTo>
                  <a:lnTo>
                    <a:pt x="79" y="220"/>
                  </a:lnTo>
                  <a:lnTo>
                    <a:pt x="80" y="225"/>
                  </a:lnTo>
                  <a:lnTo>
                    <a:pt x="77" y="227"/>
                  </a:lnTo>
                  <a:lnTo>
                    <a:pt x="73" y="231"/>
                  </a:lnTo>
                  <a:lnTo>
                    <a:pt x="70" y="235"/>
                  </a:lnTo>
                  <a:lnTo>
                    <a:pt x="68" y="237"/>
                  </a:lnTo>
                  <a:lnTo>
                    <a:pt x="66" y="239"/>
                  </a:lnTo>
                  <a:lnTo>
                    <a:pt x="64" y="238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defTabSz="1371600">
                <a:defRPr/>
              </a:pPr>
              <a:endParaRPr lang="pl-PL" sz="2700">
                <a:solidFill>
                  <a:prstClr val="white"/>
                </a:solidFill>
                <a:latin typeface="Tw Cen MT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2777703" y="1544181"/>
              <a:ext cx="1273840" cy="1469444"/>
            </a:xfrm>
            <a:custGeom>
              <a:avLst/>
              <a:gdLst>
                <a:gd name="T0" fmla="*/ 109 w 131"/>
                <a:gd name="T1" fmla="*/ 3 h 153"/>
                <a:gd name="T2" fmla="*/ 101 w 131"/>
                <a:gd name="T3" fmla="*/ 13 h 153"/>
                <a:gd name="T4" fmla="*/ 104 w 131"/>
                <a:gd name="T5" fmla="*/ 19 h 153"/>
                <a:gd name="T6" fmla="*/ 101 w 131"/>
                <a:gd name="T7" fmla="*/ 26 h 153"/>
                <a:gd name="T8" fmla="*/ 101 w 131"/>
                <a:gd name="T9" fmla="*/ 31 h 153"/>
                <a:gd name="T10" fmla="*/ 108 w 131"/>
                <a:gd name="T11" fmla="*/ 27 h 153"/>
                <a:gd name="T12" fmla="*/ 117 w 131"/>
                <a:gd name="T13" fmla="*/ 30 h 153"/>
                <a:gd name="T14" fmla="*/ 119 w 131"/>
                <a:gd name="T15" fmla="*/ 39 h 153"/>
                <a:gd name="T16" fmla="*/ 115 w 131"/>
                <a:gd name="T17" fmla="*/ 43 h 153"/>
                <a:gd name="T18" fmla="*/ 113 w 131"/>
                <a:gd name="T19" fmla="*/ 50 h 153"/>
                <a:gd name="T20" fmla="*/ 112 w 131"/>
                <a:gd name="T21" fmla="*/ 61 h 153"/>
                <a:gd name="T22" fmla="*/ 117 w 131"/>
                <a:gd name="T23" fmla="*/ 72 h 153"/>
                <a:gd name="T24" fmla="*/ 120 w 131"/>
                <a:gd name="T25" fmla="*/ 77 h 153"/>
                <a:gd name="T26" fmla="*/ 118 w 131"/>
                <a:gd name="T27" fmla="*/ 81 h 153"/>
                <a:gd name="T28" fmla="*/ 113 w 131"/>
                <a:gd name="T29" fmla="*/ 82 h 153"/>
                <a:gd name="T30" fmla="*/ 117 w 131"/>
                <a:gd name="T31" fmla="*/ 89 h 153"/>
                <a:gd name="T32" fmla="*/ 123 w 131"/>
                <a:gd name="T33" fmla="*/ 93 h 153"/>
                <a:gd name="T34" fmla="*/ 122 w 131"/>
                <a:gd name="T35" fmla="*/ 97 h 153"/>
                <a:gd name="T36" fmla="*/ 117 w 131"/>
                <a:gd name="T37" fmla="*/ 102 h 153"/>
                <a:gd name="T38" fmla="*/ 114 w 131"/>
                <a:gd name="T39" fmla="*/ 107 h 153"/>
                <a:gd name="T40" fmla="*/ 107 w 131"/>
                <a:gd name="T41" fmla="*/ 104 h 153"/>
                <a:gd name="T42" fmla="*/ 103 w 131"/>
                <a:gd name="T43" fmla="*/ 106 h 153"/>
                <a:gd name="T44" fmla="*/ 94 w 131"/>
                <a:gd name="T45" fmla="*/ 110 h 153"/>
                <a:gd name="T46" fmla="*/ 94 w 131"/>
                <a:gd name="T47" fmla="*/ 115 h 153"/>
                <a:gd name="T48" fmla="*/ 90 w 131"/>
                <a:gd name="T49" fmla="*/ 119 h 153"/>
                <a:gd name="T50" fmla="*/ 96 w 131"/>
                <a:gd name="T51" fmla="*/ 123 h 153"/>
                <a:gd name="T52" fmla="*/ 94 w 131"/>
                <a:gd name="T53" fmla="*/ 136 h 153"/>
                <a:gd name="T54" fmla="*/ 89 w 131"/>
                <a:gd name="T55" fmla="*/ 141 h 153"/>
                <a:gd name="T56" fmla="*/ 84 w 131"/>
                <a:gd name="T57" fmla="*/ 145 h 153"/>
                <a:gd name="T58" fmla="*/ 75 w 131"/>
                <a:gd name="T59" fmla="*/ 149 h 153"/>
                <a:gd name="T60" fmla="*/ 73 w 131"/>
                <a:gd name="T61" fmla="*/ 153 h 153"/>
                <a:gd name="T62" fmla="*/ 68 w 131"/>
                <a:gd name="T63" fmla="*/ 151 h 153"/>
                <a:gd name="T64" fmla="*/ 63 w 131"/>
                <a:gd name="T65" fmla="*/ 143 h 153"/>
                <a:gd name="T66" fmla="*/ 53 w 131"/>
                <a:gd name="T67" fmla="*/ 133 h 153"/>
                <a:gd name="T68" fmla="*/ 41 w 131"/>
                <a:gd name="T69" fmla="*/ 127 h 153"/>
                <a:gd name="T70" fmla="*/ 40 w 131"/>
                <a:gd name="T71" fmla="*/ 122 h 153"/>
                <a:gd name="T72" fmla="*/ 40 w 131"/>
                <a:gd name="T73" fmla="*/ 116 h 153"/>
                <a:gd name="T74" fmla="*/ 30 w 131"/>
                <a:gd name="T75" fmla="*/ 116 h 153"/>
                <a:gd name="T76" fmla="*/ 29 w 131"/>
                <a:gd name="T77" fmla="*/ 109 h 153"/>
                <a:gd name="T78" fmla="*/ 31 w 131"/>
                <a:gd name="T79" fmla="*/ 101 h 153"/>
                <a:gd name="T80" fmla="*/ 34 w 131"/>
                <a:gd name="T81" fmla="*/ 91 h 153"/>
                <a:gd name="T82" fmla="*/ 29 w 131"/>
                <a:gd name="T83" fmla="*/ 84 h 153"/>
                <a:gd name="T84" fmla="*/ 31 w 131"/>
                <a:gd name="T85" fmla="*/ 79 h 153"/>
                <a:gd name="T86" fmla="*/ 25 w 131"/>
                <a:gd name="T87" fmla="*/ 54 h 153"/>
                <a:gd name="T88" fmla="*/ 18 w 131"/>
                <a:gd name="T89" fmla="*/ 52 h 153"/>
                <a:gd name="T90" fmla="*/ 17 w 131"/>
                <a:gd name="T91" fmla="*/ 40 h 153"/>
                <a:gd name="T92" fmla="*/ 6 w 131"/>
                <a:gd name="T93" fmla="*/ 40 h 153"/>
                <a:gd name="T94" fmla="*/ 0 w 131"/>
                <a:gd name="T95" fmla="*/ 33 h 153"/>
                <a:gd name="T96" fmla="*/ 10 w 131"/>
                <a:gd name="T97" fmla="*/ 30 h 153"/>
                <a:gd name="T98" fmla="*/ 35 w 131"/>
                <a:gd name="T99" fmla="*/ 20 h 153"/>
                <a:gd name="T100" fmla="*/ 53 w 131"/>
                <a:gd name="T101" fmla="*/ 15 h 153"/>
                <a:gd name="T102" fmla="*/ 79 w 131"/>
                <a:gd name="T103" fmla="*/ 8 h 153"/>
                <a:gd name="T104" fmla="*/ 101 w 131"/>
                <a:gd name="T105" fmla="*/ 1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" h="153">
                  <a:moveTo>
                    <a:pt x="109" y="0"/>
                  </a:moveTo>
                  <a:lnTo>
                    <a:pt x="109" y="3"/>
                  </a:lnTo>
                  <a:lnTo>
                    <a:pt x="104" y="10"/>
                  </a:lnTo>
                  <a:lnTo>
                    <a:pt x="101" y="13"/>
                  </a:lnTo>
                  <a:lnTo>
                    <a:pt x="101" y="16"/>
                  </a:lnTo>
                  <a:lnTo>
                    <a:pt x="104" y="19"/>
                  </a:lnTo>
                  <a:lnTo>
                    <a:pt x="104" y="22"/>
                  </a:lnTo>
                  <a:lnTo>
                    <a:pt x="101" y="26"/>
                  </a:lnTo>
                  <a:lnTo>
                    <a:pt x="100" y="29"/>
                  </a:lnTo>
                  <a:lnTo>
                    <a:pt x="101" y="31"/>
                  </a:lnTo>
                  <a:lnTo>
                    <a:pt x="104" y="29"/>
                  </a:lnTo>
                  <a:lnTo>
                    <a:pt x="108" y="27"/>
                  </a:lnTo>
                  <a:lnTo>
                    <a:pt x="112" y="27"/>
                  </a:lnTo>
                  <a:lnTo>
                    <a:pt x="117" y="30"/>
                  </a:lnTo>
                  <a:lnTo>
                    <a:pt x="119" y="33"/>
                  </a:lnTo>
                  <a:lnTo>
                    <a:pt x="119" y="39"/>
                  </a:lnTo>
                  <a:lnTo>
                    <a:pt x="117" y="40"/>
                  </a:lnTo>
                  <a:lnTo>
                    <a:pt x="115" y="43"/>
                  </a:lnTo>
                  <a:lnTo>
                    <a:pt x="114" y="45"/>
                  </a:lnTo>
                  <a:lnTo>
                    <a:pt x="113" y="50"/>
                  </a:lnTo>
                  <a:lnTo>
                    <a:pt x="111" y="52"/>
                  </a:lnTo>
                  <a:lnTo>
                    <a:pt x="112" y="61"/>
                  </a:lnTo>
                  <a:lnTo>
                    <a:pt x="114" y="68"/>
                  </a:lnTo>
                  <a:lnTo>
                    <a:pt x="117" y="72"/>
                  </a:lnTo>
                  <a:lnTo>
                    <a:pt x="120" y="74"/>
                  </a:lnTo>
                  <a:lnTo>
                    <a:pt x="120" y="77"/>
                  </a:lnTo>
                  <a:lnTo>
                    <a:pt x="118" y="78"/>
                  </a:lnTo>
                  <a:lnTo>
                    <a:pt x="118" y="81"/>
                  </a:lnTo>
                  <a:lnTo>
                    <a:pt x="116" y="82"/>
                  </a:lnTo>
                  <a:lnTo>
                    <a:pt x="113" y="82"/>
                  </a:lnTo>
                  <a:lnTo>
                    <a:pt x="113" y="86"/>
                  </a:lnTo>
                  <a:lnTo>
                    <a:pt x="117" y="89"/>
                  </a:lnTo>
                  <a:lnTo>
                    <a:pt x="123" y="89"/>
                  </a:lnTo>
                  <a:lnTo>
                    <a:pt x="123" y="93"/>
                  </a:lnTo>
                  <a:lnTo>
                    <a:pt x="131" y="96"/>
                  </a:lnTo>
                  <a:lnTo>
                    <a:pt x="122" y="97"/>
                  </a:lnTo>
                  <a:lnTo>
                    <a:pt x="117" y="98"/>
                  </a:lnTo>
                  <a:lnTo>
                    <a:pt x="117" y="102"/>
                  </a:lnTo>
                  <a:lnTo>
                    <a:pt x="118" y="104"/>
                  </a:lnTo>
                  <a:lnTo>
                    <a:pt x="114" y="107"/>
                  </a:lnTo>
                  <a:lnTo>
                    <a:pt x="110" y="108"/>
                  </a:lnTo>
                  <a:lnTo>
                    <a:pt x="107" y="104"/>
                  </a:lnTo>
                  <a:lnTo>
                    <a:pt x="105" y="103"/>
                  </a:lnTo>
                  <a:lnTo>
                    <a:pt x="103" y="106"/>
                  </a:lnTo>
                  <a:lnTo>
                    <a:pt x="97" y="109"/>
                  </a:lnTo>
                  <a:lnTo>
                    <a:pt x="94" y="110"/>
                  </a:lnTo>
                  <a:lnTo>
                    <a:pt x="93" y="113"/>
                  </a:lnTo>
                  <a:lnTo>
                    <a:pt x="94" y="115"/>
                  </a:lnTo>
                  <a:lnTo>
                    <a:pt x="93" y="118"/>
                  </a:lnTo>
                  <a:lnTo>
                    <a:pt x="90" y="119"/>
                  </a:lnTo>
                  <a:lnTo>
                    <a:pt x="90" y="122"/>
                  </a:lnTo>
                  <a:lnTo>
                    <a:pt x="96" y="123"/>
                  </a:lnTo>
                  <a:lnTo>
                    <a:pt x="95" y="129"/>
                  </a:lnTo>
                  <a:lnTo>
                    <a:pt x="94" y="136"/>
                  </a:lnTo>
                  <a:lnTo>
                    <a:pt x="92" y="136"/>
                  </a:lnTo>
                  <a:lnTo>
                    <a:pt x="89" y="141"/>
                  </a:lnTo>
                  <a:lnTo>
                    <a:pt x="88" y="145"/>
                  </a:lnTo>
                  <a:lnTo>
                    <a:pt x="84" y="145"/>
                  </a:lnTo>
                  <a:lnTo>
                    <a:pt x="81" y="149"/>
                  </a:lnTo>
                  <a:lnTo>
                    <a:pt x="75" y="149"/>
                  </a:lnTo>
                  <a:lnTo>
                    <a:pt x="73" y="151"/>
                  </a:lnTo>
                  <a:lnTo>
                    <a:pt x="73" y="153"/>
                  </a:lnTo>
                  <a:lnTo>
                    <a:pt x="71" y="151"/>
                  </a:lnTo>
                  <a:lnTo>
                    <a:pt x="68" y="151"/>
                  </a:lnTo>
                  <a:lnTo>
                    <a:pt x="65" y="149"/>
                  </a:lnTo>
                  <a:lnTo>
                    <a:pt x="63" y="143"/>
                  </a:lnTo>
                  <a:lnTo>
                    <a:pt x="58" y="141"/>
                  </a:lnTo>
                  <a:lnTo>
                    <a:pt x="53" y="133"/>
                  </a:lnTo>
                  <a:lnTo>
                    <a:pt x="50" y="126"/>
                  </a:lnTo>
                  <a:lnTo>
                    <a:pt x="41" y="127"/>
                  </a:lnTo>
                  <a:lnTo>
                    <a:pt x="39" y="125"/>
                  </a:lnTo>
                  <a:lnTo>
                    <a:pt x="40" y="122"/>
                  </a:lnTo>
                  <a:lnTo>
                    <a:pt x="43" y="120"/>
                  </a:lnTo>
                  <a:lnTo>
                    <a:pt x="40" y="116"/>
                  </a:lnTo>
                  <a:lnTo>
                    <a:pt x="34" y="116"/>
                  </a:lnTo>
                  <a:lnTo>
                    <a:pt x="30" y="116"/>
                  </a:lnTo>
                  <a:lnTo>
                    <a:pt x="33" y="112"/>
                  </a:lnTo>
                  <a:lnTo>
                    <a:pt x="29" y="109"/>
                  </a:lnTo>
                  <a:lnTo>
                    <a:pt x="29" y="106"/>
                  </a:lnTo>
                  <a:lnTo>
                    <a:pt x="31" y="101"/>
                  </a:lnTo>
                  <a:lnTo>
                    <a:pt x="30" y="92"/>
                  </a:lnTo>
                  <a:lnTo>
                    <a:pt x="34" y="91"/>
                  </a:lnTo>
                  <a:lnTo>
                    <a:pt x="34" y="87"/>
                  </a:lnTo>
                  <a:lnTo>
                    <a:pt x="29" y="84"/>
                  </a:lnTo>
                  <a:lnTo>
                    <a:pt x="28" y="81"/>
                  </a:lnTo>
                  <a:lnTo>
                    <a:pt x="31" y="79"/>
                  </a:lnTo>
                  <a:lnTo>
                    <a:pt x="38" y="76"/>
                  </a:lnTo>
                  <a:lnTo>
                    <a:pt x="25" y="54"/>
                  </a:lnTo>
                  <a:lnTo>
                    <a:pt x="21" y="55"/>
                  </a:lnTo>
                  <a:lnTo>
                    <a:pt x="18" y="52"/>
                  </a:lnTo>
                  <a:lnTo>
                    <a:pt x="20" y="44"/>
                  </a:lnTo>
                  <a:lnTo>
                    <a:pt x="17" y="40"/>
                  </a:lnTo>
                  <a:lnTo>
                    <a:pt x="13" y="43"/>
                  </a:lnTo>
                  <a:lnTo>
                    <a:pt x="6" y="40"/>
                  </a:lnTo>
                  <a:lnTo>
                    <a:pt x="1" y="34"/>
                  </a:lnTo>
                  <a:lnTo>
                    <a:pt x="0" y="33"/>
                  </a:lnTo>
                  <a:lnTo>
                    <a:pt x="1" y="33"/>
                  </a:lnTo>
                  <a:lnTo>
                    <a:pt x="10" y="30"/>
                  </a:lnTo>
                  <a:lnTo>
                    <a:pt x="27" y="24"/>
                  </a:lnTo>
                  <a:lnTo>
                    <a:pt x="35" y="20"/>
                  </a:lnTo>
                  <a:lnTo>
                    <a:pt x="45" y="17"/>
                  </a:lnTo>
                  <a:lnTo>
                    <a:pt x="53" y="15"/>
                  </a:lnTo>
                  <a:lnTo>
                    <a:pt x="62" y="12"/>
                  </a:lnTo>
                  <a:lnTo>
                    <a:pt x="79" y="8"/>
                  </a:lnTo>
                  <a:lnTo>
                    <a:pt x="90" y="4"/>
                  </a:lnTo>
                  <a:cubicBezTo>
                    <a:pt x="90" y="4"/>
                    <a:pt x="100" y="1"/>
                    <a:pt x="101" y="1"/>
                  </a:cubicBezTo>
                  <a:cubicBezTo>
                    <a:pt x="102" y="1"/>
                    <a:pt x="107" y="1"/>
                    <a:pt x="109" y="0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/>
            <a:lstStyle/>
            <a:p>
              <a:pPr defTabSz="1371600">
                <a:defRPr/>
              </a:pPr>
              <a:endParaRPr lang="pl-PL" sz="2700">
                <a:solidFill>
                  <a:srgbClr val="FFCCCC"/>
                </a:solidFill>
                <a:latin typeface="Tw Cen MT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1816100" y="1854200"/>
              <a:ext cx="1371600" cy="933450"/>
            </a:xfrm>
            <a:custGeom>
              <a:avLst/>
              <a:gdLst>
                <a:gd name="T0" fmla="*/ 102 w 144"/>
                <a:gd name="T1" fmla="*/ 1 h 98"/>
                <a:gd name="T2" fmla="*/ 114 w 144"/>
                <a:gd name="T3" fmla="*/ 10 h 98"/>
                <a:gd name="T4" fmla="*/ 121 w 144"/>
                <a:gd name="T5" fmla="*/ 11 h 98"/>
                <a:gd name="T6" fmla="*/ 122 w 144"/>
                <a:gd name="T7" fmla="*/ 22 h 98"/>
                <a:gd name="T8" fmla="*/ 139 w 144"/>
                <a:gd name="T9" fmla="*/ 43 h 98"/>
                <a:gd name="T10" fmla="*/ 129 w 144"/>
                <a:gd name="T11" fmla="*/ 48 h 98"/>
                <a:gd name="T12" fmla="*/ 135 w 144"/>
                <a:gd name="T13" fmla="*/ 54 h 98"/>
                <a:gd name="T14" fmla="*/ 131 w 144"/>
                <a:gd name="T15" fmla="*/ 59 h 98"/>
                <a:gd name="T16" fmla="*/ 130 w 144"/>
                <a:gd name="T17" fmla="*/ 73 h 98"/>
                <a:gd name="T18" fmla="*/ 134 w 144"/>
                <a:gd name="T19" fmla="*/ 79 h 98"/>
                <a:gd name="T20" fmla="*/ 135 w 144"/>
                <a:gd name="T21" fmla="*/ 83 h 98"/>
                <a:gd name="T22" fmla="*/ 144 w 144"/>
                <a:gd name="T23" fmla="*/ 87 h 98"/>
                <a:gd name="T24" fmla="*/ 140 w 144"/>
                <a:gd name="T25" fmla="*/ 93 h 98"/>
                <a:gd name="T26" fmla="*/ 120 w 144"/>
                <a:gd name="T27" fmla="*/ 97 h 98"/>
                <a:gd name="T28" fmla="*/ 111 w 144"/>
                <a:gd name="T29" fmla="*/ 98 h 98"/>
                <a:gd name="T30" fmla="*/ 105 w 144"/>
                <a:gd name="T31" fmla="*/ 89 h 98"/>
                <a:gd name="T32" fmla="*/ 94 w 144"/>
                <a:gd name="T33" fmla="*/ 82 h 98"/>
                <a:gd name="T34" fmla="*/ 90 w 144"/>
                <a:gd name="T35" fmla="*/ 87 h 98"/>
                <a:gd name="T36" fmla="*/ 83 w 144"/>
                <a:gd name="T37" fmla="*/ 88 h 98"/>
                <a:gd name="T38" fmla="*/ 76 w 144"/>
                <a:gd name="T39" fmla="*/ 85 h 98"/>
                <a:gd name="T40" fmla="*/ 68 w 144"/>
                <a:gd name="T41" fmla="*/ 82 h 98"/>
                <a:gd name="T42" fmla="*/ 63 w 144"/>
                <a:gd name="T43" fmla="*/ 88 h 98"/>
                <a:gd name="T44" fmla="*/ 61 w 144"/>
                <a:gd name="T45" fmla="*/ 92 h 98"/>
                <a:gd name="T46" fmla="*/ 39 w 144"/>
                <a:gd name="T47" fmla="*/ 94 h 98"/>
                <a:gd name="T48" fmla="*/ 1 w 144"/>
                <a:gd name="T49" fmla="*/ 40 h 98"/>
                <a:gd name="T50" fmla="*/ 7 w 144"/>
                <a:gd name="T51" fmla="*/ 38 h 98"/>
                <a:gd name="T52" fmla="*/ 10 w 144"/>
                <a:gd name="T53" fmla="*/ 36 h 98"/>
                <a:gd name="T54" fmla="*/ 20 w 144"/>
                <a:gd name="T55" fmla="*/ 29 h 98"/>
                <a:gd name="T56" fmla="*/ 28 w 144"/>
                <a:gd name="T57" fmla="*/ 23 h 98"/>
                <a:gd name="T58" fmla="*/ 42 w 144"/>
                <a:gd name="T59" fmla="*/ 19 h 98"/>
                <a:gd name="T60" fmla="*/ 59 w 144"/>
                <a:gd name="T61" fmla="*/ 14 h 98"/>
                <a:gd name="T62" fmla="*/ 68 w 144"/>
                <a:gd name="T63" fmla="*/ 10 h 98"/>
                <a:gd name="T64" fmla="*/ 89 w 144"/>
                <a:gd name="T65" fmla="*/ 3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4" h="98">
                  <a:moveTo>
                    <a:pt x="101" y="0"/>
                  </a:moveTo>
                  <a:lnTo>
                    <a:pt x="102" y="1"/>
                  </a:lnTo>
                  <a:lnTo>
                    <a:pt x="107" y="7"/>
                  </a:lnTo>
                  <a:lnTo>
                    <a:pt x="114" y="10"/>
                  </a:lnTo>
                  <a:lnTo>
                    <a:pt x="118" y="7"/>
                  </a:lnTo>
                  <a:lnTo>
                    <a:pt x="121" y="11"/>
                  </a:lnTo>
                  <a:lnTo>
                    <a:pt x="119" y="19"/>
                  </a:lnTo>
                  <a:lnTo>
                    <a:pt x="122" y="22"/>
                  </a:lnTo>
                  <a:lnTo>
                    <a:pt x="126" y="21"/>
                  </a:lnTo>
                  <a:lnTo>
                    <a:pt x="139" y="43"/>
                  </a:lnTo>
                  <a:lnTo>
                    <a:pt x="132" y="46"/>
                  </a:lnTo>
                  <a:lnTo>
                    <a:pt x="129" y="48"/>
                  </a:lnTo>
                  <a:lnTo>
                    <a:pt x="130" y="51"/>
                  </a:lnTo>
                  <a:lnTo>
                    <a:pt x="135" y="54"/>
                  </a:lnTo>
                  <a:lnTo>
                    <a:pt x="135" y="58"/>
                  </a:lnTo>
                  <a:lnTo>
                    <a:pt x="131" y="59"/>
                  </a:lnTo>
                  <a:lnTo>
                    <a:pt x="132" y="68"/>
                  </a:lnTo>
                  <a:lnTo>
                    <a:pt x="130" y="73"/>
                  </a:lnTo>
                  <a:lnTo>
                    <a:pt x="130" y="76"/>
                  </a:lnTo>
                  <a:lnTo>
                    <a:pt x="134" y="79"/>
                  </a:lnTo>
                  <a:lnTo>
                    <a:pt x="131" y="83"/>
                  </a:lnTo>
                  <a:lnTo>
                    <a:pt x="135" y="83"/>
                  </a:lnTo>
                  <a:lnTo>
                    <a:pt x="141" y="83"/>
                  </a:lnTo>
                  <a:lnTo>
                    <a:pt x="144" y="87"/>
                  </a:lnTo>
                  <a:lnTo>
                    <a:pt x="141" y="89"/>
                  </a:lnTo>
                  <a:lnTo>
                    <a:pt x="140" y="93"/>
                  </a:lnTo>
                  <a:lnTo>
                    <a:pt x="130" y="95"/>
                  </a:lnTo>
                  <a:lnTo>
                    <a:pt x="120" y="97"/>
                  </a:lnTo>
                  <a:lnTo>
                    <a:pt x="114" y="98"/>
                  </a:lnTo>
                  <a:lnTo>
                    <a:pt x="111" y="98"/>
                  </a:lnTo>
                  <a:lnTo>
                    <a:pt x="108" y="95"/>
                  </a:lnTo>
                  <a:lnTo>
                    <a:pt x="105" y="89"/>
                  </a:lnTo>
                  <a:lnTo>
                    <a:pt x="100" y="82"/>
                  </a:lnTo>
                  <a:lnTo>
                    <a:pt x="94" y="82"/>
                  </a:lnTo>
                  <a:lnTo>
                    <a:pt x="92" y="83"/>
                  </a:lnTo>
                  <a:lnTo>
                    <a:pt x="90" y="87"/>
                  </a:lnTo>
                  <a:lnTo>
                    <a:pt x="86" y="89"/>
                  </a:lnTo>
                  <a:lnTo>
                    <a:pt x="83" y="88"/>
                  </a:lnTo>
                  <a:lnTo>
                    <a:pt x="80" y="83"/>
                  </a:lnTo>
                  <a:lnTo>
                    <a:pt x="76" y="85"/>
                  </a:lnTo>
                  <a:lnTo>
                    <a:pt x="71" y="85"/>
                  </a:lnTo>
                  <a:lnTo>
                    <a:pt x="68" y="82"/>
                  </a:lnTo>
                  <a:lnTo>
                    <a:pt x="64" y="86"/>
                  </a:lnTo>
                  <a:lnTo>
                    <a:pt x="63" y="88"/>
                  </a:lnTo>
                  <a:lnTo>
                    <a:pt x="63" y="92"/>
                  </a:lnTo>
                  <a:lnTo>
                    <a:pt x="61" y="92"/>
                  </a:lnTo>
                  <a:lnTo>
                    <a:pt x="51" y="96"/>
                  </a:lnTo>
                  <a:lnTo>
                    <a:pt x="39" y="94"/>
                  </a:lnTo>
                  <a:lnTo>
                    <a:pt x="14" y="89"/>
                  </a:lnTo>
                  <a:lnTo>
                    <a:pt x="1" y="40"/>
                  </a:lnTo>
                  <a:lnTo>
                    <a:pt x="0" y="40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10" y="36"/>
                  </a:lnTo>
                  <a:lnTo>
                    <a:pt x="15" y="34"/>
                  </a:lnTo>
                  <a:lnTo>
                    <a:pt x="20" y="29"/>
                  </a:lnTo>
                  <a:lnTo>
                    <a:pt x="23" y="25"/>
                  </a:lnTo>
                  <a:lnTo>
                    <a:pt x="28" y="23"/>
                  </a:lnTo>
                  <a:lnTo>
                    <a:pt x="35" y="21"/>
                  </a:lnTo>
                  <a:lnTo>
                    <a:pt x="42" y="19"/>
                  </a:lnTo>
                  <a:lnTo>
                    <a:pt x="51" y="16"/>
                  </a:lnTo>
                  <a:lnTo>
                    <a:pt x="59" y="14"/>
                  </a:lnTo>
                  <a:lnTo>
                    <a:pt x="65" y="11"/>
                  </a:lnTo>
                  <a:lnTo>
                    <a:pt x="68" y="10"/>
                  </a:lnTo>
                  <a:lnTo>
                    <a:pt x="74" y="8"/>
                  </a:lnTo>
                  <a:lnTo>
                    <a:pt x="89" y="3"/>
                  </a:lnTo>
                  <a:lnTo>
                    <a:pt x="101" y="0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pPr defTabSz="1371600">
                <a:defRPr/>
              </a:pPr>
              <a:endParaRPr lang="pl-PL" sz="2700">
                <a:solidFill>
                  <a:prstClr val="white"/>
                </a:solidFill>
                <a:latin typeface="Tw Cen MT"/>
              </a:endParaRPr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1814638" y="3513161"/>
              <a:ext cx="724006" cy="751129"/>
            </a:xfrm>
            <a:custGeom>
              <a:avLst/>
              <a:gdLst>
                <a:gd name="T0" fmla="*/ 68 w 76"/>
                <a:gd name="T1" fmla="*/ 44 h 79"/>
                <a:gd name="T2" fmla="*/ 72 w 76"/>
                <a:gd name="T3" fmla="*/ 46 h 79"/>
                <a:gd name="T4" fmla="*/ 71 w 76"/>
                <a:gd name="T5" fmla="*/ 51 h 79"/>
                <a:gd name="T6" fmla="*/ 76 w 76"/>
                <a:gd name="T7" fmla="*/ 54 h 79"/>
                <a:gd name="T8" fmla="*/ 71 w 76"/>
                <a:gd name="T9" fmla="*/ 60 h 79"/>
                <a:gd name="T10" fmla="*/ 70 w 76"/>
                <a:gd name="T11" fmla="*/ 67 h 79"/>
                <a:gd name="T12" fmla="*/ 73 w 76"/>
                <a:gd name="T13" fmla="*/ 71 h 79"/>
                <a:gd name="T14" fmla="*/ 76 w 76"/>
                <a:gd name="T15" fmla="*/ 77 h 79"/>
                <a:gd name="T16" fmla="*/ 72 w 76"/>
                <a:gd name="T17" fmla="*/ 79 h 79"/>
                <a:gd name="T18" fmla="*/ 67 w 76"/>
                <a:gd name="T19" fmla="*/ 76 h 79"/>
                <a:gd name="T20" fmla="*/ 64 w 76"/>
                <a:gd name="T21" fmla="*/ 74 h 79"/>
                <a:gd name="T22" fmla="*/ 60 w 76"/>
                <a:gd name="T23" fmla="*/ 72 h 79"/>
                <a:gd name="T24" fmla="*/ 60 w 76"/>
                <a:gd name="T25" fmla="*/ 67 h 79"/>
                <a:gd name="T26" fmla="*/ 56 w 76"/>
                <a:gd name="T27" fmla="*/ 66 h 79"/>
                <a:gd name="T28" fmla="*/ 54 w 76"/>
                <a:gd name="T29" fmla="*/ 63 h 79"/>
                <a:gd name="T30" fmla="*/ 48 w 76"/>
                <a:gd name="T31" fmla="*/ 63 h 79"/>
                <a:gd name="T32" fmla="*/ 41 w 76"/>
                <a:gd name="T33" fmla="*/ 60 h 79"/>
                <a:gd name="T34" fmla="*/ 38 w 76"/>
                <a:gd name="T35" fmla="*/ 63 h 79"/>
                <a:gd name="T36" fmla="*/ 35 w 76"/>
                <a:gd name="T37" fmla="*/ 68 h 79"/>
                <a:gd name="T38" fmla="*/ 27 w 76"/>
                <a:gd name="T39" fmla="*/ 68 h 79"/>
                <a:gd name="T40" fmla="*/ 24 w 76"/>
                <a:gd name="T41" fmla="*/ 70 h 79"/>
                <a:gd name="T42" fmla="*/ 22 w 76"/>
                <a:gd name="T43" fmla="*/ 64 h 79"/>
                <a:gd name="T44" fmla="*/ 21 w 76"/>
                <a:gd name="T45" fmla="*/ 60 h 79"/>
                <a:gd name="T46" fmla="*/ 26 w 76"/>
                <a:gd name="T47" fmla="*/ 54 h 79"/>
                <a:gd name="T48" fmla="*/ 19 w 76"/>
                <a:gd name="T49" fmla="*/ 51 h 79"/>
                <a:gd name="T50" fmla="*/ 4 w 76"/>
                <a:gd name="T51" fmla="*/ 50 h 79"/>
                <a:gd name="T52" fmla="*/ 5 w 76"/>
                <a:gd name="T53" fmla="*/ 41 h 79"/>
                <a:gd name="T54" fmla="*/ 3 w 76"/>
                <a:gd name="T55" fmla="*/ 31 h 79"/>
                <a:gd name="T56" fmla="*/ 0 w 76"/>
                <a:gd name="T57" fmla="*/ 29 h 79"/>
                <a:gd name="T58" fmla="*/ 3 w 76"/>
                <a:gd name="T59" fmla="*/ 24 h 79"/>
                <a:gd name="T60" fmla="*/ 2 w 76"/>
                <a:gd name="T61" fmla="*/ 19 h 79"/>
                <a:gd name="T62" fmla="*/ 0 w 76"/>
                <a:gd name="T63" fmla="*/ 12 h 79"/>
                <a:gd name="T64" fmla="*/ 7 w 76"/>
                <a:gd name="T65" fmla="*/ 15 h 79"/>
                <a:gd name="T66" fmla="*/ 15 w 76"/>
                <a:gd name="T67" fmla="*/ 14 h 79"/>
                <a:gd name="T68" fmla="*/ 24 w 76"/>
                <a:gd name="T69" fmla="*/ 11 h 79"/>
                <a:gd name="T70" fmla="*/ 28 w 76"/>
                <a:gd name="T71" fmla="*/ 11 h 79"/>
                <a:gd name="T72" fmla="*/ 28 w 76"/>
                <a:gd name="T73" fmla="*/ 5 h 79"/>
                <a:gd name="T74" fmla="*/ 25 w 76"/>
                <a:gd name="T75" fmla="*/ 0 h 79"/>
                <a:gd name="T76" fmla="*/ 32 w 76"/>
                <a:gd name="T77" fmla="*/ 0 h 79"/>
                <a:gd name="T78" fmla="*/ 38 w 76"/>
                <a:gd name="T79" fmla="*/ 0 h 79"/>
                <a:gd name="T80" fmla="*/ 41 w 76"/>
                <a:gd name="T81" fmla="*/ 2 h 79"/>
                <a:gd name="T82" fmla="*/ 46 w 76"/>
                <a:gd name="T83" fmla="*/ 2 h 79"/>
                <a:gd name="T84" fmla="*/ 50 w 76"/>
                <a:gd name="T85" fmla="*/ 2 h 79"/>
                <a:gd name="T86" fmla="*/ 56 w 76"/>
                <a:gd name="T87" fmla="*/ 7 h 79"/>
                <a:gd name="T88" fmla="*/ 61 w 76"/>
                <a:gd name="T89" fmla="*/ 14 h 79"/>
                <a:gd name="T90" fmla="*/ 60 w 76"/>
                <a:gd name="T91" fmla="*/ 26 h 79"/>
                <a:gd name="T92" fmla="*/ 61 w 76"/>
                <a:gd name="T93" fmla="*/ 38 h 79"/>
                <a:gd name="T94" fmla="*/ 58 w 76"/>
                <a:gd name="T95" fmla="*/ 44 h 79"/>
                <a:gd name="T96" fmla="*/ 67 w 76"/>
                <a:gd name="T97" fmla="*/ 4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6" h="79">
                  <a:moveTo>
                    <a:pt x="67" y="42"/>
                  </a:moveTo>
                  <a:lnTo>
                    <a:pt x="68" y="44"/>
                  </a:lnTo>
                  <a:lnTo>
                    <a:pt x="70" y="46"/>
                  </a:lnTo>
                  <a:lnTo>
                    <a:pt x="72" y="46"/>
                  </a:lnTo>
                  <a:lnTo>
                    <a:pt x="72" y="48"/>
                  </a:lnTo>
                  <a:lnTo>
                    <a:pt x="71" y="51"/>
                  </a:lnTo>
                  <a:lnTo>
                    <a:pt x="74" y="51"/>
                  </a:lnTo>
                  <a:lnTo>
                    <a:pt x="76" y="54"/>
                  </a:lnTo>
                  <a:lnTo>
                    <a:pt x="75" y="57"/>
                  </a:lnTo>
                  <a:lnTo>
                    <a:pt x="71" y="60"/>
                  </a:lnTo>
                  <a:lnTo>
                    <a:pt x="69" y="63"/>
                  </a:lnTo>
                  <a:lnTo>
                    <a:pt x="70" y="67"/>
                  </a:lnTo>
                  <a:lnTo>
                    <a:pt x="71" y="70"/>
                  </a:lnTo>
                  <a:lnTo>
                    <a:pt x="73" y="71"/>
                  </a:lnTo>
                  <a:lnTo>
                    <a:pt x="75" y="74"/>
                  </a:lnTo>
                  <a:lnTo>
                    <a:pt x="76" y="77"/>
                  </a:lnTo>
                  <a:lnTo>
                    <a:pt x="75" y="79"/>
                  </a:lnTo>
                  <a:lnTo>
                    <a:pt x="72" y="79"/>
                  </a:lnTo>
                  <a:lnTo>
                    <a:pt x="68" y="79"/>
                  </a:lnTo>
                  <a:lnTo>
                    <a:pt x="67" y="76"/>
                  </a:lnTo>
                  <a:lnTo>
                    <a:pt x="67" y="74"/>
                  </a:lnTo>
                  <a:lnTo>
                    <a:pt x="64" y="74"/>
                  </a:lnTo>
                  <a:lnTo>
                    <a:pt x="62" y="74"/>
                  </a:lnTo>
                  <a:lnTo>
                    <a:pt x="60" y="72"/>
                  </a:lnTo>
                  <a:lnTo>
                    <a:pt x="60" y="69"/>
                  </a:lnTo>
                  <a:lnTo>
                    <a:pt x="60" y="67"/>
                  </a:lnTo>
                  <a:lnTo>
                    <a:pt x="58" y="66"/>
                  </a:lnTo>
                  <a:lnTo>
                    <a:pt x="56" y="66"/>
                  </a:lnTo>
                  <a:lnTo>
                    <a:pt x="55" y="66"/>
                  </a:lnTo>
                  <a:lnTo>
                    <a:pt x="54" y="63"/>
                  </a:lnTo>
                  <a:cubicBezTo>
                    <a:pt x="54" y="62"/>
                    <a:pt x="52" y="61"/>
                    <a:pt x="52" y="61"/>
                  </a:cubicBezTo>
                  <a:lnTo>
                    <a:pt x="48" y="63"/>
                  </a:lnTo>
                  <a:lnTo>
                    <a:pt x="46" y="61"/>
                  </a:lnTo>
                  <a:lnTo>
                    <a:pt x="41" y="60"/>
                  </a:lnTo>
                  <a:lnTo>
                    <a:pt x="38" y="60"/>
                  </a:lnTo>
                  <a:lnTo>
                    <a:pt x="38" y="63"/>
                  </a:lnTo>
                  <a:lnTo>
                    <a:pt x="37" y="67"/>
                  </a:lnTo>
                  <a:lnTo>
                    <a:pt x="35" y="68"/>
                  </a:lnTo>
                  <a:lnTo>
                    <a:pt x="31" y="69"/>
                  </a:lnTo>
                  <a:lnTo>
                    <a:pt x="27" y="68"/>
                  </a:lnTo>
                  <a:lnTo>
                    <a:pt x="26" y="70"/>
                  </a:lnTo>
                  <a:lnTo>
                    <a:pt x="24" y="70"/>
                  </a:lnTo>
                  <a:lnTo>
                    <a:pt x="20" y="68"/>
                  </a:lnTo>
                  <a:lnTo>
                    <a:pt x="22" y="64"/>
                  </a:lnTo>
                  <a:lnTo>
                    <a:pt x="23" y="61"/>
                  </a:lnTo>
                  <a:lnTo>
                    <a:pt x="21" y="60"/>
                  </a:lnTo>
                  <a:lnTo>
                    <a:pt x="23" y="59"/>
                  </a:lnTo>
                  <a:lnTo>
                    <a:pt x="26" y="54"/>
                  </a:lnTo>
                  <a:lnTo>
                    <a:pt x="23" y="53"/>
                  </a:lnTo>
                  <a:lnTo>
                    <a:pt x="19" y="51"/>
                  </a:lnTo>
                  <a:lnTo>
                    <a:pt x="11" y="48"/>
                  </a:lnTo>
                  <a:lnTo>
                    <a:pt x="4" y="50"/>
                  </a:lnTo>
                  <a:lnTo>
                    <a:pt x="3" y="45"/>
                  </a:lnTo>
                  <a:lnTo>
                    <a:pt x="5" y="41"/>
                  </a:lnTo>
                  <a:lnTo>
                    <a:pt x="5" y="38"/>
                  </a:lnTo>
                  <a:lnTo>
                    <a:pt x="3" y="31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4" y="27"/>
                  </a:lnTo>
                  <a:lnTo>
                    <a:pt x="3" y="24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5" y="13"/>
                  </a:lnTo>
                  <a:lnTo>
                    <a:pt x="7" y="15"/>
                  </a:lnTo>
                  <a:lnTo>
                    <a:pt x="10" y="15"/>
                  </a:lnTo>
                  <a:lnTo>
                    <a:pt x="15" y="14"/>
                  </a:lnTo>
                  <a:lnTo>
                    <a:pt x="18" y="12"/>
                  </a:lnTo>
                  <a:lnTo>
                    <a:pt x="24" y="11"/>
                  </a:lnTo>
                  <a:lnTo>
                    <a:pt x="27" y="13"/>
                  </a:lnTo>
                  <a:lnTo>
                    <a:pt x="28" y="11"/>
                  </a:lnTo>
                  <a:lnTo>
                    <a:pt x="28" y="7"/>
                  </a:lnTo>
                  <a:lnTo>
                    <a:pt x="28" y="5"/>
                  </a:lnTo>
                  <a:lnTo>
                    <a:pt x="25" y="2"/>
                  </a:lnTo>
                  <a:lnTo>
                    <a:pt x="25" y="0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4" y="0"/>
                  </a:lnTo>
                  <a:lnTo>
                    <a:pt x="38" y="0"/>
                  </a:lnTo>
                  <a:lnTo>
                    <a:pt x="38" y="4"/>
                  </a:lnTo>
                  <a:cubicBezTo>
                    <a:pt x="38" y="4"/>
                    <a:pt x="40" y="4"/>
                    <a:pt x="41" y="2"/>
                  </a:cubicBezTo>
                  <a:lnTo>
                    <a:pt x="43" y="4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50" y="2"/>
                  </a:lnTo>
                  <a:lnTo>
                    <a:pt x="54" y="2"/>
                  </a:lnTo>
                  <a:lnTo>
                    <a:pt x="56" y="7"/>
                  </a:lnTo>
                  <a:lnTo>
                    <a:pt x="59" y="10"/>
                  </a:lnTo>
                  <a:lnTo>
                    <a:pt x="61" y="14"/>
                  </a:lnTo>
                  <a:lnTo>
                    <a:pt x="61" y="18"/>
                  </a:lnTo>
                  <a:lnTo>
                    <a:pt x="60" y="26"/>
                  </a:lnTo>
                  <a:lnTo>
                    <a:pt x="63" y="33"/>
                  </a:lnTo>
                  <a:lnTo>
                    <a:pt x="61" y="38"/>
                  </a:lnTo>
                  <a:lnTo>
                    <a:pt x="59" y="41"/>
                  </a:lnTo>
                  <a:lnTo>
                    <a:pt x="58" y="44"/>
                  </a:lnTo>
                  <a:lnTo>
                    <a:pt x="67" y="44"/>
                  </a:lnTo>
                  <a:lnTo>
                    <a:pt x="67" y="42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defTabSz="1371600">
                <a:defRPr/>
              </a:pPr>
              <a:endParaRPr lang="pl-PL" sz="2700">
                <a:solidFill>
                  <a:prstClr val="black"/>
                </a:solidFill>
                <a:latin typeface="Tw Cen MT"/>
              </a:endParaRPr>
            </a:p>
          </p:txBody>
        </p:sp>
        <p:sp>
          <p:nvSpPr>
            <p:cNvPr id="10" name="Freeform 10"/>
            <p:cNvSpPr>
              <a:spLocks noEditPoints="1"/>
            </p:cNvSpPr>
            <p:nvPr/>
          </p:nvSpPr>
          <p:spPr bwMode="auto">
            <a:xfrm>
              <a:off x="3720277" y="1369160"/>
              <a:ext cx="1021121" cy="1093878"/>
            </a:xfrm>
            <a:custGeom>
              <a:avLst/>
              <a:gdLst>
                <a:gd name="T0" fmla="*/ 91 w 107"/>
                <a:gd name="T1" fmla="*/ 2 h 115"/>
                <a:gd name="T2" fmla="*/ 95 w 107"/>
                <a:gd name="T3" fmla="*/ 8 h 115"/>
                <a:gd name="T4" fmla="*/ 93 w 107"/>
                <a:gd name="T5" fmla="*/ 13 h 115"/>
                <a:gd name="T6" fmla="*/ 98 w 107"/>
                <a:gd name="T7" fmla="*/ 22 h 115"/>
                <a:gd name="T8" fmla="*/ 103 w 107"/>
                <a:gd name="T9" fmla="*/ 24 h 115"/>
                <a:gd name="T10" fmla="*/ 105 w 107"/>
                <a:gd name="T11" fmla="*/ 31 h 115"/>
                <a:gd name="T12" fmla="*/ 101 w 107"/>
                <a:gd name="T13" fmla="*/ 39 h 115"/>
                <a:gd name="T14" fmla="*/ 97 w 107"/>
                <a:gd name="T15" fmla="*/ 45 h 115"/>
                <a:gd name="T16" fmla="*/ 92 w 107"/>
                <a:gd name="T17" fmla="*/ 48 h 115"/>
                <a:gd name="T18" fmla="*/ 88 w 107"/>
                <a:gd name="T19" fmla="*/ 52 h 115"/>
                <a:gd name="T20" fmla="*/ 83 w 107"/>
                <a:gd name="T21" fmla="*/ 51 h 115"/>
                <a:gd name="T22" fmla="*/ 77 w 107"/>
                <a:gd name="T23" fmla="*/ 52 h 115"/>
                <a:gd name="T24" fmla="*/ 78 w 107"/>
                <a:gd name="T25" fmla="*/ 63 h 115"/>
                <a:gd name="T26" fmla="*/ 77 w 107"/>
                <a:gd name="T27" fmla="*/ 68 h 115"/>
                <a:gd name="T28" fmla="*/ 79 w 107"/>
                <a:gd name="T29" fmla="*/ 73 h 115"/>
                <a:gd name="T30" fmla="*/ 74 w 107"/>
                <a:gd name="T31" fmla="*/ 75 h 115"/>
                <a:gd name="T32" fmla="*/ 75 w 107"/>
                <a:gd name="T33" fmla="*/ 79 h 115"/>
                <a:gd name="T34" fmla="*/ 75 w 107"/>
                <a:gd name="T35" fmla="*/ 84 h 115"/>
                <a:gd name="T36" fmla="*/ 71 w 107"/>
                <a:gd name="T37" fmla="*/ 90 h 115"/>
                <a:gd name="T38" fmla="*/ 60 w 107"/>
                <a:gd name="T39" fmla="*/ 84 h 115"/>
                <a:gd name="T40" fmla="*/ 57 w 107"/>
                <a:gd name="T41" fmla="*/ 89 h 115"/>
                <a:gd name="T42" fmla="*/ 53 w 107"/>
                <a:gd name="T43" fmla="*/ 93 h 115"/>
                <a:gd name="T44" fmla="*/ 45 w 107"/>
                <a:gd name="T45" fmla="*/ 100 h 115"/>
                <a:gd name="T46" fmla="*/ 37 w 107"/>
                <a:gd name="T47" fmla="*/ 105 h 115"/>
                <a:gd name="T48" fmla="*/ 40 w 107"/>
                <a:gd name="T49" fmla="*/ 113 h 115"/>
                <a:gd name="T50" fmla="*/ 34 w 107"/>
                <a:gd name="T51" fmla="*/ 112 h 115"/>
                <a:gd name="T52" fmla="*/ 24 w 107"/>
                <a:gd name="T53" fmla="*/ 111 h 115"/>
                <a:gd name="T54" fmla="*/ 18 w 107"/>
                <a:gd name="T55" fmla="*/ 107 h 115"/>
                <a:gd name="T56" fmla="*/ 14 w 107"/>
                <a:gd name="T57" fmla="*/ 100 h 115"/>
                <a:gd name="T58" fmla="*/ 19 w 107"/>
                <a:gd name="T59" fmla="*/ 99 h 115"/>
                <a:gd name="T60" fmla="*/ 21 w 107"/>
                <a:gd name="T61" fmla="*/ 95 h 115"/>
                <a:gd name="T62" fmla="*/ 18 w 107"/>
                <a:gd name="T63" fmla="*/ 90 h 115"/>
                <a:gd name="T64" fmla="*/ 13 w 107"/>
                <a:gd name="T65" fmla="*/ 79 h 115"/>
                <a:gd name="T66" fmla="*/ 14 w 107"/>
                <a:gd name="T67" fmla="*/ 68 h 115"/>
                <a:gd name="T68" fmla="*/ 16 w 107"/>
                <a:gd name="T69" fmla="*/ 61 h 115"/>
                <a:gd name="T70" fmla="*/ 20 w 107"/>
                <a:gd name="T71" fmla="*/ 57 h 115"/>
                <a:gd name="T72" fmla="*/ 18 w 107"/>
                <a:gd name="T73" fmla="*/ 48 h 115"/>
                <a:gd name="T74" fmla="*/ 9 w 107"/>
                <a:gd name="T75" fmla="*/ 45 h 115"/>
                <a:gd name="T76" fmla="*/ 2 w 107"/>
                <a:gd name="T77" fmla="*/ 49 h 115"/>
                <a:gd name="T78" fmla="*/ 2 w 107"/>
                <a:gd name="T79" fmla="*/ 44 h 115"/>
                <a:gd name="T80" fmla="*/ 5 w 107"/>
                <a:gd name="T81" fmla="*/ 37 h 115"/>
                <a:gd name="T82" fmla="*/ 2 w 107"/>
                <a:gd name="T83" fmla="*/ 31 h 115"/>
                <a:gd name="T84" fmla="*/ 10 w 107"/>
                <a:gd name="T85" fmla="*/ 21 h 115"/>
                <a:gd name="T86" fmla="*/ 11 w 107"/>
                <a:gd name="T87" fmla="*/ 18 h 115"/>
                <a:gd name="T88" fmla="*/ 25 w 107"/>
                <a:gd name="T89" fmla="*/ 16 h 115"/>
                <a:gd name="T90" fmla="*/ 41 w 107"/>
                <a:gd name="T91" fmla="*/ 13 h 115"/>
                <a:gd name="T92" fmla="*/ 52 w 107"/>
                <a:gd name="T93" fmla="*/ 9 h 115"/>
                <a:gd name="T94" fmla="*/ 70 w 107"/>
                <a:gd name="T95" fmla="*/ 6 h 115"/>
                <a:gd name="T96" fmla="*/ 84 w 107"/>
                <a:gd name="T97" fmla="*/ 2 h 115"/>
                <a:gd name="T98" fmla="*/ 5 w 107"/>
                <a:gd name="T99" fmla="*/ 19 h 115"/>
                <a:gd name="T100" fmla="*/ 4 w 107"/>
                <a:gd name="T101" fmla="*/ 19 h 115"/>
                <a:gd name="T102" fmla="*/ 4 w 107"/>
                <a:gd name="T103" fmla="*/ 19 h 115"/>
                <a:gd name="T104" fmla="*/ 3 w 107"/>
                <a:gd name="T105" fmla="*/ 19 h 115"/>
                <a:gd name="T106" fmla="*/ 3 w 107"/>
                <a:gd name="T107" fmla="*/ 19 h 115"/>
                <a:gd name="T108" fmla="*/ 3 w 107"/>
                <a:gd name="T109" fmla="*/ 19 h 115"/>
                <a:gd name="T110" fmla="*/ 3 w 107"/>
                <a:gd name="T111" fmla="*/ 19 h 115"/>
                <a:gd name="T112" fmla="*/ 3 w 107"/>
                <a:gd name="T113" fmla="*/ 19 h 115"/>
                <a:gd name="T114" fmla="*/ 3 w 107"/>
                <a:gd name="T115" fmla="*/ 19 h 115"/>
                <a:gd name="T116" fmla="*/ 3 w 107"/>
                <a:gd name="T117" fmla="*/ 19 h 115"/>
                <a:gd name="T118" fmla="*/ 1 w 107"/>
                <a:gd name="T119" fmla="*/ 19 h 115"/>
                <a:gd name="T120" fmla="*/ 1 w 107"/>
                <a:gd name="T121" fmla="*/ 19 h 115"/>
                <a:gd name="T122" fmla="*/ 30 w 107"/>
                <a:gd name="T123" fmla="*/ 115 h 115"/>
                <a:gd name="T124" fmla="*/ 31 w 107"/>
                <a:gd name="T125" fmla="*/ 11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7" h="115">
                  <a:moveTo>
                    <a:pt x="89" y="0"/>
                  </a:moveTo>
                  <a:lnTo>
                    <a:pt x="91" y="2"/>
                  </a:lnTo>
                  <a:lnTo>
                    <a:pt x="92" y="6"/>
                  </a:lnTo>
                  <a:lnTo>
                    <a:pt x="95" y="8"/>
                  </a:lnTo>
                  <a:lnTo>
                    <a:pt x="93" y="10"/>
                  </a:lnTo>
                  <a:lnTo>
                    <a:pt x="93" y="13"/>
                  </a:lnTo>
                  <a:lnTo>
                    <a:pt x="95" y="18"/>
                  </a:lnTo>
                  <a:lnTo>
                    <a:pt x="98" y="22"/>
                  </a:lnTo>
                  <a:lnTo>
                    <a:pt x="101" y="24"/>
                  </a:lnTo>
                  <a:lnTo>
                    <a:pt x="103" y="24"/>
                  </a:lnTo>
                  <a:lnTo>
                    <a:pt x="107" y="27"/>
                  </a:lnTo>
                  <a:lnTo>
                    <a:pt x="105" y="31"/>
                  </a:lnTo>
                  <a:lnTo>
                    <a:pt x="104" y="36"/>
                  </a:lnTo>
                  <a:lnTo>
                    <a:pt x="101" y="39"/>
                  </a:lnTo>
                  <a:lnTo>
                    <a:pt x="98" y="41"/>
                  </a:lnTo>
                  <a:lnTo>
                    <a:pt x="97" y="45"/>
                  </a:lnTo>
                  <a:lnTo>
                    <a:pt x="95" y="47"/>
                  </a:lnTo>
                  <a:lnTo>
                    <a:pt x="92" y="48"/>
                  </a:lnTo>
                  <a:lnTo>
                    <a:pt x="89" y="48"/>
                  </a:lnTo>
                  <a:cubicBezTo>
                    <a:pt x="88" y="50"/>
                    <a:pt x="88" y="52"/>
                    <a:pt x="88" y="52"/>
                  </a:cubicBezTo>
                  <a:lnTo>
                    <a:pt x="85" y="52"/>
                  </a:lnTo>
                  <a:lnTo>
                    <a:pt x="83" y="51"/>
                  </a:lnTo>
                  <a:lnTo>
                    <a:pt x="78" y="50"/>
                  </a:lnTo>
                  <a:lnTo>
                    <a:pt x="77" y="52"/>
                  </a:lnTo>
                  <a:lnTo>
                    <a:pt x="78" y="58"/>
                  </a:lnTo>
                  <a:lnTo>
                    <a:pt x="78" y="63"/>
                  </a:lnTo>
                  <a:lnTo>
                    <a:pt x="77" y="65"/>
                  </a:lnTo>
                  <a:lnTo>
                    <a:pt x="77" y="68"/>
                  </a:lnTo>
                  <a:lnTo>
                    <a:pt x="80" y="71"/>
                  </a:lnTo>
                  <a:lnTo>
                    <a:pt x="79" y="73"/>
                  </a:lnTo>
                  <a:lnTo>
                    <a:pt x="76" y="73"/>
                  </a:lnTo>
                  <a:lnTo>
                    <a:pt x="74" y="75"/>
                  </a:lnTo>
                  <a:lnTo>
                    <a:pt x="74" y="77"/>
                  </a:lnTo>
                  <a:lnTo>
                    <a:pt x="75" y="79"/>
                  </a:lnTo>
                  <a:lnTo>
                    <a:pt x="75" y="82"/>
                  </a:lnTo>
                  <a:lnTo>
                    <a:pt x="75" y="84"/>
                  </a:lnTo>
                  <a:cubicBezTo>
                    <a:pt x="74" y="86"/>
                    <a:pt x="74" y="88"/>
                    <a:pt x="74" y="88"/>
                  </a:cubicBezTo>
                  <a:lnTo>
                    <a:pt x="71" y="90"/>
                  </a:lnTo>
                  <a:lnTo>
                    <a:pt x="65" y="87"/>
                  </a:lnTo>
                  <a:lnTo>
                    <a:pt x="60" y="84"/>
                  </a:lnTo>
                  <a:lnTo>
                    <a:pt x="57" y="85"/>
                  </a:lnTo>
                  <a:lnTo>
                    <a:pt x="57" y="89"/>
                  </a:lnTo>
                  <a:lnTo>
                    <a:pt x="56" y="92"/>
                  </a:lnTo>
                  <a:lnTo>
                    <a:pt x="53" y="93"/>
                  </a:lnTo>
                  <a:lnTo>
                    <a:pt x="50" y="94"/>
                  </a:lnTo>
                  <a:cubicBezTo>
                    <a:pt x="49" y="96"/>
                    <a:pt x="45" y="100"/>
                    <a:pt x="45" y="100"/>
                  </a:cubicBezTo>
                  <a:lnTo>
                    <a:pt x="41" y="103"/>
                  </a:lnTo>
                  <a:lnTo>
                    <a:pt x="37" y="105"/>
                  </a:lnTo>
                  <a:lnTo>
                    <a:pt x="39" y="109"/>
                  </a:lnTo>
                  <a:lnTo>
                    <a:pt x="40" y="113"/>
                  </a:lnTo>
                  <a:lnTo>
                    <a:pt x="37" y="113"/>
                  </a:lnTo>
                  <a:lnTo>
                    <a:pt x="34" y="112"/>
                  </a:lnTo>
                  <a:lnTo>
                    <a:pt x="32" y="114"/>
                  </a:lnTo>
                  <a:lnTo>
                    <a:pt x="24" y="111"/>
                  </a:lnTo>
                  <a:lnTo>
                    <a:pt x="24" y="107"/>
                  </a:lnTo>
                  <a:lnTo>
                    <a:pt x="18" y="107"/>
                  </a:lnTo>
                  <a:lnTo>
                    <a:pt x="14" y="104"/>
                  </a:lnTo>
                  <a:lnTo>
                    <a:pt x="14" y="100"/>
                  </a:lnTo>
                  <a:lnTo>
                    <a:pt x="17" y="100"/>
                  </a:lnTo>
                  <a:lnTo>
                    <a:pt x="19" y="99"/>
                  </a:lnTo>
                  <a:lnTo>
                    <a:pt x="19" y="96"/>
                  </a:lnTo>
                  <a:lnTo>
                    <a:pt x="21" y="95"/>
                  </a:lnTo>
                  <a:lnTo>
                    <a:pt x="21" y="92"/>
                  </a:lnTo>
                  <a:lnTo>
                    <a:pt x="18" y="90"/>
                  </a:lnTo>
                  <a:lnTo>
                    <a:pt x="15" y="86"/>
                  </a:lnTo>
                  <a:lnTo>
                    <a:pt x="13" y="79"/>
                  </a:lnTo>
                  <a:lnTo>
                    <a:pt x="12" y="70"/>
                  </a:lnTo>
                  <a:lnTo>
                    <a:pt x="14" y="68"/>
                  </a:lnTo>
                  <a:lnTo>
                    <a:pt x="15" y="63"/>
                  </a:lnTo>
                  <a:lnTo>
                    <a:pt x="16" y="61"/>
                  </a:lnTo>
                  <a:lnTo>
                    <a:pt x="18" y="58"/>
                  </a:lnTo>
                  <a:lnTo>
                    <a:pt x="20" y="57"/>
                  </a:lnTo>
                  <a:lnTo>
                    <a:pt x="20" y="51"/>
                  </a:lnTo>
                  <a:lnTo>
                    <a:pt x="18" y="48"/>
                  </a:lnTo>
                  <a:lnTo>
                    <a:pt x="13" y="45"/>
                  </a:lnTo>
                  <a:lnTo>
                    <a:pt x="9" y="45"/>
                  </a:lnTo>
                  <a:lnTo>
                    <a:pt x="5" y="47"/>
                  </a:lnTo>
                  <a:lnTo>
                    <a:pt x="2" y="49"/>
                  </a:lnTo>
                  <a:lnTo>
                    <a:pt x="1" y="47"/>
                  </a:lnTo>
                  <a:lnTo>
                    <a:pt x="2" y="44"/>
                  </a:lnTo>
                  <a:lnTo>
                    <a:pt x="5" y="40"/>
                  </a:lnTo>
                  <a:lnTo>
                    <a:pt x="5" y="37"/>
                  </a:lnTo>
                  <a:lnTo>
                    <a:pt x="2" y="34"/>
                  </a:lnTo>
                  <a:lnTo>
                    <a:pt x="2" y="31"/>
                  </a:lnTo>
                  <a:lnTo>
                    <a:pt x="5" y="28"/>
                  </a:lnTo>
                  <a:lnTo>
                    <a:pt x="10" y="21"/>
                  </a:lnTo>
                  <a:lnTo>
                    <a:pt x="10" y="18"/>
                  </a:lnTo>
                  <a:cubicBezTo>
                    <a:pt x="11" y="18"/>
                    <a:pt x="11" y="18"/>
                    <a:pt x="11" y="18"/>
                  </a:cubicBezTo>
                  <a:lnTo>
                    <a:pt x="21" y="16"/>
                  </a:lnTo>
                  <a:cubicBezTo>
                    <a:pt x="21" y="16"/>
                    <a:pt x="24" y="16"/>
                    <a:pt x="25" y="16"/>
                  </a:cubicBezTo>
                  <a:cubicBezTo>
                    <a:pt x="26" y="16"/>
                    <a:pt x="34" y="15"/>
                    <a:pt x="34" y="15"/>
                  </a:cubicBezTo>
                  <a:lnTo>
                    <a:pt x="41" y="13"/>
                  </a:lnTo>
                  <a:lnTo>
                    <a:pt x="45" y="10"/>
                  </a:lnTo>
                  <a:lnTo>
                    <a:pt x="52" y="9"/>
                  </a:lnTo>
                  <a:lnTo>
                    <a:pt x="61" y="8"/>
                  </a:lnTo>
                  <a:lnTo>
                    <a:pt x="70" y="6"/>
                  </a:lnTo>
                  <a:lnTo>
                    <a:pt x="78" y="4"/>
                  </a:lnTo>
                  <a:lnTo>
                    <a:pt x="84" y="2"/>
                  </a:lnTo>
                  <a:lnTo>
                    <a:pt x="89" y="0"/>
                  </a:lnTo>
                  <a:close/>
                  <a:moveTo>
                    <a:pt x="5" y="19"/>
                  </a:moveTo>
                  <a:cubicBezTo>
                    <a:pt x="5" y="19"/>
                    <a:pt x="5" y="19"/>
                    <a:pt x="5" y="19"/>
                  </a:cubicBezTo>
                  <a:moveTo>
                    <a:pt x="4" y="19"/>
                  </a:move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moveTo>
                    <a:pt x="1" y="19"/>
                  </a:moveTo>
                  <a:cubicBezTo>
                    <a:pt x="1" y="19"/>
                    <a:pt x="0" y="20"/>
                    <a:pt x="0" y="20"/>
                  </a:cubicBezTo>
                  <a:cubicBezTo>
                    <a:pt x="0" y="20"/>
                    <a:pt x="1" y="19"/>
                    <a:pt x="1" y="19"/>
                  </a:cubicBezTo>
                  <a:close/>
                  <a:moveTo>
                    <a:pt x="31" y="114"/>
                  </a:moveTo>
                  <a:lnTo>
                    <a:pt x="30" y="115"/>
                  </a:lnTo>
                  <a:lnTo>
                    <a:pt x="29" y="115"/>
                  </a:lnTo>
                  <a:lnTo>
                    <a:pt x="31" y="114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/>
            <a:lstStyle/>
            <a:p>
              <a:pPr defTabSz="1371600">
                <a:defRPr/>
              </a:pPr>
              <a:endParaRPr lang="pl-PL" sz="2700">
                <a:solidFill>
                  <a:prstClr val="white"/>
                </a:solidFill>
                <a:latin typeface="Tw Cen MT"/>
              </a:endParaRPr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4568825" y="1111250"/>
              <a:ext cx="2028825" cy="1638300"/>
            </a:xfrm>
            <a:custGeom>
              <a:avLst/>
              <a:gdLst>
                <a:gd name="T0" fmla="*/ 105 w 213"/>
                <a:gd name="T1" fmla="*/ 0 h 172"/>
                <a:gd name="T2" fmla="*/ 126 w 213"/>
                <a:gd name="T3" fmla="*/ 7 h 172"/>
                <a:gd name="T4" fmla="*/ 130 w 213"/>
                <a:gd name="T5" fmla="*/ 14 h 172"/>
                <a:gd name="T6" fmla="*/ 132 w 213"/>
                <a:gd name="T7" fmla="*/ 27 h 172"/>
                <a:gd name="T8" fmla="*/ 147 w 213"/>
                <a:gd name="T9" fmla="*/ 24 h 172"/>
                <a:gd name="T10" fmla="*/ 156 w 213"/>
                <a:gd name="T11" fmla="*/ 36 h 172"/>
                <a:gd name="T12" fmla="*/ 171 w 213"/>
                <a:gd name="T13" fmla="*/ 32 h 172"/>
                <a:gd name="T14" fmla="*/ 183 w 213"/>
                <a:gd name="T15" fmla="*/ 33 h 172"/>
                <a:gd name="T16" fmla="*/ 192 w 213"/>
                <a:gd name="T17" fmla="*/ 23 h 172"/>
                <a:gd name="T18" fmla="*/ 197 w 213"/>
                <a:gd name="T19" fmla="*/ 23 h 172"/>
                <a:gd name="T20" fmla="*/ 197 w 213"/>
                <a:gd name="T21" fmla="*/ 26 h 172"/>
                <a:gd name="T22" fmla="*/ 197 w 213"/>
                <a:gd name="T23" fmla="*/ 26 h 172"/>
                <a:gd name="T24" fmla="*/ 197 w 213"/>
                <a:gd name="T25" fmla="*/ 26 h 172"/>
                <a:gd name="T26" fmla="*/ 197 w 213"/>
                <a:gd name="T27" fmla="*/ 26 h 172"/>
                <a:gd name="T28" fmla="*/ 197 w 213"/>
                <a:gd name="T29" fmla="*/ 27 h 172"/>
                <a:gd name="T30" fmla="*/ 197 w 213"/>
                <a:gd name="T31" fmla="*/ 27 h 172"/>
                <a:gd name="T32" fmla="*/ 197 w 213"/>
                <a:gd name="T33" fmla="*/ 27 h 172"/>
                <a:gd name="T34" fmla="*/ 197 w 213"/>
                <a:gd name="T35" fmla="*/ 27 h 172"/>
                <a:gd name="T36" fmla="*/ 197 w 213"/>
                <a:gd name="T37" fmla="*/ 27 h 172"/>
                <a:gd name="T38" fmla="*/ 197 w 213"/>
                <a:gd name="T39" fmla="*/ 27 h 172"/>
                <a:gd name="T40" fmla="*/ 197 w 213"/>
                <a:gd name="T41" fmla="*/ 28 h 172"/>
                <a:gd name="T42" fmla="*/ 197 w 213"/>
                <a:gd name="T43" fmla="*/ 28 h 172"/>
                <a:gd name="T44" fmla="*/ 197 w 213"/>
                <a:gd name="T45" fmla="*/ 28 h 172"/>
                <a:gd name="T46" fmla="*/ 197 w 213"/>
                <a:gd name="T47" fmla="*/ 28 h 172"/>
                <a:gd name="T48" fmla="*/ 197 w 213"/>
                <a:gd name="T49" fmla="*/ 28 h 172"/>
                <a:gd name="T50" fmla="*/ 197 w 213"/>
                <a:gd name="T51" fmla="*/ 29 h 172"/>
                <a:gd name="T52" fmla="*/ 196 w 213"/>
                <a:gd name="T53" fmla="*/ 31 h 172"/>
                <a:gd name="T54" fmla="*/ 195 w 213"/>
                <a:gd name="T55" fmla="*/ 39 h 172"/>
                <a:gd name="T56" fmla="*/ 197 w 213"/>
                <a:gd name="T57" fmla="*/ 47 h 172"/>
                <a:gd name="T58" fmla="*/ 200 w 213"/>
                <a:gd name="T59" fmla="*/ 55 h 172"/>
                <a:gd name="T60" fmla="*/ 206 w 213"/>
                <a:gd name="T61" fmla="*/ 73 h 172"/>
                <a:gd name="T62" fmla="*/ 209 w 213"/>
                <a:gd name="T63" fmla="*/ 81 h 172"/>
                <a:gd name="T64" fmla="*/ 212 w 213"/>
                <a:gd name="T65" fmla="*/ 91 h 172"/>
                <a:gd name="T66" fmla="*/ 208 w 213"/>
                <a:gd name="T67" fmla="*/ 100 h 172"/>
                <a:gd name="T68" fmla="*/ 207 w 213"/>
                <a:gd name="T69" fmla="*/ 113 h 172"/>
                <a:gd name="T70" fmla="*/ 211 w 213"/>
                <a:gd name="T71" fmla="*/ 123 h 172"/>
                <a:gd name="T72" fmla="*/ 190 w 213"/>
                <a:gd name="T73" fmla="*/ 126 h 172"/>
                <a:gd name="T74" fmla="*/ 189 w 213"/>
                <a:gd name="T75" fmla="*/ 144 h 172"/>
                <a:gd name="T76" fmla="*/ 181 w 213"/>
                <a:gd name="T77" fmla="*/ 151 h 172"/>
                <a:gd name="T78" fmla="*/ 172 w 213"/>
                <a:gd name="T79" fmla="*/ 162 h 172"/>
                <a:gd name="T80" fmla="*/ 163 w 213"/>
                <a:gd name="T81" fmla="*/ 169 h 172"/>
                <a:gd name="T82" fmla="*/ 147 w 213"/>
                <a:gd name="T83" fmla="*/ 162 h 172"/>
                <a:gd name="T84" fmla="*/ 137 w 213"/>
                <a:gd name="T85" fmla="*/ 161 h 172"/>
                <a:gd name="T86" fmla="*/ 133 w 213"/>
                <a:gd name="T87" fmla="*/ 152 h 172"/>
                <a:gd name="T88" fmla="*/ 138 w 213"/>
                <a:gd name="T89" fmla="*/ 140 h 172"/>
                <a:gd name="T90" fmla="*/ 132 w 213"/>
                <a:gd name="T91" fmla="*/ 132 h 172"/>
                <a:gd name="T92" fmla="*/ 119 w 213"/>
                <a:gd name="T93" fmla="*/ 127 h 172"/>
                <a:gd name="T94" fmla="*/ 110 w 213"/>
                <a:gd name="T95" fmla="*/ 126 h 172"/>
                <a:gd name="T96" fmla="*/ 103 w 213"/>
                <a:gd name="T97" fmla="*/ 108 h 172"/>
                <a:gd name="T98" fmla="*/ 68 w 213"/>
                <a:gd name="T99" fmla="*/ 85 h 172"/>
                <a:gd name="T100" fmla="*/ 51 w 213"/>
                <a:gd name="T101" fmla="*/ 76 h 172"/>
                <a:gd name="T102" fmla="*/ 27 w 213"/>
                <a:gd name="T103" fmla="*/ 75 h 172"/>
                <a:gd name="T104" fmla="*/ 18 w 213"/>
                <a:gd name="T105" fmla="*/ 55 h 172"/>
                <a:gd name="T106" fmla="*/ 4 w 213"/>
                <a:gd name="T107" fmla="*/ 37 h 172"/>
                <a:gd name="T108" fmla="*/ 9 w 213"/>
                <a:gd name="T109" fmla="*/ 24 h 172"/>
                <a:gd name="T110" fmla="*/ 58 w 213"/>
                <a:gd name="T111" fmla="*/ 16 h 172"/>
                <a:gd name="T112" fmla="*/ 89 w 213"/>
                <a:gd name="T113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13" h="172">
                  <a:moveTo>
                    <a:pt x="89" y="0"/>
                  </a:moveTo>
                  <a:lnTo>
                    <a:pt x="93" y="3"/>
                  </a:lnTo>
                  <a:lnTo>
                    <a:pt x="96" y="5"/>
                  </a:lnTo>
                  <a:lnTo>
                    <a:pt x="100" y="5"/>
                  </a:lnTo>
                  <a:lnTo>
                    <a:pt x="104" y="3"/>
                  </a:lnTo>
                  <a:lnTo>
                    <a:pt x="105" y="0"/>
                  </a:lnTo>
                  <a:lnTo>
                    <a:pt x="109" y="0"/>
                  </a:lnTo>
                  <a:lnTo>
                    <a:pt x="112" y="3"/>
                  </a:lnTo>
                  <a:lnTo>
                    <a:pt x="113" y="6"/>
                  </a:lnTo>
                  <a:lnTo>
                    <a:pt x="118" y="8"/>
                  </a:lnTo>
                  <a:lnTo>
                    <a:pt x="122" y="8"/>
                  </a:lnTo>
                  <a:lnTo>
                    <a:pt x="126" y="7"/>
                  </a:lnTo>
                  <a:lnTo>
                    <a:pt x="128" y="4"/>
                  </a:lnTo>
                  <a:lnTo>
                    <a:pt x="130" y="2"/>
                  </a:lnTo>
                  <a:lnTo>
                    <a:pt x="133" y="3"/>
                  </a:lnTo>
                  <a:lnTo>
                    <a:pt x="133" y="8"/>
                  </a:lnTo>
                  <a:lnTo>
                    <a:pt x="131" y="10"/>
                  </a:lnTo>
                  <a:lnTo>
                    <a:pt x="130" y="14"/>
                  </a:lnTo>
                  <a:cubicBezTo>
                    <a:pt x="130" y="15"/>
                    <a:pt x="131" y="17"/>
                    <a:pt x="131" y="17"/>
                  </a:cubicBezTo>
                  <a:lnTo>
                    <a:pt x="133" y="19"/>
                  </a:lnTo>
                  <a:lnTo>
                    <a:pt x="136" y="20"/>
                  </a:lnTo>
                  <a:lnTo>
                    <a:pt x="136" y="24"/>
                  </a:lnTo>
                  <a:lnTo>
                    <a:pt x="133" y="25"/>
                  </a:lnTo>
                  <a:lnTo>
                    <a:pt x="132" y="27"/>
                  </a:lnTo>
                  <a:lnTo>
                    <a:pt x="131" y="30"/>
                  </a:lnTo>
                  <a:lnTo>
                    <a:pt x="134" y="31"/>
                  </a:lnTo>
                  <a:lnTo>
                    <a:pt x="140" y="31"/>
                  </a:lnTo>
                  <a:lnTo>
                    <a:pt x="143" y="29"/>
                  </a:lnTo>
                  <a:lnTo>
                    <a:pt x="148" y="28"/>
                  </a:lnTo>
                  <a:lnTo>
                    <a:pt x="147" y="24"/>
                  </a:lnTo>
                  <a:lnTo>
                    <a:pt x="154" y="24"/>
                  </a:lnTo>
                  <a:lnTo>
                    <a:pt x="162" y="24"/>
                  </a:lnTo>
                  <a:lnTo>
                    <a:pt x="163" y="26"/>
                  </a:lnTo>
                  <a:lnTo>
                    <a:pt x="161" y="29"/>
                  </a:lnTo>
                  <a:lnTo>
                    <a:pt x="159" y="35"/>
                  </a:lnTo>
                  <a:lnTo>
                    <a:pt x="156" y="36"/>
                  </a:lnTo>
                  <a:lnTo>
                    <a:pt x="159" y="40"/>
                  </a:lnTo>
                  <a:lnTo>
                    <a:pt x="163" y="41"/>
                  </a:lnTo>
                  <a:lnTo>
                    <a:pt x="169" y="42"/>
                  </a:lnTo>
                  <a:lnTo>
                    <a:pt x="171" y="38"/>
                  </a:lnTo>
                  <a:lnTo>
                    <a:pt x="171" y="35"/>
                  </a:lnTo>
                  <a:lnTo>
                    <a:pt x="171" y="32"/>
                  </a:lnTo>
                  <a:lnTo>
                    <a:pt x="174" y="31"/>
                  </a:lnTo>
                  <a:lnTo>
                    <a:pt x="178" y="31"/>
                  </a:lnTo>
                  <a:lnTo>
                    <a:pt x="178" y="33"/>
                  </a:lnTo>
                  <a:lnTo>
                    <a:pt x="179" y="31"/>
                  </a:lnTo>
                  <a:lnTo>
                    <a:pt x="183" y="32"/>
                  </a:lnTo>
                  <a:lnTo>
                    <a:pt x="183" y="33"/>
                  </a:lnTo>
                  <a:lnTo>
                    <a:pt x="184" y="34"/>
                  </a:lnTo>
                  <a:cubicBezTo>
                    <a:pt x="184" y="34"/>
                    <a:pt x="187" y="33"/>
                    <a:pt x="188" y="33"/>
                  </a:cubicBezTo>
                  <a:cubicBezTo>
                    <a:pt x="189" y="33"/>
                    <a:pt x="190" y="33"/>
                    <a:pt x="190" y="33"/>
                  </a:cubicBezTo>
                  <a:lnTo>
                    <a:pt x="190" y="28"/>
                  </a:lnTo>
                  <a:lnTo>
                    <a:pt x="190" y="26"/>
                  </a:lnTo>
                  <a:lnTo>
                    <a:pt x="192" y="23"/>
                  </a:lnTo>
                  <a:lnTo>
                    <a:pt x="193" y="21"/>
                  </a:lnTo>
                  <a:lnTo>
                    <a:pt x="193" y="18"/>
                  </a:lnTo>
                  <a:lnTo>
                    <a:pt x="196" y="18"/>
                  </a:lnTo>
                  <a:lnTo>
                    <a:pt x="197" y="22"/>
                  </a:lnTo>
                  <a:lnTo>
                    <a:pt x="197" y="22"/>
                  </a:lnTo>
                  <a:lnTo>
                    <a:pt x="197" y="23"/>
                  </a:lnTo>
                  <a:lnTo>
                    <a:pt x="197" y="23"/>
                  </a:lnTo>
                  <a:lnTo>
                    <a:pt x="197" y="23"/>
                  </a:lnTo>
                  <a:lnTo>
                    <a:pt x="197" y="26"/>
                  </a:ln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7"/>
                    <a:pt x="197" y="27"/>
                  </a:cubicBezTo>
                  <a:cubicBezTo>
                    <a:pt x="197" y="27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8"/>
                  </a:cubicBezTo>
                  <a:cubicBezTo>
                    <a:pt x="197" y="28"/>
                    <a:pt x="197" y="28"/>
                    <a:pt x="197" y="29"/>
                  </a:cubicBezTo>
                  <a:cubicBezTo>
                    <a:pt x="197" y="29"/>
                    <a:pt x="197" y="29"/>
                    <a:pt x="197" y="29"/>
                  </a:cubicBezTo>
                  <a:cubicBezTo>
                    <a:pt x="197" y="29"/>
                    <a:pt x="197" y="29"/>
                    <a:pt x="197" y="29"/>
                  </a:cubicBezTo>
                  <a:cubicBezTo>
                    <a:pt x="197" y="29"/>
                    <a:pt x="197" y="29"/>
                    <a:pt x="197" y="29"/>
                  </a:cubicBezTo>
                  <a:cubicBezTo>
                    <a:pt x="197" y="29"/>
                    <a:pt x="197" y="29"/>
                    <a:pt x="197" y="29"/>
                  </a:cubicBezTo>
                  <a:cubicBezTo>
                    <a:pt x="197" y="29"/>
                    <a:pt x="197" y="29"/>
                    <a:pt x="197" y="29"/>
                  </a:cubicBezTo>
                  <a:cubicBezTo>
                    <a:pt x="197" y="29"/>
                    <a:pt x="197" y="29"/>
                    <a:pt x="197" y="29"/>
                  </a:cubicBezTo>
                  <a:cubicBezTo>
                    <a:pt x="197" y="29"/>
                    <a:pt x="197" y="29"/>
                    <a:pt x="197" y="29"/>
                  </a:cubicBezTo>
                  <a:cubicBezTo>
                    <a:pt x="197" y="29"/>
                    <a:pt x="197" y="29"/>
                    <a:pt x="197" y="29"/>
                  </a:cubicBezTo>
                  <a:cubicBezTo>
                    <a:pt x="197" y="29"/>
                    <a:pt x="197" y="29"/>
                    <a:pt x="197" y="29"/>
                  </a:cubicBezTo>
                  <a:cubicBezTo>
                    <a:pt x="197" y="30"/>
                    <a:pt x="197" y="30"/>
                    <a:pt x="196" y="31"/>
                  </a:cubicBezTo>
                  <a:cubicBezTo>
                    <a:pt x="196" y="32"/>
                    <a:pt x="195" y="32"/>
                    <a:pt x="195" y="33"/>
                  </a:cubicBezTo>
                  <a:cubicBezTo>
                    <a:pt x="194" y="34"/>
                    <a:pt x="194" y="34"/>
                    <a:pt x="194" y="35"/>
                  </a:cubicBezTo>
                  <a:cubicBezTo>
                    <a:pt x="194" y="35"/>
                    <a:pt x="194" y="35"/>
                    <a:pt x="194" y="36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4" y="37"/>
                    <a:pt x="195" y="39"/>
                    <a:pt x="195" y="39"/>
                  </a:cubicBezTo>
                  <a:lnTo>
                    <a:pt x="196" y="41"/>
                  </a:lnTo>
                  <a:lnTo>
                    <a:pt x="197" y="44"/>
                  </a:lnTo>
                  <a:lnTo>
                    <a:pt x="197" y="44"/>
                  </a:lnTo>
                  <a:lnTo>
                    <a:pt x="197" y="47"/>
                  </a:lnTo>
                  <a:cubicBezTo>
                    <a:pt x="197" y="47"/>
                    <a:pt x="197" y="47"/>
                    <a:pt x="197" y="47"/>
                  </a:cubicBezTo>
                  <a:lnTo>
                    <a:pt x="197" y="47"/>
                  </a:lnTo>
                  <a:cubicBezTo>
                    <a:pt x="197" y="47"/>
                    <a:pt x="198" y="49"/>
                    <a:pt x="198" y="50"/>
                  </a:cubicBezTo>
                  <a:cubicBezTo>
                    <a:pt x="198" y="52"/>
                    <a:pt x="198" y="51"/>
                    <a:pt x="198" y="52"/>
                  </a:cubicBezTo>
                  <a:cubicBezTo>
                    <a:pt x="199" y="53"/>
                    <a:pt x="199" y="52"/>
                    <a:pt x="200" y="53"/>
                  </a:cubicBezTo>
                  <a:cubicBezTo>
                    <a:pt x="200" y="54"/>
                    <a:pt x="200" y="54"/>
                    <a:pt x="200" y="54"/>
                  </a:cubicBezTo>
                  <a:cubicBezTo>
                    <a:pt x="200" y="55"/>
                    <a:pt x="200" y="55"/>
                    <a:pt x="200" y="55"/>
                  </a:cubicBezTo>
                  <a:lnTo>
                    <a:pt x="200" y="55"/>
                  </a:lnTo>
                  <a:cubicBezTo>
                    <a:pt x="200" y="55"/>
                    <a:pt x="200" y="56"/>
                    <a:pt x="200" y="56"/>
                  </a:cubicBezTo>
                  <a:lnTo>
                    <a:pt x="201" y="58"/>
                  </a:lnTo>
                  <a:lnTo>
                    <a:pt x="204" y="65"/>
                  </a:lnTo>
                  <a:lnTo>
                    <a:pt x="204" y="69"/>
                  </a:lnTo>
                  <a:lnTo>
                    <a:pt x="205" y="71"/>
                  </a:lnTo>
                  <a:lnTo>
                    <a:pt x="206" y="73"/>
                  </a:lnTo>
                  <a:cubicBezTo>
                    <a:pt x="206" y="73"/>
                    <a:pt x="207" y="75"/>
                    <a:pt x="208" y="77"/>
                  </a:cubicBezTo>
                  <a:cubicBezTo>
                    <a:pt x="209" y="77"/>
                    <a:pt x="209" y="78"/>
                    <a:pt x="209" y="78"/>
                  </a:cubicBezTo>
                  <a:cubicBezTo>
                    <a:pt x="209" y="78"/>
                    <a:pt x="209" y="78"/>
                    <a:pt x="209" y="78"/>
                  </a:cubicBezTo>
                  <a:cubicBezTo>
                    <a:pt x="209" y="79"/>
                    <a:pt x="209" y="79"/>
                    <a:pt x="209" y="80"/>
                  </a:cubicBezTo>
                  <a:cubicBezTo>
                    <a:pt x="209" y="80"/>
                    <a:pt x="209" y="80"/>
                    <a:pt x="209" y="80"/>
                  </a:cubicBezTo>
                  <a:cubicBezTo>
                    <a:pt x="209" y="80"/>
                    <a:pt x="209" y="81"/>
                    <a:pt x="209" y="81"/>
                  </a:cubicBezTo>
                  <a:cubicBezTo>
                    <a:pt x="209" y="82"/>
                    <a:pt x="209" y="82"/>
                    <a:pt x="209" y="82"/>
                  </a:cubicBezTo>
                  <a:cubicBezTo>
                    <a:pt x="209" y="82"/>
                    <a:pt x="209" y="82"/>
                    <a:pt x="209" y="82"/>
                  </a:cubicBezTo>
                  <a:cubicBezTo>
                    <a:pt x="209" y="84"/>
                    <a:pt x="210" y="84"/>
                    <a:pt x="210" y="85"/>
                  </a:cubicBezTo>
                  <a:cubicBezTo>
                    <a:pt x="210" y="87"/>
                    <a:pt x="211" y="86"/>
                    <a:pt x="212" y="87"/>
                  </a:cubicBezTo>
                  <a:cubicBezTo>
                    <a:pt x="212" y="87"/>
                    <a:pt x="212" y="88"/>
                    <a:pt x="212" y="88"/>
                  </a:cubicBezTo>
                  <a:cubicBezTo>
                    <a:pt x="212" y="89"/>
                    <a:pt x="212" y="91"/>
                    <a:pt x="212" y="91"/>
                  </a:cubicBezTo>
                  <a:cubicBezTo>
                    <a:pt x="212" y="92"/>
                    <a:pt x="212" y="92"/>
                    <a:pt x="211" y="93"/>
                  </a:cubicBezTo>
                  <a:cubicBezTo>
                    <a:pt x="210" y="94"/>
                    <a:pt x="209" y="95"/>
                    <a:pt x="209" y="95"/>
                  </a:cubicBezTo>
                  <a:cubicBezTo>
                    <a:pt x="209" y="95"/>
                    <a:pt x="209" y="96"/>
                    <a:pt x="207" y="96"/>
                  </a:cubicBezTo>
                  <a:cubicBezTo>
                    <a:pt x="206" y="96"/>
                    <a:pt x="206" y="96"/>
                    <a:pt x="206" y="97"/>
                  </a:cubicBezTo>
                  <a:cubicBezTo>
                    <a:pt x="205" y="97"/>
                    <a:pt x="206" y="98"/>
                    <a:pt x="206" y="98"/>
                  </a:cubicBezTo>
                  <a:lnTo>
                    <a:pt x="208" y="100"/>
                  </a:lnTo>
                  <a:lnTo>
                    <a:pt x="206" y="103"/>
                  </a:lnTo>
                  <a:lnTo>
                    <a:pt x="205" y="106"/>
                  </a:lnTo>
                  <a:lnTo>
                    <a:pt x="205" y="108"/>
                  </a:lnTo>
                  <a:cubicBezTo>
                    <a:pt x="205" y="108"/>
                    <a:pt x="205" y="108"/>
                    <a:pt x="205" y="108"/>
                  </a:cubicBezTo>
                  <a:lnTo>
                    <a:pt x="205" y="109"/>
                  </a:lnTo>
                  <a:cubicBezTo>
                    <a:pt x="205" y="109"/>
                    <a:pt x="206" y="112"/>
                    <a:pt x="207" y="113"/>
                  </a:cubicBezTo>
                  <a:cubicBezTo>
                    <a:pt x="207" y="114"/>
                    <a:pt x="208" y="115"/>
                    <a:pt x="208" y="117"/>
                  </a:cubicBezTo>
                  <a:cubicBezTo>
                    <a:pt x="209" y="119"/>
                    <a:pt x="209" y="120"/>
                    <a:pt x="209" y="120"/>
                  </a:cubicBezTo>
                  <a:lnTo>
                    <a:pt x="211" y="121"/>
                  </a:lnTo>
                  <a:lnTo>
                    <a:pt x="213" y="122"/>
                  </a:lnTo>
                  <a:lnTo>
                    <a:pt x="213" y="122"/>
                  </a:lnTo>
                  <a:lnTo>
                    <a:pt x="211" y="123"/>
                  </a:lnTo>
                  <a:lnTo>
                    <a:pt x="209" y="126"/>
                  </a:lnTo>
                  <a:lnTo>
                    <a:pt x="203" y="127"/>
                  </a:lnTo>
                  <a:lnTo>
                    <a:pt x="199" y="125"/>
                  </a:lnTo>
                  <a:lnTo>
                    <a:pt x="195" y="121"/>
                  </a:lnTo>
                  <a:lnTo>
                    <a:pt x="194" y="123"/>
                  </a:lnTo>
                  <a:lnTo>
                    <a:pt x="190" y="126"/>
                  </a:lnTo>
                  <a:lnTo>
                    <a:pt x="189" y="128"/>
                  </a:lnTo>
                  <a:lnTo>
                    <a:pt x="186" y="130"/>
                  </a:lnTo>
                  <a:lnTo>
                    <a:pt x="188" y="134"/>
                  </a:lnTo>
                  <a:lnTo>
                    <a:pt x="189" y="138"/>
                  </a:lnTo>
                  <a:lnTo>
                    <a:pt x="189" y="141"/>
                  </a:lnTo>
                  <a:lnTo>
                    <a:pt x="189" y="144"/>
                  </a:lnTo>
                  <a:lnTo>
                    <a:pt x="189" y="147"/>
                  </a:lnTo>
                  <a:lnTo>
                    <a:pt x="191" y="149"/>
                  </a:lnTo>
                  <a:lnTo>
                    <a:pt x="192" y="151"/>
                  </a:lnTo>
                  <a:lnTo>
                    <a:pt x="187" y="153"/>
                  </a:lnTo>
                  <a:lnTo>
                    <a:pt x="183" y="155"/>
                  </a:lnTo>
                  <a:lnTo>
                    <a:pt x="181" y="151"/>
                  </a:lnTo>
                  <a:lnTo>
                    <a:pt x="179" y="149"/>
                  </a:lnTo>
                  <a:lnTo>
                    <a:pt x="177" y="151"/>
                  </a:lnTo>
                  <a:lnTo>
                    <a:pt x="175" y="154"/>
                  </a:lnTo>
                  <a:lnTo>
                    <a:pt x="174" y="157"/>
                  </a:lnTo>
                  <a:lnTo>
                    <a:pt x="173" y="160"/>
                  </a:lnTo>
                  <a:lnTo>
                    <a:pt x="172" y="162"/>
                  </a:lnTo>
                  <a:lnTo>
                    <a:pt x="171" y="164"/>
                  </a:lnTo>
                  <a:lnTo>
                    <a:pt x="168" y="160"/>
                  </a:lnTo>
                  <a:lnTo>
                    <a:pt x="165" y="160"/>
                  </a:lnTo>
                  <a:lnTo>
                    <a:pt x="164" y="165"/>
                  </a:lnTo>
                  <a:lnTo>
                    <a:pt x="164" y="168"/>
                  </a:lnTo>
                  <a:lnTo>
                    <a:pt x="163" y="169"/>
                  </a:lnTo>
                  <a:lnTo>
                    <a:pt x="161" y="169"/>
                  </a:lnTo>
                  <a:lnTo>
                    <a:pt x="158" y="172"/>
                  </a:lnTo>
                  <a:lnTo>
                    <a:pt x="157" y="169"/>
                  </a:lnTo>
                  <a:lnTo>
                    <a:pt x="149" y="169"/>
                  </a:lnTo>
                  <a:lnTo>
                    <a:pt x="148" y="166"/>
                  </a:lnTo>
                  <a:lnTo>
                    <a:pt x="147" y="162"/>
                  </a:lnTo>
                  <a:lnTo>
                    <a:pt x="145" y="161"/>
                  </a:lnTo>
                  <a:lnTo>
                    <a:pt x="142" y="160"/>
                  </a:lnTo>
                  <a:lnTo>
                    <a:pt x="139" y="161"/>
                  </a:lnTo>
                  <a:lnTo>
                    <a:pt x="138" y="161"/>
                  </a:lnTo>
                  <a:lnTo>
                    <a:pt x="138" y="161"/>
                  </a:lnTo>
                  <a:lnTo>
                    <a:pt x="137" y="161"/>
                  </a:lnTo>
                  <a:cubicBezTo>
                    <a:pt x="137" y="161"/>
                    <a:pt x="137" y="162"/>
                    <a:pt x="136" y="161"/>
                  </a:cubicBezTo>
                  <a:lnTo>
                    <a:pt x="134" y="162"/>
                  </a:lnTo>
                  <a:cubicBezTo>
                    <a:pt x="134" y="162"/>
                    <a:pt x="134" y="163"/>
                    <a:pt x="132" y="162"/>
                  </a:cubicBezTo>
                  <a:cubicBezTo>
                    <a:pt x="134" y="163"/>
                    <a:pt x="133" y="159"/>
                    <a:pt x="133" y="159"/>
                  </a:cubicBezTo>
                  <a:lnTo>
                    <a:pt x="134" y="156"/>
                  </a:lnTo>
                  <a:lnTo>
                    <a:pt x="133" y="152"/>
                  </a:lnTo>
                  <a:lnTo>
                    <a:pt x="137" y="151"/>
                  </a:lnTo>
                  <a:lnTo>
                    <a:pt x="136" y="148"/>
                  </a:lnTo>
                  <a:lnTo>
                    <a:pt x="135" y="147"/>
                  </a:lnTo>
                  <a:lnTo>
                    <a:pt x="134" y="145"/>
                  </a:lnTo>
                  <a:lnTo>
                    <a:pt x="134" y="142"/>
                  </a:lnTo>
                  <a:lnTo>
                    <a:pt x="138" y="140"/>
                  </a:lnTo>
                  <a:lnTo>
                    <a:pt x="137" y="140"/>
                  </a:lnTo>
                  <a:lnTo>
                    <a:pt x="137" y="140"/>
                  </a:lnTo>
                  <a:lnTo>
                    <a:pt x="137" y="139"/>
                  </a:lnTo>
                  <a:lnTo>
                    <a:pt x="136" y="136"/>
                  </a:lnTo>
                  <a:lnTo>
                    <a:pt x="134" y="134"/>
                  </a:lnTo>
                  <a:lnTo>
                    <a:pt x="132" y="132"/>
                  </a:lnTo>
                  <a:lnTo>
                    <a:pt x="130" y="130"/>
                  </a:lnTo>
                  <a:lnTo>
                    <a:pt x="127" y="129"/>
                  </a:lnTo>
                  <a:lnTo>
                    <a:pt x="125" y="130"/>
                  </a:lnTo>
                  <a:lnTo>
                    <a:pt x="124" y="131"/>
                  </a:lnTo>
                  <a:lnTo>
                    <a:pt x="120" y="130"/>
                  </a:lnTo>
                  <a:lnTo>
                    <a:pt x="119" y="127"/>
                  </a:lnTo>
                  <a:lnTo>
                    <a:pt x="119" y="124"/>
                  </a:lnTo>
                  <a:lnTo>
                    <a:pt x="120" y="121"/>
                  </a:lnTo>
                  <a:lnTo>
                    <a:pt x="118" y="121"/>
                  </a:lnTo>
                  <a:lnTo>
                    <a:pt x="118" y="121"/>
                  </a:lnTo>
                  <a:lnTo>
                    <a:pt x="115" y="126"/>
                  </a:lnTo>
                  <a:lnTo>
                    <a:pt x="110" y="126"/>
                  </a:lnTo>
                  <a:lnTo>
                    <a:pt x="113" y="121"/>
                  </a:lnTo>
                  <a:lnTo>
                    <a:pt x="113" y="116"/>
                  </a:lnTo>
                  <a:lnTo>
                    <a:pt x="113" y="112"/>
                  </a:lnTo>
                  <a:lnTo>
                    <a:pt x="111" y="109"/>
                  </a:lnTo>
                  <a:lnTo>
                    <a:pt x="109" y="108"/>
                  </a:lnTo>
                  <a:lnTo>
                    <a:pt x="103" y="108"/>
                  </a:lnTo>
                  <a:lnTo>
                    <a:pt x="96" y="109"/>
                  </a:lnTo>
                  <a:lnTo>
                    <a:pt x="92" y="107"/>
                  </a:lnTo>
                  <a:lnTo>
                    <a:pt x="88" y="103"/>
                  </a:lnTo>
                  <a:lnTo>
                    <a:pt x="80" y="99"/>
                  </a:lnTo>
                  <a:lnTo>
                    <a:pt x="75" y="95"/>
                  </a:lnTo>
                  <a:lnTo>
                    <a:pt x="68" y="85"/>
                  </a:lnTo>
                  <a:lnTo>
                    <a:pt x="64" y="79"/>
                  </a:lnTo>
                  <a:lnTo>
                    <a:pt x="61" y="76"/>
                  </a:lnTo>
                  <a:lnTo>
                    <a:pt x="60" y="70"/>
                  </a:lnTo>
                  <a:lnTo>
                    <a:pt x="58" y="70"/>
                  </a:lnTo>
                  <a:lnTo>
                    <a:pt x="55" y="73"/>
                  </a:lnTo>
                  <a:lnTo>
                    <a:pt x="51" y="76"/>
                  </a:lnTo>
                  <a:lnTo>
                    <a:pt x="43" y="80"/>
                  </a:lnTo>
                  <a:lnTo>
                    <a:pt x="40" y="82"/>
                  </a:lnTo>
                  <a:lnTo>
                    <a:pt x="33" y="85"/>
                  </a:lnTo>
                  <a:lnTo>
                    <a:pt x="29" y="86"/>
                  </a:lnTo>
                  <a:cubicBezTo>
                    <a:pt x="29" y="86"/>
                    <a:pt x="26" y="84"/>
                    <a:pt x="26" y="82"/>
                  </a:cubicBezTo>
                  <a:cubicBezTo>
                    <a:pt x="26" y="81"/>
                    <a:pt x="27" y="75"/>
                    <a:pt x="27" y="75"/>
                  </a:cubicBezTo>
                  <a:lnTo>
                    <a:pt x="27" y="70"/>
                  </a:lnTo>
                  <a:lnTo>
                    <a:pt x="27" y="64"/>
                  </a:lnTo>
                  <a:lnTo>
                    <a:pt x="27" y="56"/>
                  </a:lnTo>
                  <a:lnTo>
                    <a:pt x="26" y="54"/>
                  </a:lnTo>
                  <a:lnTo>
                    <a:pt x="20" y="55"/>
                  </a:lnTo>
                  <a:lnTo>
                    <a:pt x="18" y="55"/>
                  </a:lnTo>
                  <a:lnTo>
                    <a:pt x="14" y="52"/>
                  </a:lnTo>
                  <a:lnTo>
                    <a:pt x="12" y="51"/>
                  </a:lnTo>
                  <a:lnTo>
                    <a:pt x="9" y="50"/>
                  </a:lnTo>
                  <a:lnTo>
                    <a:pt x="6" y="46"/>
                  </a:lnTo>
                  <a:lnTo>
                    <a:pt x="4" y="41"/>
                  </a:lnTo>
                  <a:lnTo>
                    <a:pt x="4" y="37"/>
                  </a:lnTo>
                  <a:lnTo>
                    <a:pt x="6" y="35"/>
                  </a:lnTo>
                  <a:lnTo>
                    <a:pt x="3" y="34"/>
                  </a:lnTo>
                  <a:lnTo>
                    <a:pt x="2" y="29"/>
                  </a:lnTo>
                  <a:lnTo>
                    <a:pt x="0" y="28"/>
                  </a:lnTo>
                  <a:lnTo>
                    <a:pt x="1" y="27"/>
                  </a:lnTo>
                  <a:lnTo>
                    <a:pt x="9" y="24"/>
                  </a:lnTo>
                  <a:lnTo>
                    <a:pt x="13" y="22"/>
                  </a:lnTo>
                  <a:lnTo>
                    <a:pt x="22" y="21"/>
                  </a:lnTo>
                  <a:lnTo>
                    <a:pt x="26" y="21"/>
                  </a:lnTo>
                  <a:lnTo>
                    <a:pt x="35" y="19"/>
                  </a:lnTo>
                  <a:lnTo>
                    <a:pt x="45" y="18"/>
                  </a:lnTo>
                  <a:lnTo>
                    <a:pt x="58" y="16"/>
                  </a:lnTo>
                  <a:lnTo>
                    <a:pt x="63" y="14"/>
                  </a:lnTo>
                  <a:lnTo>
                    <a:pt x="72" y="11"/>
                  </a:lnTo>
                  <a:lnTo>
                    <a:pt x="78" y="7"/>
                  </a:lnTo>
                  <a:lnTo>
                    <a:pt x="84" y="5"/>
                  </a:lnTo>
                  <a:lnTo>
                    <a:pt x="89" y="1"/>
                  </a:lnTo>
                  <a:lnTo>
                    <a:pt x="89" y="0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defTabSz="1371600">
                <a:defRPr/>
              </a:pPr>
              <a:endParaRPr lang="pl-PL" sz="2700" dirty="0">
                <a:solidFill>
                  <a:prstClr val="white"/>
                </a:solidFill>
                <a:latin typeface="Tw Cen MT"/>
              </a:endParaRPr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4425950" y="1616075"/>
              <a:ext cx="1447800" cy="1257300"/>
            </a:xfrm>
            <a:custGeom>
              <a:avLst/>
              <a:gdLst>
                <a:gd name="T0" fmla="*/ 41 w 152"/>
                <a:gd name="T1" fmla="*/ 0 h 132"/>
                <a:gd name="T2" fmla="*/ 42 w 152"/>
                <a:gd name="T3" fmla="*/ 17 h 132"/>
                <a:gd name="T4" fmla="*/ 44 w 152"/>
                <a:gd name="T5" fmla="*/ 33 h 132"/>
                <a:gd name="T6" fmla="*/ 58 w 152"/>
                <a:gd name="T7" fmla="*/ 27 h 132"/>
                <a:gd name="T8" fmla="*/ 73 w 152"/>
                <a:gd name="T9" fmla="*/ 17 h 132"/>
                <a:gd name="T10" fmla="*/ 79 w 152"/>
                <a:gd name="T11" fmla="*/ 25 h 132"/>
                <a:gd name="T12" fmla="*/ 95 w 152"/>
                <a:gd name="T13" fmla="*/ 45 h 132"/>
                <a:gd name="T14" fmla="*/ 111 w 152"/>
                <a:gd name="T15" fmla="*/ 56 h 132"/>
                <a:gd name="T16" fmla="*/ 126 w 152"/>
                <a:gd name="T17" fmla="*/ 56 h 132"/>
                <a:gd name="T18" fmla="*/ 128 w 152"/>
                <a:gd name="T19" fmla="*/ 67 h 132"/>
                <a:gd name="T20" fmla="*/ 133 w 152"/>
                <a:gd name="T21" fmla="*/ 68 h 132"/>
                <a:gd name="T22" fmla="*/ 134 w 152"/>
                <a:gd name="T23" fmla="*/ 70 h 132"/>
                <a:gd name="T24" fmla="*/ 139 w 152"/>
                <a:gd name="T25" fmla="*/ 78 h 132"/>
                <a:gd name="T26" fmla="*/ 145 w 152"/>
                <a:gd name="T27" fmla="*/ 76 h 132"/>
                <a:gd name="T28" fmla="*/ 151 w 152"/>
                <a:gd name="T29" fmla="*/ 83 h 132"/>
                <a:gd name="T30" fmla="*/ 152 w 152"/>
                <a:gd name="T31" fmla="*/ 87 h 132"/>
                <a:gd name="T32" fmla="*/ 149 w 152"/>
                <a:gd name="T33" fmla="*/ 91 h 132"/>
                <a:gd name="T34" fmla="*/ 152 w 152"/>
                <a:gd name="T35" fmla="*/ 97 h 132"/>
                <a:gd name="T36" fmla="*/ 148 w 152"/>
                <a:gd name="T37" fmla="*/ 105 h 132"/>
                <a:gd name="T38" fmla="*/ 141 w 152"/>
                <a:gd name="T39" fmla="*/ 104 h 132"/>
                <a:gd name="T40" fmla="*/ 135 w 152"/>
                <a:gd name="T41" fmla="*/ 103 h 132"/>
                <a:gd name="T42" fmla="*/ 126 w 152"/>
                <a:gd name="T43" fmla="*/ 103 h 132"/>
                <a:gd name="T44" fmla="*/ 122 w 152"/>
                <a:gd name="T45" fmla="*/ 111 h 132"/>
                <a:gd name="T46" fmla="*/ 116 w 152"/>
                <a:gd name="T47" fmla="*/ 110 h 132"/>
                <a:gd name="T48" fmla="*/ 110 w 152"/>
                <a:gd name="T49" fmla="*/ 113 h 132"/>
                <a:gd name="T50" fmla="*/ 108 w 152"/>
                <a:gd name="T51" fmla="*/ 120 h 132"/>
                <a:gd name="T52" fmla="*/ 97 w 152"/>
                <a:gd name="T53" fmla="*/ 125 h 132"/>
                <a:gd name="T54" fmla="*/ 91 w 152"/>
                <a:gd name="T55" fmla="*/ 132 h 132"/>
                <a:gd name="T56" fmla="*/ 87 w 152"/>
                <a:gd name="T57" fmla="*/ 122 h 132"/>
                <a:gd name="T58" fmla="*/ 85 w 152"/>
                <a:gd name="T59" fmla="*/ 112 h 132"/>
                <a:gd name="T60" fmla="*/ 84 w 152"/>
                <a:gd name="T61" fmla="*/ 108 h 132"/>
                <a:gd name="T62" fmla="*/ 69 w 152"/>
                <a:gd name="T63" fmla="*/ 102 h 132"/>
                <a:gd name="T64" fmla="*/ 55 w 152"/>
                <a:gd name="T65" fmla="*/ 96 h 132"/>
                <a:gd name="T66" fmla="*/ 50 w 152"/>
                <a:gd name="T67" fmla="*/ 88 h 132"/>
                <a:gd name="T68" fmla="*/ 42 w 152"/>
                <a:gd name="T69" fmla="*/ 87 h 132"/>
                <a:gd name="T70" fmla="*/ 36 w 152"/>
                <a:gd name="T71" fmla="*/ 83 h 132"/>
                <a:gd name="T72" fmla="*/ 29 w 152"/>
                <a:gd name="T73" fmla="*/ 85 h 132"/>
                <a:gd name="T74" fmla="*/ 27 w 152"/>
                <a:gd name="T75" fmla="*/ 92 h 132"/>
                <a:gd name="T76" fmla="*/ 20 w 152"/>
                <a:gd name="T77" fmla="*/ 88 h 132"/>
                <a:gd name="T78" fmla="*/ 14 w 152"/>
                <a:gd name="T79" fmla="*/ 90 h 132"/>
                <a:gd name="T80" fmla="*/ 11 w 152"/>
                <a:gd name="T81" fmla="*/ 80 h 132"/>
                <a:gd name="T82" fmla="*/ 17 w 152"/>
                <a:gd name="T83" fmla="*/ 74 h 132"/>
                <a:gd name="T84" fmla="*/ 10 w 152"/>
                <a:gd name="T85" fmla="*/ 73 h 132"/>
                <a:gd name="T86" fmla="*/ 8 w 152"/>
                <a:gd name="T87" fmla="*/ 66 h 132"/>
                <a:gd name="T88" fmla="*/ 1 w 152"/>
                <a:gd name="T89" fmla="*/ 61 h 132"/>
                <a:gd name="T90" fmla="*/ 1 w 152"/>
                <a:gd name="T91" fmla="*/ 56 h 132"/>
                <a:gd name="T92" fmla="*/ 1 w 152"/>
                <a:gd name="T93" fmla="*/ 53 h 132"/>
                <a:gd name="T94" fmla="*/ 2 w 152"/>
                <a:gd name="T95" fmla="*/ 47 h 132"/>
                <a:gd name="T96" fmla="*/ 3 w 152"/>
                <a:gd name="T97" fmla="*/ 42 h 132"/>
                <a:gd name="T98" fmla="*/ 4 w 152"/>
                <a:gd name="T99" fmla="*/ 32 h 132"/>
                <a:gd name="T100" fmla="*/ 9 w 152"/>
                <a:gd name="T101" fmla="*/ 25 h 132"/>
                <a:gd name="T102" fmla="*/ 15 w 152"/>
                <a:gd name="T103" fmla="*/ 22 h 132"/>
                <a:gd name="T104" fmla="*/ 23 w 152"/>
                <a:gd name="T105" fmla="*/ 19 h 132"/>
                <a:gd name="T106" fmla="*/ 30 w 152"/>
                <a:gd name="T107" fmla="*/ 1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2" h="132">
                  <a:moveTo>
                    <a:pt x="33" y="1"/>
                  </a:moveTo>
                  <a:lnTo>
                    <a:pt x="35" y="1"/>
                  </a:lnTo>
                  <a:lnTo>
                    <a:pt x="41" y="0"/>
                  </a:lnTo>
                  <a:lnTo>
                    <a:pt x="42" y="2"/>
                  </a:lnTo>
                  <a:lnTo>
                    <a:pt x="42" y="11"/>
                  </a:lnTo>
                  <a:lnTo>
                    <a:pt x="42" y="17"/>
                  </a:lnTo>
                  <a:lnTo>
                    <a:pt x="42" y="22"/>
                  </a:lnTo>
                  <a:cubicBezTo>
                    <a:pt x="42" y="22"/>
                    <a:pt x="41" y="27"/>
                    <a:pt x="41" y="29"/>
                  </a:cubicBezTo>
                  <a:cubicBezTo>
                    <a:pt x="41" y="30"/>
                    <a:pt x="44" y="33"/>
                    <a:pt x="44" y="33"/>
                  </a:cubicBezTo>
                  <a:lnTo>
                    <a:pt x="48" y="32"/>
                  </a:lnTo>
                  <a:lnTo>
                    <a:pt x="55" y="29"/>
                  </a:lnTo>
                  <a:lnTo>
                    <a:pt x="58" y="27"/>
                  </a:lnTo>
                  <a:lnTo>
                    <a:pt x="66" y="23"/>
                  </a:lnTo>
                  <a:lnTo>
                    <a:pt x="70" y="19"/>
                  </a:lnTo>
                  <a:lnTo>
                    <a:pt x="73" y="17"/>
                  </a:lnTo>
                  <a:lnTo>
                    <a:pt x="75" y="16"/>
                  </a:lnTo>
                  <a:lnTo>
                    <a:pt x="76" y="23"/>
                  </a:lnTo>
                  <a:lnTo>
                    <a:pt x="79" y="25"/>
                  </a:lnTo>
                  <a:lnTo>
                    <a:pt x="83" y="32"/>
                  </a:lnTo>
                  <a:lnTo>
                    <a:pt x="90" y="41"/>
                  </a:lnTo>
                  <a:lnTo>
                    <a:pt x="95" y="45"/>
                  </a:lnTo>
                  <a:lnTo>
                    <a:pt x="103" y="50"/>
                  </a:lnTo>
                  <a:lnTo>
                    <a:pt x="107" y="54"/>
                  </a:lnTo>
                  <a:lnTo>
                    <a:pt x="111" y="56"/>
                  </a:lnTo>
                  <a:lnTo>
                    <a:pt x="118" y="55"/>
                  </a:lnTo>
                  <a:lnTo>
                    <a:pt x="124" y="55"/>
                  </a:lnTo>
                  <a:lnTo>
                    <a:pt x="126" y="56"/>
                  </a:lnTo>
                  <a:lnTo>
                    <a:pt x="128" y="58"/>
                  </a:lnTo>
                  <a:lnTo>
                    <a:pt x="128" y="63"/>
                  </a:lnTo>
                  <a:lnTo>
                    <a:pt x="128" y="67"/>
                  </a:lnTo>
                  <a:lnTo>
                    <a:pt x="125" y="72"/>
                  </a:lnTo>
                  <a:lnTo>
                    <a:pt x="130" y="73"/>
                  </a:lnTo>
                  <a:lnTo>
                    <a:pt x="133" y="68"/>
                  </a:lnTo>
                  <a:lnTo>
                    <a:pt x="133" y="67"/>
                  </a:lnTo>
                  <a:lnTo>
                    <a:pt x="135" y="68"/>
                  </a:lnTo>
                  <a:lnTo>
                    <a:pt x="134" y="70"/>
                  </a:lnTo>
                  <a:lnTo>
                    <a:pt x="134" y="74"/>
                  </a:lnTo>
                  <a:lnTo>
                    <a:pt x="135" y="76"/>
                  </a:lnTo>
                  <a:lnTo>
                    <a:pt x="139" y="78"/>
                  </a:lnTo>
                  <a:lnTo>
                    <a:pt x="140" y="76"/>
                  </a:lnTo>
                  <a:lnTo>
                    <a:pt x="142" y="75"/>
                  </a:lnTo>
                  <a:lnTo>
                    <a:pt x="145" y="76"/>
                  </a:lnTo>
                  <a:lnTo>
                    <a:pt x="147" y="79"/>
                  </a:lnTo>
                  <a:lnTo>
                    <a:pt x="149" y="81"/>
                  </a:lnTo>
                  <a:lnTo>
                    <a:pt x="151" y="83"/>
                  </a:lnTo>
                  <a:lnTo>
                    <a:pt x="152" y="85"/>
                  </a:lnTo>
                  <a:lnTo>
                    <a:pt x="152" y="86"/>
                  </a:lnTo>
                  <a:lnTo>
                    <a:pt x="152" y="87"/>
                  </a:lnTo>
                  <a:lnTo>
                    <a:pt x="152" y="87"/>
                  </a:lnTo>
                  <a:lnTo>
                    <a:pt x="149" y="89"/>
                  </a:lnTo>
                  <a:lnTo>
                    <a:pt x="149" y="91"/>
                  </a:lnTo>
                  <a:lnTo>
                    <a:pt x="150" y="93"/>
                  </a:lnTo>
                  <a:lnTo>
                    <a:pt x="151" y="95"/>
                  </a:lnTo>
                  <a:lnTo>
                    <a:pt x="152" y="97"/>
                  </a:lnTo>
                  <a:lnTo>
                    <a:pt x="148" y="99"/>
                  </a:lnTo>
                  <a:lnTo>
                    <a:pt x="149" y="102"/>
                  </a:lnTo>
                  <a:lnTo>
                    <a:pt x="148" y="105"/>
                  </a:lnTo>
                  <a:cubicBezTo>
                    <a:pt x="148" y="105"/>
                    <a:pt x="149" y="109"/>
                    <a:pt x="147" y="109"/>
                  </a:cubicBezTo>
                  <a:cubicBezTo>
                    <a:pt x="146" y="109"/>
                    <a:pt x="144" y="106"/>
                    <a:pt x="144" y="106"/>
                  </a:cubicBezTo>
                  <a:lnTo>
                    <a:pt x="141" y="104"/>
                  </a:lnTo>
                  <a:lnTo>
                    <a:pt x="140" y="104"/>
                  </a:lnTo>
                  <a:lnTo>
                    <a:pt x="138" y="103"/>
                  </a:lnTo>
                  <a:lnTo>
                    <a:pt x="135" y="103"/>
                  </a:lnTo>
                  <a:lnTo>
                    <a:pt x="132" y="102"/>
                  </a:lnTo>
                  <a:lnTo>
                    <a:pt x="129" y="102"/>
                  </a:lnTo>
                  <a:cubicBezTo>
                    <a:pt x="129" y="102"/>
                    <a:pt x="127" y="103"/>
                    <a:pt x="126" y="103"/>
                  </a:cubicBezTo>
                  <a:cubicBezTo>
                    <a:pt x="125" y="104"/>
                    <a:pt x="125" y="106"/>
                    <a:pt x="125" y="106"/>
                  </a:cubicBezTo>
                  <a:lnTo>
                    <a:pt x="123" y="109"/>
                  </a:lnTo>
                  <a:lnTo>
                    <a:pt x="122" y="111"/>
                  </a:lnTo>
                  <a:lnTo>
                    <a:pt x="120" y="112"/>
                  </a:lnTo>
                  <a:lnTo>
                    <a:pt x="118" y="111"/>
                  </a:lnTo>
                  <a:lnTo>
                    <a:pt x="116" y="110"/>
                  </a:lnTo>
                  <a:lnTo>
                    <a:pt x="113" y="110"/>
                  </a:lnTo>
                  <a:lnTo>
                    <a:pt x="110" y="111"/>
                  </a:lnTo>
                  <a:lnTo>
                    <a:pt x="110" y="113"/>
                  </a:lnTo>
                  <a:lnTo>
                    <a:pt x="109" y="116"/>
                  </a:lnTo>
                  <a:lnTo>
                    <a:pt x="109" y="118"/>
                  </a:lnTo>
                  <a:lnTo>
                    <a:pt x="108" y="120"/>
                  </a:lnTo>
                  <a:lnTo>
                    <a:pt x="103" y="122"/>
                  </a:lnTo>
                  <a:cubicBezTo>
                    <a:pt x="103" y="122"/>
                    <a:pt x="101" y="123"/>
                    <a:pt x="99" y="123"/>
                  </a:cubicBezTo>
                  <a:cubicBezTo>
                    <a:pt x="98" y="124"/>
                    <a:pt x="97" y="125"/>
                    <a:pt x="97" y="125"/>
                  </a:cubicBezTo>
                  <a:lnTo>
                    <a:pt x="96" y="127"/>
                  </a:lnTo>
                  <a:lnTo>
                    <a:pt x="94" y="130"/>
                  </a:lnTo>
                  <a:lnTo>
                    <a:pt x="91" y="132"/>
                  </a:lnTo>
                  <a:lnTo>
                    <a:pt x="88" y="130"/>
                  </a:lnTo>
                  <a:lnTo>
                    <a:pt x="87" y="125"/>
                  </a:lnTo>
                  <a:lnTo>
                    <a:pt x="87" y="122"/>
                  </a:lnTo>
                  <a:lnTo>
                    <a:pt x="87" y="118"/>
                  </a:lnTo>
                  <a:lnTo>
                    <a:pt x="85" y="115"/>
                  </a:lnTo>
                  <a:lnTo>
                    <a:pt x="85" y="112"/>
                  </a:lnTo>
                  <a:lnTo>
                    <a:pt x="86" y="110"/>
                  </a:lnTo>
                  <a:lnTo>
                    <a:pt x="87" y="109"/>
                  </a:lnTo>
                  <a:cubicBezTo>
                    <a:pt x="87" y="109"/>
                    <a:pt x="86" y="108"/>
                    <a:pt x="84" y="108"/>
                  </a:cubicBezTo>
                  <a:cubicBezTo>
                    <a:pt x="83" y="108"/>
                    <a:pt x="81" y="107"/>
                    <a:pt x="79" y="107"/>
                  </a:cubicBezTo>
                  <a:cubicBezTo>
                    <a:pt x="78" y="106"/>
                    <a:pt x="75" y="104"/>
                    <a:pt x="75" y="104"/>
                  </a:cubicBezTo>
                  <a:lnTo>
                    <a:pt x="69" y="102"/>
                  </a:lnTo>
                  <a:lnTo>
                    <a:pt x="60" y="100"/>
                  </a:lnTo>
                  <a:lnTo>
                    <a:pt x="55" y="98"/>
                  </a:lnTo>
                  <a:lnTo>
                    <a:pt x="55" y="96"/>
                  </a:lnTo>
                  <a:lnTo>
                    <a:pt x="55" y="94"/>
                  </a:lnTo>
                  <a:lnTo>
                    <a:pt x="52" y="91"/>
                  </a:lnTo>
                  <a:lnTo>
                    <a:pt x="50" y="88"/>
                  </a:lnTo>
                  <a:lnTo>
                    <a:pt x="48" y="86"/>
                  </a:lnTo>
                  <a:lnTo>
                    <a:pt x="45" y="86"/>
                  </a:lnTo>
                  <a:lnTo>
                    <a:pt x="42" y="87"/>
                  </a:lnTo>
                  <a:lnTo>
                    <a:pt x="38" y="87"/>
                  </a:lnTo>
                  <a:lnTo>
                    <a:pt x="37" y="85"/>
                  </a:lnTo>
                  <a:lnTo>
                    <a:pt x="36" y="83"/>
                  </a:lnTo>
                  <a:lnTo>
                    <a:pt x="34" y="85"/>
                  </a:lnTo>
                  <a:lnTo>
                    <a:pt x="32" y="86"/>
                  </a:lnTo>
                  <a:lnTo>
                    <a:pt x="29" y="85"/>
                  </a:lnTo>
                  <a:lnTo>
                    <a:pt x="29" y="88"/>
                  </a:lnTo>
                  <a:lnTo>
                    <a:pt x="28" y="91"/>
                  </a:lnTo>
                  <a:lnTo>
                    <a:pt x="27" y="92"/>
                  </a:lnTo>
                  <a:lnTo>
                    <a:pt x="25" y="91"/>
                  </a:lnTo>
                  <a:lnTo>
                    <a:pt x="22" y="89"/>
                  </a:lnTo>
                  <a:lnTo>
                    <a:pt x="20" y="88"/>
                  </a:lnTo>
                  <a:lnTo>
                    <a:pt x="19" y="89"/>
                  </a:lnTo>
                  <a:lnTo>
                    <a:pt x="15" y="91"/>
                  </a:lnTo>
                  <a:lnTo>
                    <a:pt x="14" y="90"/>
                  </a:lnTo>
                  <a:lnTo>
                    <a:pt x="12" y="87"/>
                  </a:lnTo>
                  <a:lnTo>
                    <a:pt x="11" y="83"/>
                  </a:lnTo>
                  <a:lnTo>
                    <a:pt x="11" y="80"/>
                  </a:lnTo>
                  <a:lnTo>
                    <a:pt x="12" y="78"/>
                  </a:lnTo>
                  <a:lnTo>
                    <a:pt x="14" y="76"/>
                  </a:lnTo>
                  <a:lnTo>
                    <a:pt x="17" y="74"/>
                  </a:lnTo>
                  <a:lnTo>
                    <a:pt x="15" y="73"/>
                  </a:lnTo>
                  <a:lnTo>
                    <a:pt x="13" y="73"/>
                  </a:lnTo>
                  <a:lnTo>
                    <a:pt x="10" y="73"/>
                  </a:lnTo>
                  <a:lnTo>
                    <a:pt x="8" y="71"/>
                  </a:lnTo>
                  <a:lnTo>
                    <a:pt x="8" y="68"/>
                  </a:lnTo>
                  <a:lnTo>
                    <a:pt x="8" y="66"/>
                  </a:lnTo>
                  <a:lnTo>
                    <a:pt x="9" y="63"/>
                  </a:lnTo>
                  <a:lnTo>
                    <a:pt x="3" y="63"/>
                  </a:lnTo>
                  <a:lnTo>
                    <a:pt x="1" y="61"/>
                  </a:lnTo>
                  <a:lnTo>
                    <a:pt x="0" y="60"/>
                  </a:lnTo>
                  <a:cubicBezTo>
                    <a:pt x="0" y="60"/>
                    <a:pt x="0" y="59"/>
                    <a:pt x="1" y="58"/>
                  </a:cubicBezTo>
                  <a:lnTo>
                    <a:pt x="1" y="56"/>
                  </a:lnTo>
                  <a:lnTo>
                    <a:pt x="1" y="54"/>
                  </a:lnTo>
                  <a:lnTo>
                    <a:pt x="1" y="54"/>
                  </a:lnTo>
                  <a:lnTo>
                    <a:pt x="1" y="53"/>
                  </a:lnTo>
                  <a:lnTo>
                    <a:pt x="0" y="51"/>
                  </a:lnTo>
                  <a:lnTo>
                    <a:pt x="0" y="49"/>
                  </a:lnTo>
                  <a:lnTo>
                    <a:pt x="2" y="47"/>
                  </a:lnTo>
                  <a:lnTo>
                    <a:pt x="5" y="47"/>
                  </a:lnTo>
                  <a:lnTo>
                    <a:pt x="6" y="45"/>
                  </a:lnTo>
                  <a:lnTo>
                    <a:pt x="3" y="42"/>
                  </a:lnTo>
                  <a:lnTo>
                    <a:pt x="3" y="39"/>
                  </a:lnTo>
                  <a:lnTo>
                    <a:pt x="4" y="37"/>
                  </a:lnTo>
                  <a:lnTo>
                    <a:pt x="4" y="32"/>
                  </a:lnTo>
                  <a:lnTo>
                    <a:pt x="3" y="26"/>
                  </a:lnTo>
                  <a:lnTo>
                    <a:pt x="4" y="24"/>
                  </a:lnTo>
                  <a:lnTo>
                    <a:pt x="9" y="25"/>
                  </a:lnTo>
                  <a:lnTo>
                    <a:pt x="11" y="26"/>
                  </a:lnTo>
                  <a:lnTo>
                    <a:pt x="14" y="26"/>
                  </a:lnTo>
                  <a:cubicBezTo>
                    <a:pt x="14" y="26"/>
                    <a:pt x="14" y="24"/>
                    <a:pt x="15" y="22"/>
                  </a:cubicBezTo>
                  <a:lnTo>
                    <a:pt x="18" y="22"/>
                  </a:lnTo>
                  <a:lnTo>
                    <a:pt x="21" y="21"/>
                  </a:lnTo>
                  <a:lnTo>
                    <a:pt x="23" y="19"/>
                  </a:lnTo>
                  <a:lnTo>
                    <a:pt x="24" y="15"/>
                  </a:lnTo>
                  <a:lnTo>
                    <a:pt x="27" y="13"/>
                  </a:lnTo>
                  <a:lnTo>
                    <a:pt x="30" y="10"/>
                  </a:lnTo>
                  <a:lnTo>
                    <a:pt x="31" y="5"/>
                  </a:lnTo>
                  <a:lnTo>
                    <a:pt x="33" y="1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defTabSz="1371600">
                <a:defRPr/>
              </a:pPr>
              <a:endParaRPr lang="pl-PL" sz="2700" dirty="0">
                <a:solidFill>
                  <a:prstClr val="white"/>
                </a:solidFill>
                <a:latin typeface="Tw Cen MT"/>
              </a:endParaRPr>
            </a:p>
          </p:txBody>
        </p:sp>
        <p:sp>
          <p:nvSpPr>
            <p:cNvPr id="13" name="Freeform 13"/>
            <p:cNvSpPr>
              <a:spLocks noEditPoints="1"/>
            </p:cNvSpPr>
            <p:nvPr/>
          </p:nvSpPr>
          <p:spPr bwMode="auto">
            <a:xfrm>
              <a:off x="4034468" y="2131229"/>
              <a:ext cx="1400200" cy="1210558"/>
            </a:xfrm>
            <a:custGeom>
              <a:avLst/>
              <a:gdLst>
                <a:gd name="T0" fmla="*/ 42 w 147"/>
                <a:gd name="T1" fmla="*/ 0 h 127"/>
                <a:gd name="T2" fmla="*/ 139 w 147"/>
                <a:gd name="T3" fmla="*/ 78 h 127"/>
                <a:gd name="T4" fmla="*/ 142 w 147"/>
                <a:gd name="T5" fmla="*/ 88 h 127"/>
                <a:gd name="T6" fmla="*/ 142 w 147"/>
                <a:gd name="T7" fmla="*/ 95 h 127"/>
                <a:gd name="T8" fmla="*/ 144 w 147"/>
                <a:gd name="T9" fmla="*/ 101 h 127"/>
                <a:gd name="T10" fmla="*/ 146 w 147"/>
                <a:gd name="T11" fmla="*/ 108 h 127"/>
                <a:gd name="T12" fmla="*/ 147 w 147"/>
                <a:gd name="T13" fmla="*/ 114 h 127"/>
                <a:gd name="T14" fmla="*/ 138 w 147"/>
                <a:gd name="T15" fmla="*/ 117 h 127"/>
                <a:gd name="T16" fmla="*/ 133 w 147"/>
                <a:gd name="T17" fmla="*/ 115 h 127"/>
                <a:gd name="T18" fmla="*/ 126 w 147"/>
                <a:gd name="T19" fmla="*/ 122 h 127"/>
                <a:gd name="T20" fmla="*/ 119 w 147"/>
                <a:gd name="T21" fmla="*/ 122 h 127"/>
                <a:gd name="T22" fmla="*/ 110 w 147"/>
                <a:gd name="T23" fmla="*/ 118 h 127"/>
                <a:gd name="T24" fmla="*/ 103 w 147"/>
                <a:gd name="T25" fmla="*/ 124 h 127"/>
                <a:gd name="T26" fmla="*/ 96 w 147"/>
                <a:gd name="T27" fmla="*/ 126 h 127"/>
                <a:gd name="T28" fmla="*/ 99 w 147"/>
                <a:gd name="T29" fmla="*/ 119 h 127"/>
                <a:gd name="T30" fmla="*/ 89 w 147"/>
                <a:gd name="T31" fmla="*/ 112 h 127"/>
                <a:gd name="T32" fmla="*/ 82 w 147"/>
                <a:gd name="T33" fmla="*/ 116 h 127"/>
                <a:gd name="T34" fmla="*/ 69 w 147"/>
                <a:gd name="T35" fmla="*/ 119 h 127"/>
                <a:gd name="T36" fmla="*/ 62 w 147"/>
                <a:gd name="T37" fmla="*/ 112 h 127"/>
                <a:gd name="T38" fmla="*/ 59 w 147"/>
                <a:gd name="T39" fmla="*/ 106 h 127"/>
                <a:gd name="T40" fmla="*/ 52 w 147"/>
                <a:gd name="T41" fmla="*/ 106 h 127"/>
                <a:gd name="T42" fmla="*/ 40 w 147"/>
                <a:gd name="T43" fmla="*/ 102 h 127"/>
                <a:gd name="T44" fmla="*/ 29 w 147"/>
                <a:gd name="T45" fmla="*/ 98 h 127"/>
                <a:gd name="T46" fmla="*/ 23 w 147"/>
                <a:gd name="T47" fmla="*/ 87 h 127"/>
                <a:gd name="T48" fmla="*/ 19 w 147"/>
                <a:gd name="T49" fmla="*/ 78 h 127"/>
                <a:gd name="T50" fmla="*/ 6 w 147"/>
                <a:gd name="T51" fmla="*/ 62 h 127"/>
                <a:gd name="T52" fmla="*/ 7 w 147"/>
                <a:gd name="T53" fmla="*/ 49 h 127"/>
                <a:gd name="T54" fmla="*/ 1 w 147"/>
                <a:gd name="T55" fmla="*/ 37 h 127"/>
                <a:gd name="T56" fmla="*/ 4 w 147"/>
                <a:gd name="T57" fmla="*/ 33 h 127"/>
                <a:gd name="T58" fmla="*/ 4 w 147"/>
                <a:gd name="T59" fmla="*/ 25 h 127"/>
                <a:gd name="T60" fmla="*/ 17 w 147"/>
                <a:gd name="T61" fmla="*/ 14 h 127"/>
                <a:gd name="T62" fmla="*/ 24 w 147"/>
                <a:gd name="T63" fmla="*/ 9 h 127"/>
                <a:gd name="T64" fmla="*/ 32 w 147"/>
                <a:gd name="T65" fmla="*/ 7 h 127"/>
                <a:gd name="T66" fmla="*/ 41 w 147"/>
                <a:gd name="T67" fmla="*/ 6 h 127"/>
                <a:gd name="T68" fmla="*/ 44 w 147"/>
                <a:gd name="T69" fmla="*/ 9 h 127"/>
                <a:gd name="T70" fmla="*/ 49 w 147"/>
                <a:gd name="T71" fmla="*/ 14 h 127"/>
                <a:gd name="T72" fmla="*/ 54 w 147"/>
                <a:gd name="T73" fmla="*/ 19 h 127"/>
                <a:gd name="T74" fmla="*/ 55 w 147"/>
                <a:gd name="T75" fmla="*/ 22 h 127"/>
                <a:gd name="T76" fmla="*/ 52 w 147"/>
                <a:gd name="T77" fmla="*/ 29 h 127"/>
                <a:gd name="T78" fmla="*/ 56 w 147"/>
                <a:gd name="T79" fmla="*/ 37 h 127"/>
                <a:gd name="T80" fmla="*/ 63 w 147"/>
                <a:gd name="T81" fmla="*/ 35 h 127"/>
                <a:gd name="T82" fmla="*/ 69 w 147"/>
                <a:gd name="T83" fmla="*/ 37 h 127"/>
                <a:gd name="T84" fmla="*/ 73 w 147"/>
                <a:gd name="T85" fmla="*/ 32 h 127"/>
                <a:gd name="T86" fmla="*/ 78 w 147"/>
                <a:gd name="T87" fmla="*/ 31 h 127"/>
                <a:gd name="T88" fmla="*/ 86 w 147"/>
                <a:gd name="T89" fmla="*/ 32 h 127"/>
                <a:gd name="T90" fmla="*/ 93 w 147"/>
                <a:gd name="T91" fmla="*/ 37 h 127"/>
                <a:gd name="T92" fmla="*/ 96 w 147"/>
                <a:gd name="T93" fmla="*/ 44 h 127"/>
                <a:gd name="T94" fmla="*/ 116 w 147"/>
                <a:gd name="T95" fmla="*/ 50 h 127"/>
                <a:gd name="T96" fmla="*/ 128 w 147"/>
                <a:gd name="T97" fmla="*/ 55 h 127"/>
                <a:gd name="T98" fmla="*/ 126 w 147"/>
                <a:gd name="T99" fmla="*/ 61 h 127"/>
                <a:gd name="T100" fmla="*/ 128 w 147"/>
                <a:gd name="T101" fmla="*/ 71 h 127"/>
                <a:gd name="T102" fmla="*/ 135 w 147"/>
                <a:gd name="T103" fmla="*/ 76 h 127"/>
                <a:gd name="T104" fmla="*/ 41 w 147"/>
                <a:gd name="T105" fmla="*/ 6 h 127"/>
                <a:gd name="T106" fmla="*/ 41 w 147"/>
                <a:gd name="T107" fmla="*/ 6 h 127"/>
                <a:gd name="T108" fmla="*/ 41 w 147"/>
                <a:gd name="T109" fmla="*/ 5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7" h="127">
                  <a:moveTo>
                    <a:pt x="42" y="0"/>
                  </a:moveTo>
                  <a:lnTo>
                    <a:pt x="42" y="0"/>
                  </a:lnTo>
                  <a:lnTo>
                    <a:pt x="42" y="0"/>
                  </a:lnTo>
                  <a:close/>
                  <a:moveTo>
                    <a:pt x="135" y="76"/>
                  </a:moveTo>
                  <a:lnTo>
                    <a:pt x="137" y="77"/>
                  </a:lnTo>
                  <a:lnTo>
                    <a:pt x="139" y="78"/>
                  </a:lnTo>
                  <a:lnTo>
                    <a:pt x="139" y="82"/>
                  </a:lnTo>
                  <a:lnTo>
                    <a:pt x="139" y="85"/>
                  </a:lnTo>
                  <a:lnTo>
                    <a:pt x="142" y="88"/>
                  </a:lnTo>
                  <a:lnTo>
                    <a:pt x="142" y="89"/>
                  </a:lnTo>
                  <a:lnTo>
                    <a:pt x="142" y="93"/>
                  </a:lnTo>
                  <a:lnTo>
                    <a:pt x="142" y="95"/>
                  </a:lnTo>
                  <a:lnTo>
                    <a:pt x="140" y="98"/>
                  </a:lnTo>
                  <a:lnTo>
                    <a:pt x="141" y="99"/>
                  </a:lnTo>
                  <a:lnTo>
                    <a:pt x="144" y="101"/>
                  </a:lnTo>
                  <a:lnTo>
                    <a:pt x="146" y="102"/>
                  </a:lnTo>
                  <a:lnTo>
                    <a:pt x="146" y="104"/>
                  </a:lnTo>
                  <a:lnTo>
                    <a:pt x="146" y="108"/>
                  </a:lnTo>
                  <a:lnTo>
                    <a:pt x="146" y="109"/>
                  </a:lnTo>
                  <a:lnTo>
                    <a:pt x="147" y="111"/>
                  </a:lnTo>
                  <a:lnTo>
                    <a:pt x="147" y="114"/>
                  </a:lnTo>
                  <a:lnTo>
                    <a:pt x="145" y="116"/>
                  </a:lnTo>
                  <a:lnTo>
                    <a:pt x="142" y="117"/>
                  </a:lnTo>
                  <a:lnTo>
                    <a:pt x="138" y="117"/>
                  </a:lnTo>
                  <a:lnTo>
                    <a:pt x="136" y="118"/>
                  </a:lnTo>
                  <a:lnTo>
                    <a:pt x="135" y="116"/>
                  </a:lnTo>
                  <a:lnTo>
                    <a:pt x="133" y="115"/>
                  </a:lnTo>
                  <a:lnTo>
                    <a:pt x="130" y="117"/>
                  </a:lnTo>
                  <a:lnTo>
                    <a:pt x="128" y="120"/>
                  </a:lnTo>
                  <a:lnTo>
                    <a:pt x="126" y="122"/>
                  </a:lnTo>
                  <a:lnTo>
                    <a:pt x="124" y="124"/>
                  </a:lnTo>
                  <a:lnTo>
                    <a:pt x="120" y="124"/>
                  </a:lnTo>
                  <a:lnTo>
                    <a:pt x="119" y="122"/>
                  </a:lnTo>
                  <a:lnTo>
                    <a:pt x="119" y="121"/>
                  </a:lnTo>
                  <a:lnTo>
                    <a:pt x="116" y="119"/>
                  </a:lnTo>
                  <a:lnTo>
                    <a:pt x="110" y="118"/>
                  </a:lnTo>
                  <a:lnTo>
                    <a:pt x="107" y="118"/>
                  </a:lnTo>
                  <a:lnTo>
                    <a:pt x="105" y="120"/>
                  </a:lnTo>
                  <a:lnTo>
                    <a:pt x="103" y="124"/>
                  </a:lnTo>
                  <a:lnTo>
                    <a:pt x="101" y="126"/>
                  </a:lnTo>
                  <a:lnTo>
                    <a:pt x="98" y="127"/>
                  </a:lnTo>
                  <a:lnTo>
                    <a:pt x="96" y="126"/>
                  </a:lnTo>
                  <a:lnTo>
                    <a:pt x="96" y="124"/>
                  </a:lnTo>
                  <a:lnTo>
                    <a:pt x="99" y="122"/>
                  </a:lnTo>
                  <a:lnTo>
                    <a:pt x="99" y="119"/>
                  </a:lnTo>
                  <a:lnTo>
                    <a:pt x="98" y="117"/>
                  </a:lnTo>
                  <a:lnTo>
                    <a:pt x="95" y="115"/>
                  </a:lnTo>
                  <a:lnTo>
                    <a:pt x="89" y="112"/>
                  </a:lnTo>
                  <a:lnTo>
                    <a:pt x="87" y="112"/>
                  </a:lnTo>
                  <a:lnTo>
                    <a:pt x="83" y="113"/>
                  </a:lnTo>
                  <a:lnTo>
                    <a:pt x="82" y="116"/>
                  </a:lnTo>
                  <a:lnTo>
                    <a:pt x="80" y="118"/>
                  </a:lnTo>
                  <a:lnTo>
                    <a:pt x="73" y="118"/>
                  </a:lnTo>
                  <a:lnTo>
                    <a:pt x="69" y="119"/>
                  </a:lnTo>
                  <a:lnTo>
                    <a:pt x="67" y="118"/>
                  </a:lnTo>
                  <a:lnTo>
                    <a:pt x="63" y="115"/>
                  </a:lnTo>
                  <a:lnTo>
                    <a:pt x="62" y="112"/>
                  </a:lnTo>
                  <a:lnTo>
                    <a:pt x="61" y="111"/>
                  </a:lnTo>
                  <a:lnTo>
                    <a:pt x="60" y="109"/>
                  </a:lnTo>
                  <a:lnTo>
                    <a:pt x="59" y="106"/>
                  </a:lnTo>
                  <a:lnTo>
                    <a:pt x="56" y="103"/>
                  </a:lnTo>
                  <a:lnTo>
                    <a:pt x="53" y="104"/>
                  </a:lnTo>
                  <a:lnTo>
                    <a:pt x="52" y="106"/>
                  </a:lnTo>
                  <a:lnTo>
                    <a:pt x="45" y="108"/>
                  </a:lnTo>
                  <a:lnTo>
                    <a:pt x="43" y="106"/>
                  </a:lnTo>
                  <a:lnTo>
                    <a:pt x="40" y="102"/>
                  </a:lnTo>
                  <a:lnTo>
                    <a:pt x="35" y="100"/>
                  </a:lnTo>
                  <a:lnTo>
                    <a:pt x="31" y="100"/>
                  </a:lnTo>
                  <a:lnTo>
                    <a:pt x="29" y="98"/>
                  </a:lnTo>
                  <a:lnTo>
                    <a:pt x="27" y="93"/>
                  </a:lnTo>
                  <a:lnTo>
                    <a:pt x="24" y="89"/>
                  </a:lnTo>
                  <a:lnTo>
                    <a:pt x="23" y="87"/>
                  </a:lnTo>
                  <a:lnTo>
                    <a:pt x="22" y="85"/>
                  </a:lnTo>
                  <a:cubicBezTo>
                    <a:pt x="22" y="85"/>
                    <a:pt x="23" y="83"/>
                    <a:pt x="22" y="82"/>
                  </a:cubicBezTo>
                  <a:cubicBezTo>
                    <a:pt x="22" y="81"/>
                    <a:pt x="19" y="78"/>
                    <a:pt x="19" y="78"/>
                  </a:cubicBezTo>
                  <a:lnTo>
                    <a:pt x="15" y="74"/>
                  </a:lnTo>
                  <a:lnTo>
                    <a:pt x="10" y="68"/>
                  </a:lnTo>
                  <a:cubicBezTo>
                    <a:pt x="10" y="68"/>
                    <a:pt x="6" y="63"/>
                    <a:pt x="6" y="62"/>
                  </a:cubicBezTo>
                  <a:cubicBezTo>
                    <a:pt x="6" y="61"/>
                    <a:pt x="5" y="56"/>
                    <a:pt x="5" y="56"/>
                  </a:cubicBezTo>
                  <a:lnTo>
                    <a:pt x="5" y="51"/>
                  </a:lnTo>
                  <a:cubicBezTo>
                    <a:pt x="5" y="51"/>
                    <a:pt x="7" y="50"/>
                    <a:pt x="7" y="49"/>
                  </a:cubicBezTo>
                  <a:cubicBezTo>
                    <a:pt x="7" y="47"/>
                    <a:pt x="5" y="44"/>
                    <a:pt x="5" y="44"/>
                  </a:cubicBezTo>
                  <a:lnTo>
                    <a:pt x="1" y="40"/>
                  </a:lnTo>
                  <a:lnTo>
                    <a:pt x="1" y="37"/>
                  </a:lnTo>
                  <a:lnTo>
                    <a:pt x="0" y="33"/>
                  </a:lnTo>
                  <a:lnTo>
                    <a:pt x="1" y="32"/>
                  </a:lnTo>
                  <a:lnTo>
                    <a:pt x="4" y="33"/>
                  </a:lnTo>
                  <a:lnTo>
                    <a:pt x="7" y="33"/>
                  </a:lnTo>
                  <a:lnTo>
                    <a:pt x="6" y="29"/>
                  </a:lnTo>
                  <a:lnTo>
                    <a:pt x="4" y="25"/>
                  </a:lnTo>
                  <a:lnTo>
                    <a:pt x="8" y="23"/>
                  </a:lnTo>
                  <a:lnTo>
                    <a:pt x="12" y="20"/>
                  </a:lnTo>
                  <a:cubicBezTo>
                    <a:pt x="12" y="20"/>
                    <a:pt x="16" y="16"/>
                    <a:pt x="17" y="14"/>
                  </a:cubicBezTo>
                  <a:lnTo>
                    <a:pt x="20" y="13"/>
                  </a:lnTo>
                  <a:lnTo>
                    <a:pt x="23" y="12"/>
                  </a:lnTo>
                  <a:lnTo>
                    <a:pt x="24" y="9"/>
                  </a:lnTo>
                  <a:lnTo>
                    <a:pt x="24" y="5"/>
                  </a:lnTo>
                  <a:lnTo>
                    <a:pt x="27" y="4"/>
                  </a:lnTo>
                  <a:lnTo>
                    <a:pt x="32" y="7"/>
                  </a:lnTo>
                  <a:lnTo>
                    <a:pt x="38" y="10"/>
                  </a:lnTo>
                  <a:lnTo>
                    <a:pt x="41" y="8"/>
                  </a:lnTo>
                  <a:cubicBezTo>
                    <a:pt x="41" y="8"/>
                    <a:pt x="41" y="7"/>
                    <a:pt x="41" y="6"/>
                  </a:cubicBezTo>
                  <a:cubicBezTo>
                    <a:pt x="41" y="6"/>
                    <a:pt x="41" y="6"/>
                    <a:pt x="41" y="6"/>
                  </a:cubicBezTo>
                  <a:lnTo>
                    <a:pt x="42" y="7"/>
                  </a:lnTo>
                  <a:lnTo>
                    <a:pt x="44" y="9"/>
                  </a:lnTo>
                  <a:lnTo>
                    <a:pt x="50" y="9"/>
                  </a:lnTo>
                  <a:lnTo>
                    <a:pt x="49" y="12"/>
                  </a:lnTo>
                  <a:lnTo>
                    <a:pt x="49" y="14"/>
                  </a:lnTo>
                  <a:lnTo>
                    <a:pt x="49" y="17"/>
                  </a:lnTo>
                  <a:lnTo>
                    <a:pt x="51" y="19"/>
                  </a:lnTo>
                  <a:lnTo>
                    <a:pt x="54" y="19"/>
                  </a:lnTo>
                  <a:lnTo>
                    <a:pt x="56" y="19"/>
                  </a:lnTo>
                  <a:lnTo>
                    <a:pt x="58" y="20"/>
                  </a:lnTo>
                  <a:lnTo>
                    <a:pt x="55" y="22"/>
                  </a:lnTo>
                  <a:lnTo>
                    <a:pt x="53" y="24"/>
                  </a:lnTo>
                  <a:lnTo>
                    <a:pt x="52" y="26"/>
                  </a:lnTo>
                  <a:lnTo>
                    <a:pt x="52" y="29"/>
                  </a:lnTo>
                  <a:lnTo>
                    <a:pt x="53" y="33"/>
                  </a:lnTo>
                  <a:lnTo>
                    <a:pt x="55" y="36"/>
                  </a:lnTo>
                  <a:lnTo>
                    <a:pt x="56" y="37"/>
                  </a:lnTo>
                  <a:lnTo>
                    <a:pt x="60" y="35"/>
                  </a:lnTo>
                  <a:lnTo>
                    <a:pt x="61" y="34"/>
                  </a:lnTo>
                  <a:lnTo>
                    <a:pt x="63" y="35"/>
                  </a:lnTo>
                  <a:lnTo>
                    <a:pt x="66" y="37"/>
                  </a:lnTo>
                  <a:lnTo>
                    <a:pt x="68" y="38"/>
                  </a:lnTo>
                  <a:lnTo>
                    <a:pt x="69" y="37"/>
                  </a:lnTo>
                  <a:lnTo>
                    <a:pt x="70" y="34"/>
                  </a:lnTo>
                  <a:lnTo>
                    <a:pt x="70" y="31"/>
                  </a:lnTo>
                  <a:lnTo>
                    <a:pt x="73" y="32"/>
                  </a:lnTo>
                  <a:lnTo>
                    <a:pt x="75" y="31"/>
                  </a:lnTo>
                  <a:lnTo>
                    <a:pt x="77" y="29"/>
                  </a:lnTo>
                  <a:lnTo>
                    <a:pt x="78" y="31"/>
                  </a:lnTo>
                  <a:lnTo>
                    <a:pt x="79" y="33"/>
                  </a:lnTo>
                  <a:lnTo>
                    <a:pt x="83" y="33"/>
                  </a:lnTo>
                  <a:lnTo>
                    <a:pt x="86" y="32"/>
                  </a:lnTo>
                  <a:lnTo>
                    <a:pt x="89" y="32"/>
                  </a:lnTo>
                  <a:lnTo>
                    <a:pt x="91" y="34"/>
                  </a:lnTo>
                  <a:lnTo>
                    <a:pt x="93" y="37"/>
                  </a:lnTo>
                  <a:lnTo>
                    <a:pt x="96" y="40"/>
                  </a:lnTo>
                  <a:lnTo>
                    <a:pt x="96" y="42"/>
                  </a:lnTo>
                  <a:lnTo>
                    <a:pt x="96" y="44"/>
                  </a:lnTo>
                  <a:lnTo>
                    <a:pt x="101" y="46"/>
                  </a:lnTo>
                  <a:lnTo>
                    <a:pt x="110" y="48"/>
                  </a:lnTo>
                  <a:lnTo>
                    <a:pt x="116" y="50"/>
                  </a:lnTo>
                  <a:cubicBezTo>
                    <a:pt x="116" y="50"/>
                    <a:pt x="119" y="52"/>
                    <a:pt x="120" y="53"/>
                  </a:cubicBezTo>
                  <a:cubicBezTo>
                    <a:pt x="122" y="53"/>
                    <a:pt x="124" y="54"/>
                    <a:pt x="125" y="54"/>
                  </a:cubicBezTo>
                  <a:cubicBezTo>
                    <a:pt x="127" y="54"/>
                    <a:pt x="128" y="55"/>
                    <a:pt x="128" y="55"/>
                  </a:cubicBezTo>
                  <a:lnTo>
                    <a:pt x="127" y="56"/>
                  </a:lnTo>
                  <a:lnTo>
                    <a:pt x="126" y="58"/>
                  </a:lnTo>
                  <a:lnTo>
                    <a:pt x="126" y="61"/>
                  </a:lnTo>
                  <a:lnTo>
                    <a:pt x="128" y="64"/>
                  </a:lnTo>
                  <a:lnTo>
                    <a:pt x="128" y="68"/>
                  </a:lnTo>
                  <a:lnTo>
                    <a:pt x="128" y="71"/>
                  </a:lnTo>
                  <a:lnTo>
                    <a:pt x="129" y="76"/>
                  </a:lnTo>
                  <a:lnTo>
                    <a:pt x="132" y="78"/>
                  </a:lnTo>
                  <a:lnTo>
                    <a:pt x="135" y="76"/>
                  </a:lnTo>
                  <a:close/>
                  <a:moveTo>
                    <a:pt x="41" y="6"/>
                  </a:moveTo>
                  <a:cubicBezTo>
                    <a:pt x="41" y="6"/>
                    <a:pt x="41" y="6"/>
                    <a:pt x="41" y="6"/>
                  </a:cubicBezTo>
                  <a:cubicBezTo>
                    <a:pt x="41" y="6"/>
                    <a:pt x="41" y="6"/>
                    <a:pt x="41" y="6"/>
                  </a:cubicBezTo>
                  <a:close/>
                  <a:moveTo>
                    <a:pt x="41" y="6"/>
                  </a:moveTo>
                  <a:cubicBezTo>
                    <a:pt x="41" y="6"/>
                    <a:pt x="41" y="6"/>
                    <a:pt x="41" y="5"/>
                  </a:cubicBezTo>
                  <a:cubicBezTo>
                    <a:pt x="41" y="6"/>
                    <a:pt x="41" y="6"/>
                    <a:pt x="41" y="6"/>
                  </a:cubicBezTo>
                  <a:close/>
                  <a:moveTo>
                    <a:pt x="41" y="5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/>
            <a:lstStyle/>
            <a:p>
              <a:pPr defTabSz="1371600">
                <a:defRPr/>
              </a:pPr>
              <a:endParaRPr lang="pl-PL" sz="2700">
                <a:solidFill>
                  <a:prstClr val="white"/>
                </a:solidFill>
                <a:latin typeface="Tw Cen MT"/>
              </a:endParaRPr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3214839" y="2433868"/>
              <a:ext cx="1400200" cy="1422041"/>
            </a:xfrm>
            <a:custGeom>
              <a:avLst/>
              <a:gdLst>
                <a:gd name="T0" fmla="*/ 23 w 147"/>
                <a:gd name="T1" fmla="*/ 123 h 149"/>
                <a:gd name="T2" fmla="*/ 29 w 147"/>
                <a:gd name="T3" fmla="*/ 127 h 149"/>
                <a:gd name="T4" fmla="*/ 35 w 147"/>
                <a:gd name="T5" fmla="*/ 133 h 149"/>
                <a:gd name="T6" fmla="*/ 41 w 147"/>
                <a:gd name="T7" fmla="*/ 125 h 149"/>
                <a:gd name="T8" fmla="*/ 55 w 147"/>
                <a:gd name="T9" fmla="*/ 126 h 149"/>
                <a:gd name="T10" fmla="*/ 59 w 147"/>
                <a:gd name="T11" fmla="*/ 134 h 149"/>
                <a:gd name="T12" fmla="*/ 68 w 147"/>
                <a:gd name="T13" fmla="*/ 143 h 149"/>
                <a:gd name="T14" fmla="*/ 76 w 147"/>
                <a:gd name="T15" fmla="*/ 149 h 149"/>
                <a:gd name="T16" fmla="*/ 88 w 147"/>
                <a:gd name="T17" fmla="*/ 142 h 149"/>
                <a:gd name="T18" fmla="*/ 100 w 147"/>
                <a:gd name="T19" fmla="*/ 137 h 149"/>
                <a:gd name="T20" fmla="*/ 105 w 147"/>
                <a:gd name="T21" fmla="*/ 143 h 149"/>
                <a:gd name="T22" fmla="*/ 119 w 147"/>
                <a:gd name="T23" fmla="*/ 142 h 149"/>
                <a:gd name="T24" fmla="*/ 122 w 147"/>
                <a:gd name="T25" fmla="*/ 135 h 149"/>
                <a:gd name="T26" fmla="*/ 121 w 147"/>
                <a:gd name="T27" fmla="*/ 130 h 149"/>
                <a:gd name="T28" fmla="*/ 124 w 147"/>
                <a:gd name="T29" fmla="*/ 113 h 149"/>
                <a:gd name="T30" fmla="*/ 136 w 147"/>
                <a:gd name="T31" fmla="*/ 108 h 149"/>
                <a:gd name="T32" fmla="*/ 136 w 147"/>
                <a:gd name="T33" fmla="*/ 98 h 149"/>
                <a:gd name="T34" fmla="*/ 140 w 147"/>
                <a:gd name="T35" fmla="*/ 93 h 149"/>
                <a:gd name="T36" fmla="*/ 140 w 147"/>
                <a:gd name="T37" fmla="*/ 87 h 149"/>
                <a:gd name="T38" fmla="*/ 146 w 147"/>
                <a:gd name="T39" fmla="*/ 77 h 149"/>
                <a:gd name="T40" fmla="*/ 139 w 147"/>
                <a:gd name="T41" fmla="*/ 72 h 149"/>
                <a:gd name="T42" fmla="*/ 129 w 147"/>
                <a:gd name="T43" fmla="*/ 74 h 149"/>
                <a:gd name="T44" fmla="*/ 117 w 147"/>
                <a:gd name="T45" fmla="*/ 68 h 149"/>
                <a:gd name="T46" fmla="*/ 110 w 147"/>
                <a:gd name="T47" fmla="*/ 57 h 149"/>
                <a:gd name="T48" fmla="*/ 108 w 147"/>
                <a:gd name="T49" fmla="*/ 50 h 149"/>
                <a:gd name="T50" fmla="*/ 96 w 147"/>
                <a:gd name="T51" fmla="*/ 36 h 149"/>
                <a:gd name="T52" fmla="*/ 91 w 147"/>
                <a:gd name="T53" fmla="*/ 19 h 149"/>
                <a:gd name="T54" fmla="*/ 87 w 147"/>
                <a:gd name="T55" fmla="*/ 8 h 149"/>
                <a:gd name="T56" fmla="*/ 87 w 147"/>
                <a:gd name="T57" fmla="*/ 0 h 149"/>
                <a:gd name="T58" fmla="*/ 84 w 147"/>
                <a:gd name="T59" fmla="*/ 2 h 149"/>
                <a:gd name="T60" fmla="*/ 82 w 147"/>
                <a:gd name="T61" fmla="*/ 3 h 149"/>
                <a:gd name="T62" fmla="*/ 71 w 147"/>
                <a:gd name="T63" fmla="*/ 8 h 149"/>
                <a:gd name="T64" fmla="*/ 64 w 147"/>
                <a:gd name="T65" fmla="*/ 14 h 149"/>
                <a:gd name="T66" fmla="*/ 57 w 147"/>
                <a:gd name="T67" fmla="*/ 12 h 149"/>
                <a:gd name="T68" fmla="*/ 47 w 147"/>
                <a:gd name="T69" fmla="*/ 19 h 149"/>
                <a:gd name="T70" fmla="*/ 44 w 147"/>
                <a:gd name="T71" fmla="*/ 25 h 149"/>
                <a:gd name="T72" fmla="*/ 49 w 147"/>
                <a:gd name="T73" fmla="*/ 35 h 149"/>
                <a:gd name="T74" fmla="*/ 43 w 147"/>
                <a:gd name="T75" fmla="*/ 47 h 149"/>
                <a:gd name="T76" fmla="*/ 35 w 147"/>
                <a:gd name="T77" fmla="*/ 55 h 149"/>
                <a:gd name="T78" fmla="*/ 27 w 147"/>
                <a:gd name="T79" fmla="*/ 59 h 149"/>
                <a:gd name="T80" fmla="*/ 26 w 147"/>
                <a:gd name="T81" fmla="*/ 73 h 149"/>
                <a:gd name="T82" fmla="*/ 36 w 147"/>
                <a:gd name="T83" fmla="*/ 82 h 149"/>
                <a:gd name="T84" fmla="*/ 28 w 147"/>
                <a:gd name="T85" fmla="*/ 88 h 149"/>
                <a:gd name="T86" fmla="*/ 18 w 147"/>
                <a:gd name="T87" fmla="*/ 89 h 149"/>
                <a:gd name="T88" fmla="*/ 12 w 147"/>
                <a:gd name="T89" fmla="*/ 89 h 149"/>
                <a:gd name="T90" fmla="*/ 9 w 147"/>
                <a:gd name="T91" fmla="*/ 99 h 149"/>
                <a:gd name="T92" fmla="*/ 0 w 147"/>
                <a:gd name="T93" fmla="*/ 108 h 149"/>
                <a:gd name="T94" fmla="*/ 15 w 147"/>
                <a:gd name="T95" fmla="*/ 111 h 149"/>
                <a:gd name="T96" fmla="*/ 18 w 147"/>
                <a:gd name="T97" fmla="*/ 12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7" h="149">
                  <a:moveTo>
                    <a:pt x="16" y="125"/>
                  </a:moveTo>
                  <a:lnTo>
                    <a:pt x="18" y="124"/>
                  </a:lnTo>
                  <a:lnTo>
                    <a:pt x="23" y="123"/>
                  </a:lnTo>
                  <a:lnTo>
                    <a:pt x="26" y="125"/>
                  </a:lnTo>
                  <a:lnTo>
                    <a:pt x="26" y="127"/>
                  </a:lnTo>
                  <a:lnTo>
                    <a:pt x="29" y="127"/>
                  </a:lnTo>
                  <a:lnTo>
                    <a:pt x="31" y="128"/>
                  </a:lnTo>
                  <a:lnTo>
                    <a:pt x="32" y="132"/>
                  </a:lnTo>
                  <a:lnTo>
                    <a:pt x="35" y="133"/>
                  </a:lnTo>
                  <a:lnTo>
                    <a:pt x="37" y="132"/>
                  </a:lnTo>
                  <a:lnTo>
                    <a:pt x="38" y="128"/>
                  </a:lnTo>
                  <a:lnTo>
                    <a:pt x="41" y="125"/>
                  </a:lnTo>
                  <a:lnTo>
                    <a:pt x="46" y="124"/>
                  </a:lnTo>
                  <a:lnTo>
                    <a:pt x="50" y="122"/>
                  </a:lnTo>
                  <a:lnTo>
                    <a:pt x="55" y="126"/>
                  </a:lnTo>
                  <a:lnTo>
                    <a:pt x="56" y="128"/>
                  </a:lnTo>
                  <a:lnTo>
                    <a:pt x="56" y="132"/>
                  </a:lnTo>
                  <a:lnTo>
                    <a:pt x="59" y="134"/>
                  </a:lnTo>
                  <a:lnTo>
                    <a:pt x="63" y="136"/>
                  </a:lnTo>
                  <a:lnTo>
                    <a:pt x="68" y="140"/>
                  </a:lnTo>
                  <a:lnTo>
                    <a:pt x="68" y="143"/>
                  </a:lnTo>
                  <a:lnTo>
                    <a:pt x="69" y="145"/>
                  </a:lnTo>
                  <a:lnTo>
                    <a:pt x="72" y="149"/>
                  </a:lnTo>
                  <a:lnTo>
                    <a:pt x="76" y="149"/>
                  </a:lnTo>
                  <a:lnTo>
                    <a:pt x="80" y="149"/>
                  </a:lnTo>
                  <a:lnTo>
                    <a:pt x="84" y="145"/>
                  </a:lnTo>
                  <a:lnTo>
                    <a:pt x="88" y="142"/>
                  </a:lnTo>
                  <a:lnTo>
                    <a:pt x="92" y="138"/>
                  </a:lnTo>
                  <a:lnTo>
                    <a:pt x="97" y="139"/>
                  </a:lnTo>
                  <a:lnTo>
                    <a:pt x="100" y="137"/>
                  </a:lnTo>
                  <a:lnTo>
                    <a:pt x="102" y="137"/>
                  </a:lnTo>
                  <a:lnTo>
                    <a:pt x="105" y="141"/>
                  </a:lnTo>
                  <a:lnTo>
                    <a:pt x="105" y="143"/>
                  </a:lnTo>
                  <a:cubicBezTo>
                    <a:pt x="105" y="143"/>
                    <a:pt x="107" y="145"/>
                    <a:pt x="109" y="145"/>
                  </a:cubicBezTo>
                  <a:cubicBezTo>
                    <a:pt x="110" y="145"/>
                    <a:pt x="115" y="144"/>
                    <a:pt x="115" y="144"/>
                  </a:cubicBezTo>
                  <a:lnTo>
                    <a:pt x="119" y="142"/>
                  </a:lnTo>
                  <a:lnTo>
                    <a:pt x="119" y="139"/>
                  </a:lnTo>
                  <a:lnTo>
                    <a:pt x="119" y="136"/>
                  </a:lnTo>
                  <a:lnTo>
                    <a:pt x="122" y="135"/>
                  </a:lnTo>
                  <a:lnTo>
                    <a:pt x="124" y="135"/>
                  </a:lnTo>
                  <a:lnTo>
                    <a:pt x="124" y="133"/>
                  </a:lnTo>
                  <a:lnTo>
                    <a:pt x="121" y="130"/>
                  </a:lnTo>
                  <a:lnTo>
                    <a:pt x="120" y="127"/>
                  </a:lnTo>
                  <a:lnTo>
                    <a:pt x="121" y="120"/>
                  </a:lnTo>
                  <a:lnTo>
                    <a:pt x="124" y="113"/>
                  </a:lnTo>
                  <a:lnTo>
                    <a:pt x="130" y="107"/>
                  </a:lnTo>
                  <a:lnTo>
                    <a:pt x="133" y="106"/>
                  </a:lnTo>
                  <a:lnTo>
                    <a:pt x="136" y="108"/>
                  </a:lnTo>
                  <a:lnTo>
                    <a:pt x="137" y="105"/>
                  </a:lnTo>
                  <a:lnTo>
                    <a:pt x="138" y="101"/>
                  </a:lnTo>
                  <a:lnTo>
                    <a:pt x="136" y="98"/>
                  </a:lnTo>
                  <a:lnTo>
                    <a:pt x="136" y="95"/>
                  </a:lnTo>
                  <a:lnTo>
                    <a:pt x="137" y="93"/>
                  </a:lnTo>
                  <a:lnTo>
                    <a:pt x="140" y="93"/>
                  </a:lnTo>
                  <a:lnTo>
                    <a:pt x="141" y="91"/>
                  </a:lnTo>
                  <a:lnTo>
                    <a:pt x="140" y="89"/>
                  </a:lnTo>
                  <a:lnTo>
                    <a:pt x="140" y="87"/>
                  </a:lnTo>
                  <a:lnTo>
                    <a:pt x="144" y="81"/>
                  </a:lnTo>
                  <a:lnTo>
                    <a:pt x="147" y="78"/>
                  </a:lnTo>
                  <a:lnTo>
                    <a:pt x="146" y="77"/>
                  </a:lnTo>
                  <a:lnTo>
                    <a:pt x="145" y="74"/>
                  </a:lnTo>
                  <a:lnTo>
                    <a:pt x="142" y="71"/>
                  </a:lnTo>
                  <a:lnTo>
                    <a:pt x="139" y="72"/>
                  </a:lnTo>
                  <a:lnTo>
                    <a:pt x="138" y="74"/>
                  </a:lnTo>
                  <a:lnTo>
                    <a:pt x="131" y="76"/>
                  </a:lnTo>
                  <a:lnTo>
                    <a:pt x="129" y="74"/>
                  </a:lnTo>
                  <a:lnTo>
                    <a:pt x="126" y="70"/>
                  </a:lnTo>
                  <a:lnTo>
                    <a:pt x="121" y="68"/>
                  </a:lnTo>
                  <a:lnTo>
                    <a:pt x="117" y="68"/>
                  </a:lnTo>
                  <a:lnTo>
                    <a:pt x="115" y="66"/>
                  </a:lnTo>
                  <a:lnTo>
                    <a:pt x="113" y="61"/>
                  </a:lnTo>
                  <a:lnTo>
                    <a:pt x="110" y="57"/>
                  </a:lnTo>
                  <a:lnTo>
                    <a:pt x="109" y="55"/>
                  </a:lnTo>
                  <a:lnTo>
                    <a:pt x="108" y="53"/>
                  </a:lnTo>
                  <a:cubicBezTo>
                    <a:pt x="108" y="53"/>
                    <a:pt x="109" y="51"/>
                    <a:pt x="108" y="50"/>
                  </a:cubicBezTo>
                  <a:cubicBezTo>
                    <a:pt x="108" y="49"/>
                    <a:pt x="105" y="46"/>
                    <a:pt x="105" y="46"/>
                  </a:cubicBezTo>
                  <a:lnTo>
                    <a:pt x="101" y="42"/>
                  </a:lnTo>
                  <a:lnTo>
                    <a:pt x="96" y="36"/>
                  </a:lnTo>
                  <a:cubicBezTo>
                    <a:pt x="96" y="36"/>
                    <a:pt x="92" y="31"/>
                    <a:pt x="92" y="30"/>
                  </a:cubicBezTo>
                  <a:cubicBezTo>
                    <a:pt x="92" y="29"/>
                    <a:pt x="91" y="24"/>
                    <a:pt x="91" y="24"/>
                  </a:cubicBezTo>
                  <a:lnTo>
                    <a:pt x="91" y="19"/>
                  </a:lnTo>
                  <a:cubicBezTo>
                    <a:pt x="91" y="19"/>
                    <a:pt x="93" y="18"/>
                    <a:pt x="93" y="17"/>
                  </a:cubicBezTo>
                  <a:cubicBezTo>
                    <a:pt x="93" y="15"/>
                    <a:pt x="91" y="12"/>
                    <a:pt x="91" y="12"/>
                  </a:cubicBezTo>
                  <a:lnTo>
                    <a:pt x="87" y="8"/>
                  </a:lnTo>
                  <a:lnTo>
                    <a:pt x="87" y="5"/>
                  </a:lnTo>
                  <a:lnTo>
                    <a:pt x="86" y="1"/>
                  </a:lnTo>
                  <a:lnTo>
                    <a:pt x="87" y="0"/>
                  </a:lnTo>
                  <a:lnTo>
                    <a:pt x="85" y="2"/>
                  </a:lnTo>
                  <a:lnTo>
                    <a:pt x="85" y="2"/>
                  </a:lnTo>
                  <a:lnTo>
                    <a:pt x="84" y="2"/>
                  </a:lnTo>
                  <a:lnTo>
                    <a:pt x="83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76" y="3"/>
                  </a:lnTo>
                  <a:lnTo>
                    <a:pt x="71" y="4"/>
                  </a:lnTo>
                  <a:lnTo>
                    <a:pt x="71" y="8"/>
                  </a:lnTo>
                  <a:lnTo>
                    <a:pt x="72" y="10"/>
                  </a:lnTo>
                  <a:lnTo>
                    <a:pt x="68" y="13"/>
                  </a:lnTo>
                  <a:lnTo>
                    <a:pt x="64" y="14"/>
                  </a:lnTo>
                  <a:lnTo>
                    <a:pt x="61" y="10"/>
                  </a:lnTo>
                  <a:lnTo>
                    <a:pt x="59" y="9"/>
                  </a:lnTo>
                  <a:lnTo>
                    <a:pt x="57" y="12"/>
                  </a:lnTo>
                  <a:lnTo>
                    <a:pt x="51" y="15"/>
                  </a:lnTo>
                  <a:lnTo>
                    <a:pt x="48" y="16"/>
                  </a:lnTo>
                  <a:lnTo>
                    <a:pt x="47" y="19"/>
                  </a:lnTo>
                  <a:lnTo>
                    <a:pt x="48" y="21"/>
                  </a:lnTo>
                  <a:lnTo>
                    <a:pt x="47" y="24"/>
                  </a:lnTo>
                  <a:lnTo>
                    <a:pt x="44" y="25"/>
                  </a:lnTo>
                  <a:lnTo>
                    <a:pt x="44" y="28"/>
                  </a:lnTo>
                  <a:lnTo>
                    <a:pt x="50" y="29"/>
                  </a:lnTo>
                  <a:lnTo>
                    <a:pt x="49" y="35"/>
                  </a:lnTo>
                  <a:lnTo>
                    <a:pt x="48" y="42"/>
                  </a:lnTo>
                  <a:lnTo>
                    <a:pt x="46" y="42"/>
                  </a:lnTo>
                  <a:lnTo>
                    <a:pt x="43" y="47"/>
                  </a:lnTo>
                  <a:lnTo>
                    <a:pt x="42" y="51"/>
                  </a:lnTo>
                  <a:lnTo>
                    <a:pt x="38" y="51"/>
                  </a:lnTo>
                  <a:lnTo>
                    <a:pt x="35" y="55"/>
                  </a:lnTo>
                  <a:lnTo>
                    <a:pt x="29" y="55"/>
                  </a:lnTo>
                  <a:lnTo>
                    <a:pt x="27" y="57"/>
                  </a:lnTo>
                  <a:lnTo>
                    <a:pt x="27" y="59"/>
                  </a:lnTo>
                  <a:lnTo>
                    <a:pt x="26" y="58"/>
                  </a:lnTo>
                  <a:lnTo>
                    <a:pt x="27" y="67"/>
                  </a:lnTo>
                  <a:lnTo>
                    <a:pt x="26" y="73"/>
                  </a:lnTo>
                  <a:lnTo>
                    <a:pt x="33" y="75"/>
                  </a:lnTo>
                  <a:lnTo>
                    <a:pt x="33" y="80"/>
                  </a:lnTo>
                  <a:lnTo>
                    <a:pt x="36" y="82"/>
                  </a:lnTo>
                  <a:lnTo>
                    <a:pt x="39" y="88"/>
                  </a:lnTo>
                  <a:lnTo>
                    <a:pt x="33" y="88"/>
                  </a:lnTo>
                  <a:lnTo>
                    <a:pt x="28" y="88"/>
                  </a:lnTo>
                  <a:cubicBezTo>
                    <a:pt x="28" y="88"/>
                    <a:pt x="26" y="90"/>
                    <a:pt x="24" y="90"/>
                  </a:cubicBezTo>
                  <a:cubicBezTo>
                    <a:pt x="22" y="91"/>
                    <a:pt x="20" y="92"/>
                    <a:pt x="20" y="92"/>
                  </a:cubicBezTo>
                  <a:lnTo>
                    <a:pt x="18" y="89"/>
                  </a:lnTo>
                  <a:lnTo>
                    <a:pt x="17" y="87"/>
                  </a:lnTo>
                  <a:lnTo>
                    <a:pt x="12" y="85"/>
                  </a:lnTo>
                  <a:lnTo>
                    <a:pt x="12" y="89"/>
                  </a:lnTo>
                  <a:lnTo>
                    <a:pt x="15" y="94"/>
                  </a:lnTo>
                  <a:lnTo>
                    <a:pt x="14" y="99"/>
                  </a:lnTo>
                  <a:lnTo>
                    <a:pt x="9" y="99"/>
                  </a:lnTo>
                  <a:lnTo>
                    <a:pt x="5" y="100"/>
                  </a:lnTo>
                  <a:lnTo>
                    <a:pt x="5" y="104"/>
                  </a:lnTo>
                  <a:lnTo>
                    <a:pt x="0" y="108"/>
                  </a:lnTo>
                  <a:lnTo>
                    <a:pt x="0" y="110"/>
                  </a:lnTo>
                  <a:lnTo>
                    <a:pt x="6" y="111"/>
                  </a:lnTo>
                  <a:lnTo>
                    <a:pt x="15" y="111"/>
                  </a:lnTo>
                  <a:lnTo>
                    <a:pt x="15" y="116"/>
                  </a:lnTo>
                  <a:lnTo>
                    <a:pt x="17" y="116"/>
                  </a:lnTo>
                  <a:lnTo>
                    <a:pt x="18" y="120"/>
                  </a:lnTo>
                  <a:lnTo>
                    <a:pt x="16" y="123"/>
                  </a:lnTo>
                  <a:lnTo>
                    <a:pt x="16" y="125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/>
            <a:lstStyle/>
            <a:p>
              <a:pPr defTabSz="1371600">
                <a:defRPr/>
              </a:pPr>
              <a:endParaRPr lang="pl-PL" sz="2700">
                <a:solidFill>
                  <a:prstClr val="white"/>
                </a:solidFill>
                <a:latin typeface="Tw Cen MT"/>
              </a:endParaRPr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4082280" y="3170412"/>
              <a:ext cx="1799769" cy="1494966"/>
            </a:xfrm>
            <a:custGeom>
              <a:avLst/>
              <a:gdLst>
                <a:gd name="T0" fmla="*/ 179 w 189"/>
                <a:gd name="T1" fmla="*/ 95 h 157"/>
                <a:gd name="T2" fmla="*/ 172 w 189"/>
                <a:gd name="T3" fmla="*/ 93 h 157"/>
                <a:gd name="T4" fmla="*/ 168 w 189"/>
                <a:gd name="T5" fmla="*/ 96 h 157"/>
                <a:gd name="T6" fmla="*/ 160 w 189"/>
                <a:gd name="T7" fmla="*/ 102 h 157"/>
                <a:gd name="T8" fmla="*/ 140 w 189"/>
                <a:gd name="T9" fmla="*/ 105 h 157"/>
                <a:gd name="T10" fmla="*/ 126 w 189"/>
                <a:gd name="T11" fmla="*/ 109 h 157"/>
                <a:gd name="T12" fmla="*/ 112 w 189"/>
                <a:gd name="T13" fmla="*/ 112 h 157"/>
                <a:gd name="T14" fmla="*/ 99 w 189"/>
                <a:gd name="T15" fmla="*/ 108 h 157"/>
                <a:gd name="T16" fmla="*/ 90 w 189"/>
                <a:gd name="T17" fmla="*/ 110 h 157"/>
                <a:gd name="T18" fmla="*/ 92 w 189"/>
                <a:gd name="T19" fmla="*/ 123 h 157"/>
                <a:gd name="T20" fmla="*/ 97 w 189"/>
                <a:gd name="T21" fmla="*/ 129 h 157"/>
                <a:gd name="T22" fmla="*/ 95 w 189"/>
                <a:gd name="T23" fmla="*/ 138 h 157"/>
                <a:gd name="T24" fmla="*/ 95 w 189"/>
                <a:gd name="T25" fmla="*/ 144 h 157"/>
                <a:gd name="T26" fmla="*/ 88 w 189"/>
                <a:gd name="T27" fmla="*/ 151 h 157"/>
                <a:gd name="T28" fmla="*/ 76 w 189"/>
                <a:gd name="T29" fmla="*/ 155 h 157"/>
                <a:gd name="T30" fmla="*/ 71 w 189"/>
                <a:gd name="T31" fmla="*/ 154 h 157"/>
                <a:gd name="T32" fmla="*/ 65 w 189"/>
                <a:gd name="T33" fmla="*/ 150 h 157"/>
                <a:gd name="T34" fmla="*/ 56 w 189"/>
                <a:gd name="T35" fmla="*/ 150 h 157"/>
                <a:gd name="T36" fmla="*/ 49 w 189"/>
                <a:gd name="T37" fmla="*/ 134 h 157"/>
                <a:gd name="T38" fmla="*/ 48 w 189"/>
                <a:gd name="T39" fmla="*/ 117 h 157"/>
                <a:gd name="T40" fmla="*/ 37 w 189"/>
                <a:gd name="T41" fmla="*/ 116 h 157"/>
                <a:gd name="T42" fmla="*/ 29 w 189"/>
                <a:gd name="T43" fmla="*/ 124 h 157"/>
                <a:gd name="T44" fmla="*/ 14 w 189"/>
                <a:gd name="T45" fmla="*/ 124 h 157"/>
                <a:gd name="T46" fmla="*/ 4 w 189"/>
                <a:gd name="T47" fmla="*/ 122 h 157"/>
                <a:gd name="T48" fmla="*/ 1 w 189"/>
                <a:gd name="T49" fmla="*/ 109 h 157"/>
                <a:gd name="T50" fmla="*/ 2 w 189"/>
                <a:gd name="T51" fmla="*/ 100 h 157"/>
                <a:gd name="T52" fmla="*/ 5 w 189"/>
                <a:gd name="T53" fmla="*/ 87 h 157"/>
                <a:gd name="T54" fmla="*/ 14 w 189"/>
                <a:gd name="T55" fmla="*/ 84 h 157"/>
                <a:gd name="T56" fmla="*/ 18 w 189"/>
                <a:gd name="T57" fmla="*/ 76 h 157"/>
                <a:gd name="T58" fmla="*/ 27 w 189"/>
                <a:gd name="T59" fmla="*/ 69 h 157"/>
                <a:gd name="T60" fmla="*/ 28 w 189"/>
                <a:gd name="T61" fmla="*/ 63 h 157"/>
                <a:gd name="T62" fmla="*/ 33 w 189"/>
                <a:gd name="T63" fmla="*/ 58 h 157"/>
                <a:gd name="T64" fmla="*/ 30 w 189"/>
                <a:gd name="T65" fmla="*/ 53 h 157"/>
                <a:gd name="T66" fmla="*/ 39 w 189"/>
                <a:gd name="T67" fmla="*/ 30 h 157"/>
                <a:gd name="T68" fmla="*/ 47 w 189"/>
                <a:gd name="T69" fmla="*/ 24 h 157"/>
                <a:gd name="T70" fmla="*/ 49 w 189"/>
                <a:gd name="T71" fmla="*/ 16 h 157"/>
                <a:gd name="T72" fmla="*/ 53 w 189"/>
                <a:gd name="T73" fmla="*/ 4 h 157"/>
                <a:gd name="T74" fmla="*/ 57 w 189"/>
                <a:gd name="T75" fmla="*/ 3 h 157"/>
                <a:gd name="T76" fmla="*/ 68 w 189"/>
                <a:gd name="T77" fmla="*/ 9 h 157"/>
                <a:gd name="T78" fmla="*/ 82 w 189"/>
                <a:gd name="T79" fmla="*/ 3 h 157"/>
                <a:gd name="T80" fmla="*/ 94 w 189"/>
                <a:gd name="T81" fmla="*/ 10 h 157"/>
                <a:gd name="T82" fmla="*/ 93 w 189"/>
                <a:gd name="T83" fmla="*/ 18 h 157"/>
                <a:gd name="T84" fmla="*/ 102 w 189"/>
                <a:gd name="T85" fmla="*/ 9 h 157"/>
                <a:gd name="T86" fmla="*/ 114 w 189"/>
                <a:gd name="T87" fmla="*/ 13 h 157"/>
                <a:gd name="T88" fmla="*/ 123 w 189"/>
                <a:gd name="T89" fmla="*/ 11 h 157"/>
                <a:gd name="T90" fmla="*/ 131 w 189"/>
                <a:gd name="T91" fmla="*/ 9 h 157"/>
                <a:gd name="T92" fmla="*/ 138 w 189"/>
                <a:gd name="T93" fmla="*/ 7 h 157"/>
                <a:gd name="T94" fmla="*/ 147 w 189"/>
                <a:gd name="T95" fmla="*/ 18 h 157"/>
                <a:gd name="T96" fmla="*/ 145 w 189"/>
                <a:gd name="T97" fmla="*/ 32 h 157"/>
                <a:gd name="T98" fmla="*/ 150 w 189"/>
                <a:gd name="T99" fmla="*/ 37 h 157"/>
                <a:gd name="T100" fmla="*/ 154 w 189"/>
                <a:gd name="T101" fmla="*/ 48 h 157"/>
                <a:gd name="T102" fmla="*/ 164 w 189"/>
                <a:gd name="T103" fmla="*/ 53 h 157"/>
                <a:gd name="T104" fmla="*/ 174 w 189"/>
                <a:gd name="T105" fmla="*/ 51 h 157"/>
                <a:gd name="T106" fmla="*/ 182 w 189"/>
                <a:gd name="T107" fmla="*/ 51 h 157"/>
                <a:gd name="T108" fmla="*/ 184 w 189"/>
                <a:gd name="T109" fmla="*/ 63 h 157"/>
                <a:gd name="T110" fmla="*/ 189 w 189"/>
                <a:gd name="T111" fmla="*/ 72 h 157"/>
                <a:gd name="T112" fmla="*/ 182 w 189"/>
                <a:gd name="T113" fmla="*/ 79 h 157"/>
                <a:gd name="T114" fmla="*/ 184 w 189"/>
                <a:gd name="T115" fmla="*/ 8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9" h="157">
                  <a:moveTo>
                    <a:pt x="184" y="90"/>
                  </a:moveTo>
                  <a:lnTo>
                    <a:pt x="183" y="93"/>
                  </a:lnTo>
                  <a:lnTo>
                    <a:pt x="181" y="94"/>
                  </a:lnTo>
                  <a:cubicBezTo>
                    <a:pt x="181" y="94"/>
                    <a:pt x="180" y="95"/>
                    <a:pt x="179" y="95"/>
                  </a:cubicBezTo>
                  <a:cubicBezTo>
                    <a:pt x="179" y="95"/>
                    <a:pt x="178" y="96"/>
                    <a:pt x="177" y="95"/>
                  </a:cubicBezTo>
                  <a:cubicBezTo>
                    <a:pt x="177" y="95"/>
                    <a:pt x="176" y="95"/>
                    <a:pt x="175" y="94"/>
                  </a:cubicBezTo>
                  <a:cubicBezTo>
                    <a:pt x="175" y="94"/>
                    <a:pt x="173" y="93"/>
                    <a:pt x="173" y="93"/>
                  </a:cubicBezTo>
                  <a:lnTo>
                    <a:pt x="172" y="93"/>
                  </a:lnTo>
                  <a:lnTo>
                    <a:pt x="171" y="94"/>
                  </a:lnTo>
                  <a:lnTo>
                    <a:pt x="170" y="96"/>
                  </a:lnTo>
                  <a:lnTo>
                    <a:pt x="169" y="97"/>
                  </a:lnTo>
                  <a:lnTo>
                    <a:pt x="168" y="96"/>
                  </a:lnTo>
                  <a:lnTo>
                    <a:pt x="166" y="96"/>
                  </a:lnTo>
                  <a:lnTo>
                    <a:pt x="165" y="97"/>
                  </a:lnTo>
                  <a:lnTo>
                    <a:pt x="163" y="100"/>
                  </a:lnTo>
                  <a:lnTo>
                    <a:pt x="160" y="102"/>
                  </a:lnTo>
                  <a:lnTo>
                    <a:pt x="155" y="103"/>
                  </a:lnTo>
                  <a:cubicBezTo>
                    <a:pt x="155" y="103"/>
                    <a:pt x="152" y="103"/>
                    <a:pt x="151" y="103"/>
                  </a:cubicBezTo>
                  <a:cubicBezTo>
                    <a:pt x="150" y="103"/>
                    <a:pt x="143" y="104"/>
                    <a:pt x="143" y="104"/>
                  </a:cubicBezTo>
                  <a:lnTo>
                    <a:pt x="140" y="105"/>
                  </a:lnTo>
                  <a:lnTo>
                    <a:pt x="140" y="106"/>
                  </a:lnTo>
                  <a:lnTo>
                    <a:pt x="135" y="107"/>
                  </a:lnTo>
                  <a:cubicBezTo>
                    <a:pt x="135" y="107"/>
                    <a:pt x="133" y="108"/>
                    <a:pt x="130" y="108"/>
                  </a:cubicBezTo>
                  <a:cubicBezTo>
                    <a:pt x="128" y="108"/>
                    <a:pt x="127" y="109"/>
                    <a:pt x="126" y="109"/>
                  </a:cubicBezTo>
                  <a:cubicBezTo>
                    <a:pt x="125" y="110"/>
                    <a:pt x="124" y="110"/>
                    <a:pt x="122" y="110"/>
                  </a:cubicBezTo>
                  <a:cubicBezTo>
                    <a:pt x="120" y="111"/>
                    <a:pt x="120" y="111"/>
                    <a:pt x="118" y="111"/>
                  </a:cubicBezTo>
                  <a:cubicBezTo>
                    <a:pt x="117" y="111"/>
                    <a:pt x="116" y="111"/>
                    <a:pt x="116" y="111"/>
                  </a:cubicBezTo>
                  <a:cubicBezTo>
                    <a:pt x="116" y="111"/>
                    <a:pt x="113" y="111"/>
                    <a:pt x="112" y="112"/>
                  </a:cubicBezTo>
                  <a:cubicBezTo>
                    <a:pt x="110" y="112"/>
                    <a:pt x="108" y="112"/>
                    <a:pt x="108" y="112"/>
                  </a:cubicBezTo>
                  <a:lnTo>
                    <a:pt x="105" y="114"/>
                  </a:lnTo>
                  <a:lnTo>
                    <a:pt x="103" y="112"/>
                  </a:lnTo>
                  <a:lnTo>
                    <a:pt x="99" y="108"/>
                  </a:lnTo>
                  <a:lnTo>
                    <a:pt x="94" y="103"/>
                  </a:lnTo>
                  <a:lnTo>
                    <a:pt x="93" y="104"/>
                  </a:lnTo>
                  <a:lnTo>
                    <a:pt x="92" y="106"/>
                  </a:lnTo>
                  <a:lnTo>
                    <a:pt x="90" y="110"/>
                  </a:lnTo>
                  <a:lnTo>
                    <a:pt x="91" y="114"/>
                  </a:lnTo>
                  <a:lnTo>
                    <a:pt x="94" y="118"/>
                  </a:lnTo>
                  <a:lnTo>
                    <a:pt x="92" y="120"/>
                  </a:lnTo>
                  <a:lnTo>
                    <a:pt x="92" y="123"/>
                  </a:lnTo>
                  <a:lnTo>
                    <a:pt x="93" y="125"/>
                  </a:lnTo>
                  <a:lnTo>
                    <a:pt x="95" y="126"/>
                  </a:lnTo>
                  <a:lnTo>
                    <a:pt x="97" y="127"/>
                  </a:lnTo>
                  <a:lnTo>
                    <a:pt x="97" y="129"/>
                  </a:lnTo>
                  <a:lnTo>
                    <a:pt x="97" y="132"/>
                  </a:lnTo>
                  <a:lnTo>
                    <a:pt x="98" y="134"/>
                  </a:lnTo>
                  <a:lnTo>
                    <a:pt x="98" y="137"/>
                  </a:lnTo>
                  <a:lnTo>
                    <a:pt x="95" y="138"/>
                  </a:lnTo>
                  <a:lnTo>
                    <a:pt x="95" y="140"/>
                  </a:lnTo>
                  <a:lnTo>
                    <a:pt x="99" y="141"/>
                  </a:lnTo>
                  <a:lnTo>
                    <a:pt x="97" y="143"/>
                  </a:lnTo>
                  <a:lnTo>
                    <a:pt x="95" y="144"/>
                  </a:lnTo>
                  <a:lnTo>
                    <a:pt x="94" y="146"/>
                  </a:lnTo>
                  <a:lnTo>
                    <a:pt x="94" y="148"/>
                  </a:lnTo>
                  <a:lnTo>
                    <a:pt x="91" y="150"/>
                  </a:lnTo>
                  <a:lnTo>
                    <a:pt x="88" y="151"/>
                  </a:lnTo>
                  <a:lnTo>
                    <a:pt x="86" y="153"/>
                  </a:lnTo>
                  <a:cubicBezTo>
                    <a:pt x="86" y="153"/>
                    <a:pt x="81" y="154"/>
                    <a:pt x="80" y="154"/>
                  </a:cubicBezTo>
                  <a:cubicBezTo>
                    <a:pt x="79" y="154"/>
                    <a:pt x="79" y="155"/>
                    <a:pt x="79" y="155"/>
                  </a:cubicBezTo>
                  <a:lnTo>
                    <a:pt x="76" y="155"/>
                  </a:lnTo>
                  <a:lnTo>
                    <a:pt x="73" y="157"/>
                  </a:lnTo>
                  <a:lnTo>
                    <a:pt x="72" y="156"/>
                  </a:lnTo>
                  <a:lnTo>
                    <a:pt x="70" y="156"/>
                  </a:lnTo>
                  <a:lnTo>
                    <a:pt x="71" y="154"/>
                  </a:lnTo>
                  <a:lnTo>
                    <a:pt x="71" y="153"/>
                  </a:lnTo>
                  <a:cubicBezTo>
                    <a:pt x="71" y="153"/>
                    <a:pt x="70" y="150"/>
                    <a:pt x="70" y="149"/>
                  </a:cubicBezTo>
                  <a:lnTo>
                    <a:pt x="67" y="148"/>
                  </a:lnTo>
                  <a:lnTo>
                    <a:pt x="65" y="150"/>
                  </a:lnTo>
                  <a:lnTo>
                    <a:pt x="62" y="151"/>
                  </a:lnTo>
                  <a:lnTo>
                    <a:pt x="60" y="153"/>
                  </a:lnTo>
                  <a:lnTo>
                    <a:pt x="58" y="153"/>
                  </a:lnTo>
                  <a:lnTo>
                    <a:pt x="56" y="150"/>
                  </a:lnTo>
                  <a:lnTo>
                    <a:pt x="55" y="146"/>
                  </a:lnTo>
                  <a:lnTo>
                    <a:pt x="55" y="142"/>
                  </a:lnTo>
                  <a:lnTo>
                    <a:pt x="53" y="138"/>
                  </a:lnTo>
                  <a:lnTo>
                    <a:pt x="49" y="134"/>
                  </a:lnTo>
                  <a:lnTo>
                    <a:pt x="46" y="129"/>
                  </a:lnTo>
                  <a:lnTo>
                    <a:pt x="45" y="123"/>
                  </a:lnTo>
                  <a:lnTo>
                    <a:pt x="45" y="121"/>
                  </a:lnTo>
                  <a:lnTo>
                    <a:pt x="48" y="117"/>
                  </a:lnTo>
                  <a:lnTo>
                    <a:pt x="46" y="117"/>
                  </a:lnTo>
                  <a:lnTo>
                    <a:pt x="42" y="115"/>
                  </a:lnTo>
                  <a:lnTo>
                    <a:pt x="40" y="116"/>
                  </a:lnTo>
                  <a:lnTo>
                    <a:pt x="37" y="116"/>
                  </a:lnTo>
                  <a:lnTo>
                    <a:pt x="36" y="119"/>
                  </a:lnTo>
                  <a:lnTo>
                    <a:pt x="35" y="120"/>
                  </a:lnTo>
                  <a:cubicBezTo>
                    <a:pt x="35" y="120"/>
                    <a:pt x="32" y="121"/>
                    <a:pt x="31" y="122"/>
                  </a:cubicBezTo>
                  <a:cubicBezTo>
                    <a:pt x="30" y="122"/>
                    <a:pt x="29" y="124"/>
                    <a:pt x="29" y="124"/>
                  </a:cubicBezTo>
                  <a:lnTo>
                    <a:pt x="24" y="126"/>
                  </a:lnTo>
                  <a:lnTo>
                    <a:pt x="21" y="125"/>
                  </a:lnTo>
                  <a:cubicBezTo>
                    <a:pt x="21" y="125"/>
                    <a:pt x="18" y="124"/>
                    <a:pt x="17" y="124"/>
                  </a:cubicBezTo>
                  <a:cubicBezTo>
                    <a:pt x="16" y="124"/>
                    <a:pt x="14" y="124"/>
                    <a:pt x="14" y="124"/>
                  </a:cubicBezTo>
                  <a:lnTo>
                    <a:pt x="12" y="122"/>
                  </a:lnTo>
                  <a:cubicBezTo>
                    <a:pt x="12" y="122"/>
                    <a:pt x="11" y="122"/>
                    <a:pt x="9" y="122"/>
                  </a:cubicBezTo>
                  <a:cubicBezTo>
                    <a:pt x="8" y="123"/>
                    <a:pt x="7" y="122"/>
                    <a:pt x="7" y="122"/>
                  </a:cubicBezTo>
                  <a:lnTo>
                    <a:pt x="4" y="122"/>
                  </a:lnTo>
                  <a:lnTo>
                    <a:pt x="1" y="119"/>
                  </a:lnTo>
                  <a:lnTo>
                    <a:pt x="0" y="116"/>
                  </a:lnTo>
                  <a:lnTo>
                    <a:pt x="1" y="112"/>
                  </a:lnTo>
                  <a:lnTo>
                    <a:pt x="1" y="109"/>
                  </a:lnTo>
                  <a:lnTo>
                    <a:pt x="2" y="106"/>
                  </a:lnTo>
                  <a:lnTo>
                    <a:pt x="4" y="106"/>
                  </a:lnTo>
                  <a:lnTo>
                    <a:pt x="3" y="102"/>
                  </a:lnTo>
                  <a:lnTo>
                    <a:pt x="2" y="100"/>
                  </a:lnTo>
                  <a:lnTo>
                    <a:pt x="4" y="97"/>
                  </a:lnTo>
                  <a:lnTo>
                    <a:pt x="5" y="94"/>
                  </a:lnTo>
                  <a:lnTo>
                    <a:pt x="5" y="92"/>
                  </a:lnTo>
                  <a:lnTo>
                    <a:pt x="5" y="87"/>
                  </a:lnTo>
                  <a:lnTo>
                    <a:pt x="7" y="85"/>
                  </a:lnTo>
                  <a:lnTo>
                    <a:pt x="8" y="84"/>
                  </a:lnTo>
                  <a:lnTo>
                    <a:pt x="13" y="84"/>
                  </a:lnTo>
                  <a:lnTo>
                    <a:pt x="14" y="84"/>
                  </a:lnTo>
                  <a:lnTo>
                    <a:pt x="16" y="83"/>
                  </a:lnTo>
                  <a:lnTo>
                    <a:pt x="17" y="81"/>
                  </a:lnTo>
                  <a:lnTo>
                    <a:pt x="17" y="78"/>
                  </a:lnTo>
                  <a:lnTo>
                    <a:pt x="18" y="76"/>
                  </a:lnTo>
                  <a:lnTo>
                    <a:pt x="21" y="75"/>
                  </a:lnTo>
                  <a:lnTo>
                    <a:pt x="23" y="73"/>
                  </a:lnTo>
                  <a:lnTo>
                    <a:pt x="25" y="71"/>
                  </a:lnTo>
                  <a:lnTo>
                    <a:pt x="27" y="69"/>
                  </a:lnTo>
                  <a:lnTo>
                    <a:pt x="29" y="67"/>
                  </a:lnTo>
                  <a:lnTo>
                    <a:pt x="29" y="65"/>
                  </a:lnTo>
                  <a:lnTo>
                    <a:pt x="28" y="63"/>
                  </a:lnTo>
                  <a:lnTo>
                    <a:pt x="28" y="63"/>
                  </a:lnTo>
                  <a:lnTo>
                    <a:pt x="28" y="62"/>
                  </a:lnTo>
                  <a:lnTo>
                    <a:pt x="28" y="59"/>
                  </a:lnTo>
                  <a:lnTo>
                    <a:pt x="31" y="58"/>
                  </a:lnTo>
                  <a:lnTo>
                    <a:pt x="33" y="58"/>
                  </a:lnTo>
                  <a:lnTo>
                    <a:pt x="33" y="56"/>
                  </a:lnTo>
                  <a:lnTo>
                    <a:pt x="33" y="56"/>
                  </a:lnTo>
                  <a:lnTo>
                    <a:pt x="31" y="54"/>
                  </a:lnTo>
                  <a:lnTo>
                    <a:pt x="30" y="53"/>
                  </a:lnTo>
                  <a:lnTo>
                    <a:pt x="29" y="50"/>
                  </a:lnTo>
                  <a:lnTo>
                    <a:pt x="30" y="43"/>
                  </a:lnTo>
                  <a:lnTo>
                    <a:pt x="33" y="36"/>
                  </a:lnTo>
                  <a:lnTo>
                    <a:pt x="39" y="30"/>
                  </a:lnTo>
                  <a:lnTo>
                    <a:pt x="42" y="29"/>
                  </a:lnTo>
                  <a:lnTo>
                    <a:pt x="45" y="31"/>
                  </a:lnTo>
                  <a:lnTo>
                    <a:pt x="46" y="28"/>
                  </a:lnTo>
                  <a:lnTo>
                    <a:pt x="47" y="24"/>
                  </a:lnTo>
                  <a:lnTo>
                    <a:pt x="45" y="21"/>
                  </a:lnTo>
                  <a:lnTo>
                    <a:pt x="45" y="18"/>
                  </a:lnTo>
                  <a:lnTo>
                    <a:pt x="46" y="16"/>
                  </a:lnTo>
                  <a:lnTo>
                    <a:pt x="49" y="16"/>
                  </a:lnTo>
                  <a:lnTo>
                    <a:pt x="50" y="14"/>
                  </a:lnTo>
                  <a:lnTo>
                    <a:pt x="49" y="12"/>
                  </a:lnTo>
                  <a:lnTo>
                    <a:pt x="49" y="10"/>
                  </a:lnTo>
                  <a:lnTo>
                    <a:pt x="53" y="4"/>
                  </a:lnTo>
                  <a:lnTo>
                    <a:pt x="56" y="1"/>
                  </a:lnTo>
                  <a:lnTo>
                    <a:pt x="55" y="0"/>
                  </a:lnTo>
                  <a:lnTo>
                    <a:pt x="56" y="2"/>
                  </a:lnTo>
                  <a:lnTo>
                    <a:pt x="57" y="3"/>
                  </a:lnTo>
                  <a:lnTo>
                    <a:pt x="58" y="6"/>
                  </a:lnTo>
                  <a:lnTo>
                    <a:pt x="62" y="9"/>
                  </a:lnTo>
                  <a:lnTo>
                    <a:pt x="64" y="10"/>
                  </a:lnTo>
                  <a:lnTo>
                    <a:pt x="68" y="9"/>
                  </a:lnTo>
                  <a:lnTo>
                    <a:pt x="75" y="9"/>
                  </a:lnTo>
                  <a:lnTo>
                    <a:pt x="77" y="7"/>
                  </a:lnTo>
                  <a:lnTo>
                    <a:pt x="78" y="4"/>
                  </a:lnTo>
                  <a:lnTo>
                    <a:pt x="82" y="3"/>
                  </a:lnTo>
                  <a:lnTo>
                    <a:pt x="84" y="3"/>
                  </a:lnTo>
                  <a:lnTo>
                    <a:pt x="90" y="6"/>
                  </a:lnTo>
                  <a:lnTo>
                    <a:pt x="93" y="8"/>
                  </a:lnTo>
                  <a:lnTo>
                    <a:pt x="94" y="10"/>
                  </a:lnTo>
                  <a:lnTo>
                    <a:pt x="94" y="13"/>
                  </a:lnTo>
                  <a:lnTo>
                    <a:pt x="91" y="15"/>
                  </a:lnTo>
                  <a:lnTo>
                    <a:pt x="91" y="17"/>
                  </a:lnTo>
                  <a:lnTo>
                    <a:pt x="93" y="18"/>
                  </a:lnTo>
                  <a:lnTo>
                    <a:pt x="96" y="17"/>
                  </a:lnTo>
                  <a:lnTo>
                    <a:pt x="98" y="15"/>
                  </a:lnTo>
                  <a:lnTo>
                    <a:pt x="100" y="11"/>
                  </a:lnTo>
                  <a:lnTo>
                    <a:pt x="102" y="9"/>
                  </a:lnTo>
                  <a:lnTo>
                    <a:pt x="105" y="9"/>
                  </a:lnTo>
                  <a:lnTo>
                    <a:pt x="111" y="10"/>
                  </a:lnTo>
                  <a:lnTo>
                    <a:pt x="114" y="12"/>
                  </a:lnTo>
                  <a:lnTo>
                    <a:pt x="114" y="13"/>
                  </a:lnTo>
                  <a:lnTo>
                    <a:pt x="115" y="15"/>
                  </a:lnTo>
                  <a:lnTo>
                    <a:pt x="119" y="15"/>
                  </a:lnTo>
                  <a:lnTo>
                    <a:pt x="121" y="13"/>
                  </a:lnTo>
                  <a:lnTo>
                    <a:pt x="123" y="11"/>
                  </a:lnTo>
                  <a:lnTo>
                    <a:pt x="125" y="8"/>
                  </a:lnTo>
                  <a:lnTo>
                    <a:pt x="128" y="6"/>
                  </a:lnTo>
                  <a:lnTo>
                    <a:pt x="130" y="7"/>
                  </a:lnTo>
                  <a:lnTo>
                    <a:pt x="131" y="9"/>
                  </a:lnTo>
                  <a:lnTo>
                    <a:pt x="133" y="8"/>
                  </a:lnTo>
                  <a:lnTo>
                    <a:pt x="137" y="8"/>
                  </a:lnTo>
                  <a:lnTo>
                    <a:pt x="140" y="7"/>
                  </a:lnTo>
                  <a:lnTo>
                    <a:pt x="138" y="7"/>
                  </a:lnTo>
                  <a:lnTo>
                    <a:pt x="139" y="10"/>
                  </a:lnTo>
                  <a:lnTo>
                    <a:pt x="140" y="12"/>
                  </a:lnTo>
                  <a:lnTo>
                    <a:pt x="145" y="17"/>
                  </a:lnTo>
                  <a:lnTo>
                    <a:pt x="147" y="18"/>
                  </a:lnTo>
                  <a:lnTo>
                    <a:pt x="149" y="26"/>
                  </a:lnTo>
                  <a:lnTo>
                    <a:pt x="147" y="28"/>
                  </a:lnTo>
                  <a:lnTo>
                    <a:pt x="146" y="30"/>
                  </a:lnTo>
                  <a:lnTo>
                    <a:pt x="145" y="32"/>
                  </a:lnTo>
                  <a:lnTo>
                    <a:pt x="145" y="34"/>
                  </a:lnTo>
                  <a:lnTo>
                    <a:pt x="146" y="36"/>
                  </a:lnTo>
                  <a:lnTo>
                    <a:pt x="148" y="37"/>
                  </a:lnTo>
                  <a:lnTo>
                    <a:pt x="150" y="37"/>
                  </a:lnTo>
                  <a:lnTo>
                    <a:pt x="152" y="37"/>
                  </a:lnTo>
                  <a:lnTo>
                    <a:pt x="152" y="40"/>
                  </a:lnTo>
                  <a:lnTo>
                    <a:pt x="153" y="45"/>
                  </a:lnTo>
                  <a:lnTo>
                    <a:pt x="154" y="48"/>
                  </a:lnTo>
                  <a:lnTo>
                    <a:pt x="156" y="50"/>
                  </a:lnTo>
                  <a:lnTo>
                    <a:pt x="158" y="50"/>
                  </a:lnTo>
                  <a:lnTo>
                    <a:pt x="162" y="51"/>
                  </a:lnTo>
                  <a:lnTo>
                    <a:pt x="164" y="53"/>
                  </a:lnTo>
                  <a:lnTo>
                    <a:pt x="165" y="54"/>
                  </a:lnTo>
                  <a:lnTo>
                    <a:pt x="169" y="52"/>
                  </a:lnTo>
                  <a:cubicBezTo>
                    <a:pt x="169" y="52"/>
                    <a:pt x="170" y="51"/>
                    <a:pt x="171" y="51"/>
                  </a:cubicBezTo>
                  <a:cubicBezTo>
                    <a:pt x="172" y="51"/>
                    <a:pt x="174" y="51"/>
                    <a:pt x="174" y="51"/>
                  </a:cubicBezTo>
                  <a:lnTo>
                    <a:pt x="175" y="50"/>
                  </a:lnTo>
                  <a:lnTo>
                    <a:pt x="177" y="49"/>
                  </a:lnTo>
                  <a:lnTo>
                    <a:pt x="180" y="49"/>
                  </a:lnTo>
                  <a:lnTo>
                    <a:pt x="182" y="51"/>
                  </a:lnTo>
                  <a:lnTo>
                    <a:pt x="181" y="56"/>
                  </a:lnTo>
                  <a:lnTo>
                    <a:pt x="181" y="58"/>
                  </a:lnTo>
                  <a:lnTo>
                    <a:pt x="181" y="63"/>
                  </a:lnTo>
                  <a:lnTo>
                    <a:pt x="184" y="63"/>
                  </a:lnTo>
                  <a:lnTo>
                    <a:pt x="187" y="63"/>
                  </a:lnTo>
                  <a:lnTo>
                    <a:pt x="188" y="65"/>
                  </a:lnTo>
                  <a:lnTo>
                    <a:pt x="188" y="69"/>
                  </a:lnTo>
                  <a:lnTo>
                    <a:pt x="189" y="72"/>
                  </a:lnTo>
                  <a:lnTo>
                    <a:pt x="189" y="76"/>
                  </a:lnTo>
                  <a:lnTo>
                    <a:pt x="187" y="75"/>
                  </a:lnTo>
                  <a:lnTo>
                    <a:pt x="184" y="77"/>
                  </a:lnTo>
                  <a:lnTo>
                    <a:pt x="182" y="79"/>
                  </a:lnTo>
                  <a:lnTo>
                    <a:pt x="182" y="80"/>
                  </a:lnTo>
                  <a:lnTo>
                    <a:pt x="181" y="81"/>
                  </a:lnTo>
                  <a:lnTo>
                    <a:pt x="180" y="84"/>
                  </a:lnTo>
                  <a:lnTo>
                    <a:pt x="184" y="87"/>
                  </a:lnTo>
                  <a:lnTo>
                    <a:pt x="184" y="90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defTabSz="1371600">
                <a:defRPr/>
              </a:pPr>
              <a:endParaRPr lang="pl-PL" sz="2700">
                <a:solidFill>
                  <a:prstClr val="black"/>
                </a:solidFill>
                <a:latin typeface="Tw Cen MT"/>
              </a:endParaRPr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auto">
            <a:xfrm>
              <a:off x="4843851" y="4027284"/>
              <a:ext cx="1468503" cy="1312653"/>
            </a:xfrm>
            <a:custGeom>
              <a:avLst/>
              <a:gdLst>
                <a:gd name="T0" fmla="*/ 0 w 154"/>
                <a:gd name="T1" fmla="*/ 122 h 138"/>
                <a:gd name="T2" fmla="*/ 6 w 154"/>
                <a:gd name="T3" fmla="*/ 113 h 138"/>
                <a:gd name="T4" fmla="*/ 3 w 154"/>
                <a:gd name="T5" fmla="*/ 104 h 138"/>
                <a:gd name="T6" fmla="*/ 7 w 154"/>
                <a:gd name="T7" fmla="*/ 97 h 138"/>
                <a:gd name="T8" fmla="*/ 4 w 154"/>
                <a:gd name="T9" fmla="*/ 88 h 138"/>
                <a:gd name="T10" fmla="*/ 8 w 154"/>
                <a:gd name="T11" fmla="*/ 74 h 138"/>
                <a:gd name="T12" fmla="*/ 19 w 154"/>
                <a:gd name="T13" fmla="*/ 62 h 138"/>
                <a:gd name="T14" fmla="*/ 17 w 154"/>
                <a:gd name="T15" fmla="*/ 53 h 138"/>
                <a:gd name="T16" fmla="*/ 19 w 154"/>
                <a:gd name="T17" fmla="*/ 51 h 138"/>
                <a:gd name="T18" fmla="*/ 18 w 154"/>
                <a:gd name="T19" fmla="*/ 47 h 138"/>
                <a:gd name="T20" fmla="*/ 17 w 154"/>
                <a:gd name="T21" fmla="*/ 39 h 138"/>
                <a:gd name="T22" fmla="*/ 13 w 154"/>
                <a:gd name="T23" fmla="*/ 35 h 138"/>
                <a:gd name="T24" fmla="*/ 14 w 154"/>
                <a:gd name="T25" fmla="*/ 28 h 138"/>
                <a:gd name="T26" fmla="*/ 12 w 154"/>
                <a:gd name="T27" fmla="*/ 16 h 138"/>
                <a:gd name="T28" fmla="*/ 19 w 154"/>
                <a:gd name="T29" fmla="*/ 18 h 138"/>
                <a:gd name="T30" fmla="*/ 28 w 154"/>
                <a:gd name="T31" fmla="*/ 22 h 138"/>
                <a:gd name="T32" fmla="*/ 38 w 154"/>
                <a:gd name="T33" fmla="*/ 21 h 138"/>
                <a:gd name="T34" fmla="*/ 50 w 154"/>
                <a:gd name="T35" fmla="*/ 18 h 138"/>
                <a:gd name="T36" fmla="*/ 60 w 154"/>
                <a:gd name="T37" fmla="*/ 15 h 138"/>
                <a:gd name="T38" fmla="*/ 75 w 154"/>
                <a:gd name="T39" fmla="*/ 13 h 138"/>
                <a:gd name="T40" fmla="*/ 85 w 154"/>
                <a:gd name="T41" fmla="*/ 7 h 138"/>
                <a:gd name="T42" fmla="*/ 89 w 154"/>
                <a:gd name="T43" fmla="*/ 7 h 138"/>
                <a:gd name="T44" fmla="*/ 92 w 154"/>
                <a:gd name="T45" fmla="*/ 3 h 138"/>
                <a:gd name="T46" fmla="*/ 97 w 154"/>
                <a:gd name="T47" fmla="*/ 5 h 138"/>
                <a:gd name="T48" fmla="*/ 103 w 154"/>
                <a:gd name="T49" fmla="*/ 3 h 138"/>
                <a:gd name="T50" fmla="*/ 105 w 154"/>
                <a:gd name="T51" fmla="*/ 7 h 138"/>
                <a:gd name="T52" fmla="*/ 111 w 154"/>
                <a:gd name="T53" fmla="*/ 17 h 138"/>
                <a:gd name="T54" fmla="*/ 122 w 154"/>
                <a:gd name="T55" fmla="*/ 24 h 138"/>
                <a:gd name="T56" fmla="*/ 130 w 154"/>
                <a:gd name="T57" fmla="*/ 25 h 138"/>
                <a:gd name="T58" fmla="*/ 136 w 154"/>
                <a:gd name="T59" fmla="*/ 28 h 138"/>
                <a:gd name="T60" fmla="*/ 150 w 154"/>
                <a:gd name="T61" fmla="*/ 36 h 138"/>
                <a:gd name="T62" fmla="*/ 154 w 154"/>
                <a:gd name="T63" fmla="*/ 43 h 138"/>
                <a:gd name="T64" fmla="*/ 147 w 154"/>
                <a:gd name="T65" fmla="*/ 47 h 138"/>
                <a:gd name="T66" fmla="*/ 138 w 154"/>
                <a:gd name="T67" fmla="*/ 50 h 138"/>
                <a:gd name="T68" fmla="*/ 137 w 154"/>
                <a:gd name="T69" fmla="*/ 54 h 138"/>
                <a:gd name="T70" fmla="*/ 135 w 154"/>
                <a:gd name="T71" fmla="*/ 58 h 138"/>
                <a:gd name="T72" fmla="*/ 139 w 154"/>
                <a:gd name="T73" fmla="*/ 63 h 138"/>
                <a:gd name="T74" fmla="*/ 137 w 154"/>
                <a:gd name="T75" fmla="*/ 67 h 138"/>
                <a:gd name="T76" fmla="*/ 132 w 154"/>
                <a:gd name="T77" fmla="*/ 65 h 138"/>
                <a:gd name="T78" fmla="*/ 124 w 154"/>
                <a:gd name="T79" fmla="*/ 63 h 138"/>
                <a:gd name="T80" fmla="*/ 119 w 154"/>
                <a:gd name="T81" fmla="*/ 64 h 138"/>
                <a:gd name="T82" fmla="*/ 116 w 154"/>
                <a:gd name="T83" fmla="*/ 69 h 138"/>
                <a:gd name="T84" fmla="*/ 115 w 154"/>
                <a:gd name="T85" fmla="*/ 76 h 138"/>
                <a:gd name="T86" fmla="*/ 108 w 154"/>
                <a:gd name="T87" fmla="*/ 78 h 138"/>
                <a:gd name="T88" fmla="*/ 100 w 154"/>
                <a:gd name="T89" fmla="*/ 80 h 138"/>
                <a:gd name="T90" fmla="*/ 91 w 154"/>
                <a:gd name="T91" fmla="*/ 80 h 138"/>
                <a:gd name="T92" fmla="*/ 89 w 154"/>
                <a:gd name="T93" fmla="*/ 84 h 138"/>
                <a:gd name="T94" fmla="*/ 88 w 154"/>
                <a:gd name="T95" fmla="*/ 91 h 138"/>
                <a:gd name="T96" fmla="*/ 84 w 154"/>
                <a:gd name="T97" fmla="*/ 93 h 138"/>
                <a:gd name="T98" fmla="*/ 84 w 154"/>
                <a:gd name="T99" fmla="*/ 97 h 138"/>
                <a:gd name="T100" fmla="*/ 81 w 154"/>
                <a:gd name="T101" fmla="*/ 103 h 138"/>
                <a:gd name="T102" fmla="*/ 85 w 154"/>
                <a:gd name="T103" fmla="*/ 109 h 138"/>
                <a:gd name="T104" fmla="*/ 82 w 154"/>
                <a:gd name="T105" fmla="*/ 116 h 138"/>
                <a:gd name="T106" fmla="*/ 74 w 154"/>
                <a:gd name="T107" fmla="*/ 122 h 138"/>
                <a:gd name="T108" fmla="*/ 71 w 154"/>
                <a:gd name="T109" fmla="*/ 127 h 138"/>
                <a:gd name="T110" fmla="*/ 65 w 154"/>
                <a:gd name="T111" fmla="*/ 125 h 138"/>
                <a:gd name="T112" fmla="*/ 56 w 154"/>
                <a:gd name="T113" fmla="*/ 126 h 138"/>
                <a:gd name="T114" fmla="*/ 42 w 154"/>
                <a:gd name="T115" fmla="*/ 132 h 138"/>
                <a:gd name="T116" fmla="*/ 30 w 154"/>
                <a:gd name="T117" fmla="*/ 138 h 138"/>
                <a:gd name="T118" fmla="*/ 19 w 154"/>
                <a:gd name="T119" fmla="*/ 134 h 138"/>
                <a:gd name="T120" fmla="*/ 11 w 154"/>
                <a:gd name="T121" fmla="*/ 129 h 138"/>
                <a:gd name="T122" fmla="*/ 3 w 154"/>
                <a:gd name="T123" fmla="*/ 129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4" h="138">
                  <a:moveTo>
                    <a:pt x="1" y="126"/>
                  </a:moveTo>
                  <a:lnTo>
                    <a:pt x="0" y="126"/>
                  </a:lnTo>
                  <a:lnTo>
                    <a:pt x="0" y="122"/>
                  </a:lnTo>
                  <a:lnTo>
                    <a:pt x="1" y="119"/>
                  </a:lnTo>
                  <a:lnTo>
                    <a:pt x="1" y="116"/>
                  </a:lnTo>
                  <a:lnTo>
                    <a:pt x="6" y="113"/>
                  </a:lnTo>
                  <a:lnTo>
                    <a:pt x="6" y="109"/>
                  </a:lnTo>
                  <a:lnTo>
                    <a:pt x="6" y="107"/>
                  </a:lnTo>
                  <a:lnTo>
                    <a:pt x="3" y="104"/>
                  </a:lnTo>
                  <a:lnTo>
                    <a:pt x="3" y="100"/>
                  </a:lnTo>
                  <a:lnTo>
                    <a:pt x="8" y="99"/>
                  </a:lnTo>
                  <a:lnTo>
                    <a:pt x="7" y="97"/>
                  </a:lnTo>
                  <a:lnTo>
                    <a:pt x="3" y="94"/>
                  </a:lnTo>
                  <a:lnTo>
                    <a:pt x="3" y="92"/>
                  </a:lnTo>
                  <a:lnTo>
                    <a:pt x="4" y="88"/>
                  </a:lnTo>
                  <a:lnTo>
                    <a:pt x="6" y="83"/>
                  </a:lnTo>
                  <a:lnTo>
                    <a:pt x="6" y="78"/>
                  </a:lnTo>
                  <a:lnTo>
                    <a:pt x="8" y="74"/>
                  </a:lnTo>
                  <a:lnTo>
                    <a:pt x="12" y="71"/>
                  </a:lnTo>
                  <a:lnTo>
                    <a:pt x="18" y="66"/>
                  </a:lnTo>
                  <a:lnTo>
                    <a:pt x="19" y="62"/>
                  </a:lnTo>
                  <a:lnTo>
                    <a:pt x="21" y="59"/>
                  </a:lnTo>
                  <a:lnTo>
                    <a:pt x="19" y="55"/>
                  </a:lnTo>
                  <a:lnTo>
                    <a:pt x="17" y="53"/>
                  </a:lnTo>
                  <a:lnTo>
                    <a:pt x="16" y="53"/>
                  </a:lnTo>
                  <a:lnTo>
                    <a:pt x="17" y="53"/>
                  </a:lnTo>
                  <a:lnTo>
                    <a:pt x="19" y="51"/>
                  </a:lnTo>
                  <a:lnTo>
                    <a:pt x="15" y="50"/>
                  </a:lnTo>
                  <a:lnTo>
                    <a:pt x="15" y="48"/>
                  </a:lnTo>
                  <a:lnTo>
                    <a:pt x="18" y="47"/>
                  </a:lnTo>
                  <a:lnTo>
                    <a:pt x="18" y="44"/>
                  </a:lnTo>
                  <a:lnTo>
                    <a:pt x="17" y="42"/>
                  </a:lnTo>
                  <a:lnTo>
                    <a:pt x="17" y="39"/>
                  </a:lnTo>
                  <a:lnTo>
                    <a:pt x="17" y="37"/>
                  </a:lnTo>
                  <a:lnTo>
                    <a:pt x="15" y="36"/>
                  </a:lnTo>
                  <a:lnTo>
                    <a:pt x="13" y="35"/>
                  </a:lnTo>
                  <a:lnTo>
                    <a:pt x="12" y="33"/>
                  </a:lnTo>
                  <a:lnTo>
                    <a:pt x="12" y="30"/>
                  </a:lnTo>
                  <a:lnTo>
                    <a:pt x="14" y="28"/>
                  </a:lnTo>
                  <a:lnTo>
                    <a:pt x="11" y="24"/>
                  </a:lnTo>
                  <a:lnTo>
                    <a:pt x="10" y="20"/>
                  </a:lnTo>
                  <a:lnTo>
                    <a:pt x="12" y="16"/>
                  </a:lnTo>
                  <a:lnTo>
                    <a:pt x="13" y="14"/>
                  </a:lnTo>
                  <a:lnTo>
                    <a:pt x="14" y="13"/>
                  </a:lnTo>
                  <a:lnTo>
                    <a:pt x="19" y="18"/>
                  </a:lnTo>
                  <a:lnTo>
                    <a:pt x="23" y="22"/>
                  </a:lnTo>
                  <a:lnTo>
                    <a:pt x="25" y="24"/>
                  </a:lnTo>
                  <a:lnTo>
                    <a:pt x="28" y="22"/>
                  </a:lnTo>
                  <a:cubicBezTo>
                    <a:pt x="28" y="22"/>
                    <a:pt x="30" y="22"/>
                    <a:pt x="32" y="22"/>
                  </a:cubicBezTo>
                  <a:cubicBezTo>
                    <a:pt x="33" y="21"/>
                    <a:pt x="36" y="21"/>
                    <a:pt x="36" y="21"/>
                  </a:cubicBezTo>
                  <a:cubicBezTo>
                    <a:pt x="36" y="21"/>
                    <a:pt x="37" y="21"/>
                    <a:pt x="38" y="21"/>
                  </a:cubicBezTo>
                  <a:cubicBezTo>
                    <a:pt x="40" y="21"/>
                    <a:pt x="40" y="21"/>
                    <a:pt x="42" y="20"/>
                  </a:cubicBezTo>
                  <a:cubicBezTo>
                    <a:pt x="44" y="20"/>
                    <a:pt x="45" y="20"/>
                    <a:pt x="46" y="19"/>
                  </a:cubicBezTo>
                  <a:cubicBezTo>
                    <a:pt x="47" y="19"/>
                    <a:pt x="48" y="18"/>
                    <a:pt x="50" y="18"/>
                  </a:cubicBezTo>
                  <a:cubicBezTo>
                    <a:pt x="53" y="18"/>
                    <a:pt x="55" y="17"/>
                    <a:pt x="55" y="17"/>
                  </a:cubicBezTo>
                  <a:lnTo>
                    <a:pt x="60" y="16"/>
                  </a:lnTo>
                  <a:lnTo>
                    <a:pt x="60" y="15"/>
                  </a:lnTo>
                  <a:lnTo>
                    <a:pt x="63" y="14"/>
                  </a:lnTo>
                  <a:cubicBezTo>
                    <a:pt x="63" y="14"/>
                    <a:pt x="70" y="13"/>
                    <a:pt x="71" y="13"/>
                  </a:cubicBezTo>
                  <a:cubicBezTo>
                    <a:pt x="72" y="13"/>
                    <a:pt x="75" y="13"/>
                    <a:pt x="75" y="13"/>
                  </a:cubicBezTo>
                  <a:lnTo>
                    <a:pt x="80" y="12"/>
                  </a:lnTo>
                  <a:lnTo>
                    <a:pt x="83" y="10"/>
                  </a:lnTo>
                  <a:lnTo>
                    <a:pt x="85" y="7"/>
                  </a:lnTo>
                  <a:lnTo>
                    <a:pt x="86" y="6"/>
                  </a:lnTo>
                  <a:lnTo>
                    <a:pt x="88" y="6"/>
                  </a:lnTo>
                  <a:lnTo>
                    <a:pt x="89" y="7"/>
                  </a:lnTo>
                  <a:lnTo>
                    <a:pt x="90" y="6"/>
                  </a:lnTo>
                  <a:lnTo>
                    <a:pt x="91" y="4"/>
                  </a:lnTo>
                  <a:lnTo>
                    <a:pt x="92" y="3"/>
                  </a:lnTo>
                  <a:lnTo>
                    <a:pt x="93" y="3"/>
                  </a:lnTo>
                  <a:cubicBezTo>
                    <a:pt x="93" y="3"/>
                    <a:pt x="95" y="4"/>
                    <a:pt x="95" y="4"/>
                  </a:cubicBezTo>
                  <a:cubicBezTo>
                    <a:pt x="96" y="5"/>
                    <a:pt x="97" y="5"/>
                    <a:pt x="97" y="5"/>
                  </a:cubicBezTo>
                  <a:cubicBezTo>
                    <a:pt x="98" y="6"/>
                    <a:pt x="99" y="5"/>
                    <a:pt x="99" y="5"/>
                  </a:cubicBezTo>
                  <a:cubicBezTo>
                    <a:pt x="100" y="5"/>
                    <a:pt x="101" y="4"/>
                    <a:pt x="101" y="4"/>
                  </a:cubicBezTo>
                  <a:lnTo>
                    <a:pt x="103" y="3"/>
                  </a:lnTo>
                  <a:lnTo>
                    <a:pt x="104" y="0"/>
                  </a:lnTo>
                  <a:lnTo>
                    <a:pt x="104" y="1"/>
                  </a:lnTo>
                  <a:lnTo>
                    <a:pt x="105" y="7"/>
                  </a:lnTo>
                  <a:lnTo>
                    <a:pt x="106" y="14"/>
                  </a:lnTo>
                  <a:lnTo>
                    <a:pt x="107" y="17"/>
                  </a:lnTo>
                  <a:lnTo>
                    <a:pt x="111" y="17"/>
                  </a:lnTo>
                  <a:lnTo>
                    <a:pt x="116" y="19"/>
                  </a:lnTo>
                  <a:lnTo>
                    <a:pt x="120" y="22"/>
                  </a:lnTo>
                  <a:lnTo>
                    <a:pt x="122" y="24"/>
                  </a:lnTo>
                  <a:lnTo>
                    <a:pt x="123" y="25"/>
                  </a:lnTo>
                  <a:lnTo>
                    <a:pt x="128" y="23"/>
                  </a:lnTo>
                  <a:lnTo>
                    <a:pt x="130" y="25"/>
                  </a:lnTo>
                  <a:lnTo>
                    <a:pt x="132" y="26"/>
                  </a:lnTo>
                  <a:lnTo>
                    <a:pt x="133" y="27"/>
                  </a:lnTo>
                  <a:lnTo>
                    <a:pt x="136" y="28"/>
                  </a:lnTo>
                  <a:lnTo>
                    <a:pt x="139" y="29"/>
                  </a:lnTo>
                  <a:lnTo>
                    <a:pt x="144" y="33"/>
                  </a:lnTo>
                  <a:lnTo>
                    <a:pt x="150" y="36"/>
                  </a:lnTo>
                  <a:lnTo>
                    <a:pt x="152" y="38"/>
                  </a:lnTo>
                  <a:lnTo>
                    <a:pt x="154" y="41"/>
                  </a:lnTo>
                  <a:lnTo>
                    <a:pt x="154" y="43"/>
                  </a:lnTo>
                  <a:cubicBezTo>
                    <a:pt x="154" y="43"/>
                    <a:pt x="152" y="43"/>
                    <a:pt x="151" y="43"/>
                  </a:cubicBezTo>
                  <a:cubicBezTo>
                    <a:pt x="150" y="43"/>
                    <a:pt x="148" y="45"/>
                    <a:pt x="148" y="45"/>
                  </a:cubicBezTo>
                  <a:lnTo>
                    <a:pt x="147" y="47"/>
                  </a:lnTo>
                  <a:lnTo>
                    <a:pt x="143" y="47"/>
                  </a:lnTo>
                  <a:lnTo>
                    <a:pt x="141" y="49"/>
                  </a:lnTo>
                  <a:cubicBezTo>
                    <a:pt x="141" y="49"/>
                    <a:pt x="139" y="50"/>
                    <a:pt x="138" y="50"/>
                  </a:cubicBezTo>
                  <a:cubicBezTo>
                    <a:pt x="136" y="50"/>
                    <a:pt x="137" y="51"/>
                    <a:pt x="137" y="51"/>
                  </a:cubicBezTo>
                  <a:lnTo>
                    <a:pt x="137" y="53"/>
                  </a:lnTo>
                  <a:lnTo>
                    <a:pt x="137" y="54"/>
                  </a:lnTo>
                  <a:cubicBezTo>
                    <a:pt x="137" y="54"/>
                    <a:pt x="137" y="54"/>
                    <a:pt x="137" y="55"/>
                  </a:cubicBezTo>
                  <a:cubicBezTo>
                    <a:pt x="137" y="57"/>
                    <a:pt x="136" y="57"/>
                    <a:pt x="136" y="57"/>
                  </a:cubicBezTo>
                  <a:lnTo>
                    <a:pt x="135" y="58"/>
                  </a:lnTo>
                  <a:lnTo>
                    <a:pt x="135" y="60"/>
                  </a:lnTo>
                  <a:cubicBezTo>
                    <a:pt x="135" y="60"/>
                    <a:pt x="136" y="60"/>
                    <a:pt x="137" y="60"/>
                  </a:cubicBezTo>
                  <a:cubicBezTo>
                    <a:pt x="138" y="61"/>
                    <a:pt x="138" y="61"/>
                    <a:pt x="139" y="63"/>
                  </a:cubicBezTo>
                  <a:cubicBezTo>
                    <a:pt x="140" y="64"/>
                    <a:pt x="139" y="64"/>
                    <a:pt x="139" y="65"/>
                  </a:cubicBezTo>
                  <a:cubicBezTo>
                    <a:pt x="139" y="66"/>
                    <a:pt x="139" y="66"/>
                    <a:pt x="139" y="66"/>
                  </a:cubicBezTo>
                  <a:lnTo>
                    <a:pt x="137" y="67"/>
                  </a:lnTo>
                  <a:lnTo>
                    <a:pt x="135" y="67"/>
                  </a:lnTo>
                  <a:lnTo>
                    <a:pt x="133" y="67"/>
                  </a:lnTo>
                  <a:lnTo>
                    <a:pt x="132" y="65"/>
                  </a:lnTo>
                  <a:lnTo>
                    <a:pt x="129" y="63"/>
                  </a:lnTo>
                  <a:lnTo>
                    <a:pt x="127" y="62"/>
                  </a:lnTo>
                  <a:cubicBezTo>
                    <a:pt x="127" y="62"/>
                    <a:pt x="125" y="62"/>
                    <a:pt x="124" y="63"/>
                  </a:cubicBezTo>
                  <a:lnTo>
                    <a:pt x="122" y="64"/>
                  </a:lnTo>
                  <a:lnTo>
                    <a:pt x="120" y="64"/>
                  </a:lnTo>
                  <a:lnTo>
                    <a:pt x="119" y="64"/>
                  </a:lnTo>
                  <a:lnTo>
                    <a:pt x="118" y="64"/>
                  </a:lnTo>
                  <a:lnTo>
                    <a:pt x="117" y="67"/>
                  </a:lnTo>
                  <a:lnTo>
                    <a:pt x="116" y="69"/>
                  </a:lnTo>
                  <a:lnTo>
                    <a:pt x="116" y="72"/>
                  </a:lnTo>
                  <a:lnTo>
                    <a:pt x="115" y="74"/>
                  </a:lnTo>
                  <a:lnTo>
                    <a:pt x="115" y="76"/>
                  </a:lnTo>
                  <a:lnTo>
                    <a:pt x="114" y="78"/>
                  </a:lnTo>
                  <a:lnTo>
                    <a:pt x="112" y="78"/>
                  </a:lnTo>
                  <a:cubicBezTo>
                    <a:pt x="112" y="78"/>
                    <a:pt x="109" y="78"/>
                    <a:pt x="108" y="78"/>
                  </a:cubicBezTo>
                  <a:cubicBezTo>
                    <a:pt x="107" y="78"/>
                    <a:pt x="106" y="78"/>
                    <a:pt x="106" y="78"/>
                  </a:cubicBezTo>
                  <a:lnTo>
                    <a:pt x="102" y="78"/>
                  </a:lnTo>
                  <a:lnTo>
                    <a:pt x="100" y="80"/>
                  </a:lnTo>
                  <a:lnTo>
                    <a:pt x="98" y="80"/>
                  </a:lnTo>
                  <a:lnTo>
                    <a:pt x="94" y="80"/>
                  </a:lnTo>
                  <a:cubicBezTo>
                    <a:pt x="94" y="80"/>
                    <a:pt x="92" y="80"/>
                    <a:pt x="91" y="80"/>
                  </a:cubicBezTo>
                  <a:cubicBezTo>
                    <a:pt x="90" y="80"/>
                    <a:pt x="89" y="80"/>
                    <a:pt x="89" y="80"/>
                  </a:cubicBezTo>
                  <a:cubicBezTo>
                    <a:pt x="89" y="80"/>
                    <a:pt x="89" y="81"/>
                    <a:pt x="89" y="82"/>
                  </a:cubicBezTo>
                  <a:cubicBezTo>
                    <a:pt x="88" y="83"/>
                    <a:pt x="89" y="84"/>
                    <a:pt x="89" y="84"/>
                  </a:cubicBezTo>
                  <a:lnTo>
                    <a:pt x="89" y="86"/>
                  </a:lnTo>
                  <a:lnTo>
                    <a:pt x="89" y="89"/>
                  </a:lnTo>
                  <a:lnTo>
                    <a:pt x="88" y="91"/>
                  </a:lnTo>
                  <a:lnTo>
                    <a:pt x="87" y="91"/>
                  </a:lnTo>
                  <a:lnTo>
                    <a:pt x="85" y="92"/>
                  </a:lnTo>
                  <a:lnTo>
                    <a:pt x="84" y="93"/>
                  </a:lnTo>
                  <a:lnTo>
                    <a:pt x="82" y="94"/>
                  </a:lnTo>
                  <a:lnTo>
                    <a:pt x="84" y="96"/>
                  </a:lnTo>
                  <a:lnTo>
                    <a:pt x="84" y="97"/>
                  </a:lnTo>
                  <a:lnTo>
                    <a:pt x="83" y="99"/>
                  </a:lnTo>
                  <a:lnTo>
                    <a:pt x="83" y="101"/>
                  </a:lnTo>
                  <a:lnTo>
                    <a:pt x="81" y="103"/>
                  </a:lnTo>
                  <a:lnTo>
                    <a:pt x="83" y="104"/>
                  </a:lnTo>
                  <a:lnTo>
                    <a:pt x="85" y="107"/>
                  </a:lnTo>
                  <a:lnTo>
                    <a:pt x="85" y="109"/>
                  </a:lnTo>
                  <a:lnTo>
                    <a:pt x="84" y="111"/>
                  </a:lnTo>
                  <a:lnTo>
                    <a:pt x="84" y="113"/>
                  </a:lnTo>
                  <a:lnTo>
                    <a:pt x="82" y="116"/>
                  </a:lnTo>
                  <a:lnTo>
                    <a:pt x="79" y="118"/>
                  </a:lnTo>
                  <a:lnTo>
                    <a:pt x="77" y="120"/>
                  </a:lnTo>
                  <a:lnTo>
                    <a:pt x="74" y="122"/>
                  </a:lnTo>
                  <a:lnTo>
                    <a:pt x="74" y="125"/>
                  </a:lnTo>
                  <a:lnTo>
                    <a:pt x="72" y="127"/>
                  </a:lnTo>
                  <a:lnTo>
                    <a:pt x="71" y="127"/>
                  </a:lnTo>
                  <a:lnTo>
                    <a:pt x="68" y="127"/>
                  </a:lnTo>
                  <a:lnTo>
                    <a:pt x="66" y="127"/>
                  </a:lnTo>
                  <a:lnTo>
                    <a:pt x="65" y="125"/>
                  </a:lnTo>
                  <a:lnTo>
                    <a:pt x="63" y="123"/>
                  </a:lnTo>
                  <a:lnTo>
                    <a:pt x="59" y="124"/>
                  </a:lnTo>
                  <a:lnTo>
                    <a:pt x="56" y="126"/>
                  </a:lnTo>
                  <a:lnTo>
                    <a:pt x="51" y="128"/>
                  </a:lnTo>
                  <a:lnTo>
                    <a:pt x="47" y="130"/>
                  </a:lnTo>
                  <a:lnTo>
                    <a:pt x="42" y="132"/>
                  </a:lnTo>
                  <a:lnTo>
                    <a:pt x="38" y="134"/>
                  </a:lnTo>
                  <a:lnTo>
                    <a:pt x="33" y="137"/>
                  </a:lnTo>
                  <a:lnTo>
                    <a:pt x="30" y="138"/>
                  </a:lnTo>
                  <a:lnTo>
                    <a:pt x="28" y="137"/>
                  </a:lnTo>
                  <a:lnTo>
                    <a:pt x="23" y="136"/>
                  </a:lnTo>
                  <a:lnTo>
                    <a:pt x="19" y="134"/>
                  </a:lnTo>
                  <a:lnTo>
                    <a:pt x="16" y="133"/>
                  </a:lnTo>
                  <a:lnTo>
                    <a:pt x="13" y="131"/>
                  </a:lnTo>
                  <a:lnTo>
                    <a:pt x="11" y="129"/>
                  </a:lnTo>
                  <a:lnTo>
                    <a:pt x="9" y="129"/>
                  </a:lnTo>
                  <a:lnTo>
                    <a:pt x="6" y="130"/>
                  </a:lnTo>
                  <a:lnTo>
                    <a:pt x="3" y="129"/>
                  </a:lnTo>
                  <a:lnTo>
                    <a:pt x="1" y="127"/>
                  </a:lnTo>
                  <a:lnTo>
                    <a:pt x="1" y="126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defTabSz="1371600">
                <a:defRPr/>
              </a:pPr>
              <a:endParaRPr lang="pl-PL" sz="2700">
                <a:solidFill>
                  <a:prstClr val="black"/>
                </a:solidFill>
                <a:latin typeface="Tw Cen MT"/>
              </a:endParaRPr>
            </a:p>
          </p:txBody>
        </p:sp>
        <p:sp>
          <p:nvSpPr>
            <p:cNvPr id="17" name="Freeform 17"/>
            <p:cNvSpPr>
              <a:spLocks noEditPoints="1"/>
            </p:cNvSpPr>
            <p:nvPr/>
          </p:nvSpPr>
          <p:spPr bwMode="auto">
            <a:xfrm>
              <a:off x="2446435" y="3597026"/>
              <a:ext cx="1912469" cy="1458504"/>
            </a:xfrm>
            <a:custGeom>
              <a:avLst/>
              <a:gdLst>
                <a:gd name="T0" fmla="*/ 167 w 201"/>
                <a:gd name="T1" fmla="*/ 71 h 153"/>
                <a:gd name="T2" fmla="*/ 151 w 201"/>
                <a:gd name="T3" fmla="*/ 79 h 153"/>
                <a:gd name="T4" fmla="*/ 149 w 201"/>
                <a:gd name="T5" fmla="*/ 86 h 153"/>
                <a:gd name="T6" fmla="*/ 150 w 201"/>
                <a:gd name="T7" fmla="*/ 95 h 153"/>
                <a:gd name="T8" fmla="*/ 155 w 201"/>
                <a:gd name="T9" fmla="*/ 103 h 153"/>
                <a:gd name="T10" fmla="*/ 145 w 201"/>
                <a:gd name="T11" fmla="*/ 107 h 153"/>
                <a:gd name="T12" fmla="*/ 119 w 201"/>
                <a:gd name="T13" fmla="*/ 98 h 153"/>
                <a:gd name="T14" fmla="*/ 103 w 201"/>
                <a:gd name="T15" fmla="*/ 106 h 153"/>
                <a:gd name="T16" fmla="*/ 111 w 201"/>
                <a:gd name="T17" fmla="*/ 113 h 153"/>
                <a:gd name="T18" fmla="*/ 123 w 201"/>
                <a:gd name="T19" fmla="*/ 112 h 153"/>
                <a:gd name="T20" fmla="*/ 121 w 201"/>
                <a:gd name="T21" fmla="*/ 118 h 153"/>
                <a:gd name="T22" fmla="*/ 119 w 201"/>
                <a:gd name="T23" fmla="*/ 125 h 153"/>
                <a:gd name="T24" fmla="*/ 111 w 201"/>
                <a:gd name="T25" fmla="*/ 137 h 153"/>
                <a:gd name="T26" fmla="*/ 105 w 201"/>
                <a:gd name="T27" fmla="*/ 148 h 153"/>
                <a:gd name="T28" fmla="*/ 95 w 201"/>
                <a:gd name="T29" fmla="*/ 148 h 153"/>
                <a:gd name="T30" fmla="*/ 90 w 201"/>
                <a:gd name="T31" fmla="*/ 149 h 153"/>
                <a:gd name="T32" fmla="*/ 91 w 201"/>
                <a:gd name="T33" fmla="*/ 139 h 153"/>
                <a:gd name="T34" fmla="*/ 86 w 201"/>
                <a:gd name="T35" fmla="*/ 131 h 153"/>
                <a:gd name="T36" fmla="*/ 87 w 201"/>
                <a:gd name="T37" fmla="*/ 125 h 153"/>
                <a:gd name="T38" fmla="*/ 76 w 201"/>
                <a:gd name="T39" fmla="*/ 124 h 153"/>
                <a:gd name="T40" fmla="*/ 60 w 201"/>
                <a:gd name="T41" fmla="*/ 117 h 153"/>
                <a:gd name="T42" fmla="*/ 61 w 201"/>
                <a:gd name="T43" fmla="*/ 114 h 153"/>
                <a:gd name="T44" fmla="*/ 64 w 201"/>
                <a:gd name="T45" fmla="*/ 96 h 153"/>
                <a:gd name="T46" fmla="*/ 53 w 201"/>
                <a:gd name="T47" fmla="*/ 89 h 153"/>
                <a:gd name="T48" fmla="*/ 45 w 201"/>
                <a:gd name="T49" fmla="*/ 92 h 153"/>
                <a:gd name="T50" fmla="*/ 32 w 201"/>
                <a:gd name="T51" fmla="*/ 96 h 153"/>
                <a:gd name="T52" fmla="*/ 22 w 201"/>
                <a:gd name="T53" fmla="*/ 88 h 153"/>
                <a:gd name="T54" fmla="*/ 25 w 201"/>
                <a:gd name="T55" fmla="*/ 75 h 153"/>
                <a:gd name="T56" fmla="*/ 12 w 201"/>
                <a:gd name="T57" fmla="*/ 72 h 153"/>
                <a:gd name="T58" fmla="*/ 10 w 201"/>
                <a:gd name="T59" fmla="*/ 68 h 153"/>
                <a:gd name="T60" fmla="*/ 4 w 201"/>
                <a:gd name="T61" fmla="*/ 58 h 153"/>
                <a:gd name="T62" fmla="*/ 10 w 201"/>
                <a:gd name="T63" fmla="*/ 45 h 153"/>
                <a:gd name="T64" fmla="*/ 6 w 201"/>
                <a:gd name="T65" fmla="*/ 37 h 153"/>
                <a:gd name="T66" fmla="*/ 1 w 201"/>
                <a:gd name="T67" fmla="*/ 31 h 153"/>
                <a:gd name="T68" fmla="*/ 23 w 201"/>
                <a:gd name="T69" fmla="*/ 23 h 153"/>
                <a:gd name="T70" fmla="*/ 39 w 201"/>
                <a:gd name="T71" fmla="*/ 19 h 153"/>
                <a:gd name="T72" fmla="*/ 60 w 201"/>
                <a:gd name="T73" fmla="*/ 20 h 153"/>
                <a:gd name="T74" fmla="*/ 70 w 201"/>
                <a:gd name="T75" fmla="*/ 15 h 153"/>
                <a:gd name="T76" fmla="*/ 82 w 201"/>
                <a:gd name="T77" fmla="*/ 16 h 153"/>
                <a:gd name="T78" fmla="*/ 88 w 201"/>
                <a:gd name="T79" fmla="*/ 9 h 153"/>
                <a:gd name="T80" fmla="*/ 99 w 201"/>
                <a:gd name="T81" fmla="*/ 2 h 153"/>
                <a:gd name="T82" fmla="*/ 110 w 201"/>
                <a:gd name="T83" fmla="*/ 5 h 153"/>
                <a:gd name="T84" fmla="*/ 118 w 201"/>
                <a:gd name="T85" fmla="*/ 10 h 153"/>
                <a:gd name="T86" fmla="*/ 131 w 201"/>
                <a:gd name="T87" fmla="*/ 0 h 153"/>
                <a:gd name="T88" fmla="*/ 140 w 201"/>
                <a:gd name="T89" fmla="*/ 12 h 153"/>
                <a:gd name="T90" fmla="*/ 150 w 201"/>
                <a:gd name="T91" fmla="*/ 23 h 153"/>
                <a:gd name="T92" fmla="*/ 165 w 201"/>
                <a:gd name="T93" fmla="*/ 23 h 153"/>
                <a:gd name="T94" fmla="*/ 181 w 201"/>
                <a:gd name="T95" fmla="*/ 15 h 153"/>
                <a:gd name="T96" fmla="*/ 190 w 201"/>
                <a:gd name="T97" fmla="*/ 23 h 153"/>
                <a:gd name="T98" fmla="*/ 200 w 201"/>
                <a:gd name="T99" fmla="*/ 18 h 153"/>
                <a:gd name="T100" fmla="*/ 199 w 201"/>
                <a:gd name="T101" fmla="*/ 24 h 153"/>
                <a:gd name="T102" fmla="*/ 190 w 201"/>
                <a:gd name="T103" fmla="*/ 31 h 153"/>
                <a:gd name="T104" fmla="*/ 186 w 201"/>
                <a:gd name="T105" fmla="*/ 39 h 153"/>
                <a:gd name="T106" fmla="*/ 177 w 201"/>
                <a:gd name="T107" fmla="*/ 42 h 153"/>
                <a:gd name="T108" fmla="*/ 174 w 201"/>
                <a:gd name="T109" fmla="*/ 55 h 153"/>
                <a:gd name="T110" fmla="*/ 173 w 201"/>
                <a:gd name="T111" fmla="*/ 64 h 153"/>
                <a:gd name="T112" fmla="*/ 1 w 201"/>
                <a:gd name="T113" fmla="*/ 65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01" h="153">
                  <a:moveTo>
                    <a:pt x="172" y="70"/>
                  </a:moveTo>
                  <a:lnTo>
                    <a:pt x="172" y="70"/>
                  </a:lnTo>
                  <a:lnTo>
                    <a:pt x="167" y="70"/>
                  </a:lnTo>
                  <a:lnTo>
                    <a:pt x="167" y="71"/>
                  </a:lnTo>
                  <a:lnTo>
                    <a:pt x="165" y="73"/>
                  </a:lnTo>
                  <a:lnTo>
                    <a:pt x="160" y="74"/>
                  </a:lnTo>
                  <a:lnTo>
                    <a:pt x="154" y="77"/>
                  </a:lnTo>
                  <a:lnTo>
                    <a:pt x="151" y="79"/>
                  </a:lnTo>
                  <a:lnTo>
                    <a:pt x="150" y="81"/>
                  </a:lnTo>
                  <a:lnTo>
                    <a:pt x="151" y="83"/>
                  </a:lnTo>
                  <a:lnTo>
                    <a:pt x="149" y="85"/>
                  </a:lnTo>
                  <a:lnTo>
                    <a:pt x="149" y="86"/>
                  </a:lnTo>
                  <a:lnTo>
                    <a:pt x="150" y="89"/>
                  </a:lnTo>
                  <a:lnTo>
                    <a:pt x="151" y="91"/>
                  </a:lnTo>
                  <a:lnTo>
                    <a:pt x="150" y="93"/>
                  </a:lnTo>
                  <a:lnTo>
                    <a:pt x="150" y="95"/>
                  </a:lnTo>
                  <a:lnTo>
                    <a:pt x="151" y="95"/>
                  </a:lnTo>
                  <a:lnTo>
                    <a:pt x="152" y="98"/>
                  </a:lnTo>
                  <a:cubicBezTo>
                    <a:pt x="154" y="98"/>
                    <a:pt x="155" y="98"/>
                    <a:pt x="155" y="98"/>
                  </a:cubicBezTo>
                  <a:lnTo>
                    <a:pt x="155" y="103"/>
                  </a:lnTo>
                  <a:lnTo>
                    <a:pt x="154" y="105"/>
                  </a:lnTo>
                  <a:lnTo>
                    <a:pt x="149" y="105"/>
                  </a:lnTo>
                  <a:lnTo>
                    <a:pt x="148" y="107"/>
                  </a:lnTo>
                  <a:lnTo>
                    <a:pt x="145" y="107"/>
                  </a:lnTo>
                  <a:lnTo>
                    <a:pt x="142" y="106"/>
                  </a:lnTo>
                  <a:lnTo>
                    <a:pt x="135" y="101"/>
                  </a:lnTo>
                  <a:lnTo>
                    <a:pt x="129" y="99"/>
                  </a:lnTo>
                  <a:lnTo>
                    <a:pt x="119" y="98"/>
                  </a:lnTo>
                  <a:lnTo>
                    <a:pt x="112" y="98"/>
                  </a:lnTo>
                  <a:lnTo>
                    <a:pt x="109" y="100"/>
                  </a:lnTo>
                  <a:lnTo>
                    <a:pt x="106" y="102"/>
                  </a:lnTo>
                  <a:lnTo>
                    <a:pt x="103" y="106"/>
                  </a:lnTo>
                  <a:lnTo>
                    <a:pt x="105" y="109"/>
                  </a:lnTo>
                  <a:lnTo>
                    <a:pt x="107" y="111"/>
                  </a:lnTo>
                  <a:lnTo>
                    <a:pt x="109" y="113"/>
                  </a:lnTo>
                  <a:lnTo>
                    <a:pt x="111" y="113"/>
                  </a:lnTo>
                  <a:lnTo>
                    <a:pt x="115" y="111"/>
                  </a:lnTo>
                  <a:cubicBezTo>
                    <a:pt x="115" y="111"/>
                    <a:pt x="115" y="111"/>
                    <a:pt x="116" y="111"/>
                  </a:cubicBezTo>
                  <a:cubicBezTo>
                    <a:pt x="118" y="111"/>
                    <a:pt x="121" y="111"/>
                    <a:pt x="121" y="111"/>
                  </a:cubicBezTo>
                  <a:lnTo>
                    <a:pt x="123" y="112"/>
                  </a:lnTo>
                  <a:lnTo>
                    <a:pt x="125" y="115"/>
                  </a:lnTo>
                  <a:lnTo>
                    <a:pt x="121" y="115"/>
                  </a:lnTo>
                  <a:lnTo>
                    <a:pt x="120" y="116"/>
                  </a:lnTo>
                  <a:lnTo>
                    <a:pt x="121" y="118"/>
                  </a:lnTo>
                  <a:lnTo>
                    <a:pt x="125" y="120"/>
                  </a:lnTo>
                  <a:lnTo>
                    <a:pt x="125" y="124"/>
                  </a:lnTo>
                  <a:lnTo>
                    <a:pt x="122" y="125"/>
                  </a:lnTo>
                  <a:lnTo>
                    <a:pt x="119" y="125"/>
                  </a:lnTo>
                  <a:lnTo>
                    <a:pt x="120" y="130"/>
                  </a:lnTo>
                  <a:lnTo>
                    <a:pt x="117" y="135"/>
                  </a:lnTo>
                  <a:lnTo>
                    <a:pt x="114" y="136"/>
                  </a:lnTo>
                  <a:lnTo>
                    <a:pt x="111" y="137"/>
                  </a:lnTo>
                  <a:lnTo>
                    <a:pt x="109" y="140"/>
                  </a:lnTo>
                  <a:lnTo>
                    <a:pt x="106" y="143"/>
                  </a:lnTo>
                  <a:lnTo>
                    <a:pt x="106" y="145"/>
                  </a:lnTo>
                  <a:lnTo>
                    <a:pt x="105" y="148"/>
                  </a:lnTo>
                  <a:lnTo>
                    <a:pt x="101" y="151"/>
                  </a:lnTo>
                  <a:lnTo>
                    <a:pt x="99" y="151"/>
                  </a:lnTo>
                  <a:lnTo>
                    <a:pt x="97" y="149"/>
                  </a:lnTo>
                  <a:lnTo>
                    <a:pt x="95" y="148"/>
                  </a:lnTo>
                  <a:lnTo>
                    <a:pt x="94" y="153"/>
                  </a:lnTo>
                  <a:lnTo>
                    <a:pt x="92" y="153"/>
                  </a:lnTo>
                  <a:lnTo>
                    <a:pt x="89" y="152"/>
                  </a:lnTo>
                  <a:lnTo>
                    <a:pt x="90" y="149"/>
                  </a:lnTo>
                  <a:cubicBezTo>
                    <a:pt x="90" y="149"/>
                    <a:pt x="91" y="148"/>
                    <a:pt x="91" y="146"/>
                  </a:cubicBezTo>
                  <a:cubicBezTo>
                    <a:pt x="91" y="145"/>
                    <a:pt x="91" y="144"/>
                    <a:pt x="91" y="144"/>
                  </a:cubicBezTo>
                  <a:lnTo>
                    <a:pt x="89" y="142"/>
                  </a:lnTo>
                  <a:lnTo>
                    <a:pt x="91" y="139"/>
                  </a:lnTo>
                  <a:lnTo>
                    <a:pt x="93" y="137"/>
                  </a:lnTo>
                  <a:lnTo>
                    <a:pt x="94" y="135"/>
                  </a:lnTo>
                  <a:lnTo>
                    <a:pt x="90" y="132"/>
                  </a:lnTo>
                  <a:lnTo>
                    <a:pt x="86" y="131"/>
                  </a:lnTo>
                  <a:lnTo>
                    <a:pt x="84" y="131"/>
                  </a:lnTo>
                  <a:lnTo>
                    <a:pt x="82" y="129"/>
                  </a:lnTo>
                  <a:cubicBezTo>
                    <a:pt x="82" y="129"/>
                    <a:pt x="84" y="128"/>
                    <a:pt x="86" y="127"/>
                  </a:cubicBezTo>
                  <a:cubicBezTo>
                    <a:pt x="87" y="126"/>
                    <a:pt x="87" y="125"/>
                    <a:pt x="87" y="125"/>
                  </a:cubicBezTo>
                  <a:lnTo>
                    <a:pt x="86" y="123"/>
                  </a:lnTo>
                  <a:lnTo>
                    <a:pt x="82" y="122"/>
                  </a:lnTo>
                  <a:lnTo>
                    <a:pt x="78" y="123"/>
                  </a:lnTo>
                  <a:lnTo>
                    <a:pt x="76" y="124"/>
                  </a:lnTo>
                  <a:lnTo>
                    <a:pt x="72" y="122"/>
                  </a:lnTo>
                  <a:lnTo>
                    <a:pt x="68" y="120"/>
                  </a:lnTo>
                  <a:lnTo>
                    <a:pt x="65" y="118"/>
                  </a:lnTo>
                  <a:lnTo>
                    <a:pt x="60" y="117"/>
                  </a:lnTo>
                  <a:lnTo>
                    <a:pt x="57" y="117"/>
                  </a:lnTo>
                  <a:lnTo>
                    <a:pt x="57" y="114"/>
                  </a:lnTo>
                  <a:lnTo>
                    <a:pt x="58" y="113"/>
                  </a:lnTo>
                  <a:cubicBezTo>
                    <a:pt x="58" y="113"/>
                    <a:pt x="59" y="114"/>
                    <a:pt x="61" y="114"/>
                  </a:cubicBezTo>
                  <a:cubicBezTo>
                    <a:pt x="63" y="114"/>
                    <a:pt x="64" y="112"/>
                    <a:pt x="64" y="112"/>
                  </a:cubicBezTo>
                  <a:lnTo>
                    <a:pt x="64" y="106"/>
                  </a:lnTo>
                  <a:lnTo>
                    <a:pt x="64" y="98"/>
                  </a:lnTo>
                  <a:lnTo>
                    <a:pt x="64" y="96"/>
                  </a:lnTo>
                  <a:lnTo>
                    <a:pt x="59" y="94"/>
                  </a:lnTo>
                  <a:lnTo>
                    <a:pt x="55" y="94"/>
                  </a:lnTo>
                  <a:cubicBezTo>
                    <a:pt x="55" y="94"/>
                    <a:pt x="52" y="93"/>
                    <a:pt x="53" y="92"/>
                  </a:cubicBezTo>
                  <a:cubicBezTo>
                    <a:pt x="53" y="90"/>
                    <a:pt x="53" y="89"/>
                    <a:pt x="53" y="89"/>
                  </a:cubicBezTo>
                  <a:lnTo>
                    <a:pt x="52" y="87"/>
                  </a:lnTo>
                  <a:lnTo>
                    <a:pt x="49" y="87"/>
                  </a:lnTo>
                  <a:lnTo>
                    <a:pt x="48" y="90"/>
                  </a:lnTo>
                  <a:lnTo>
                    <a:pt x="45" y="92"/>
                  </a:lnTo>
                  <a:lnTo>
                    <a:pt x="41" y="94"/>
                  </a:lnTo>
                  <a:lnTo>
                    <a:pt x="38" y="95"/>
                  </a:lnTo>
                  <a:lnTo>
                    <a:pt x="36" y="94"/>
                  </a:lnTo>
                  <a:lnTo>
                    <a:pt x="32" y="96"/>
                  </a:lnTo>
                  <a:lnTo>
                    <a:pt x="21" y="96"/>
                  </a:lnTo>
                  <a:lnTo>
                    <a:pt x="19" y="95"/>
                  </a:lnTo>
                  <a:lnTo>
                    <a:pt x="20" y="93"/>
                  </a:lnTo>
                  <a:lnTo>
                    <a:pt x="22" y="88"/>
                  </a:lnTo>
                  <a:lnTo>
                    <a:pt x="22" y="87"/>
                  </a:lnTo>
                  <a:lnTo>
                    <a:pt x="25" y="78"/>
                  </a:lnTo>
                  <a:lnTo>
                    <a:pt x="25" y="76"/>
                  </a:lnTo>
                  <a:lnTo>
                    <a:pt x="25" y="75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16" y="73"/>
                  </a:lnTo>
                  <a:lnTo>
                    <a:pt x="12" y="72"/>
                  </a:lnTo>
                  <a:lnTo>
                    <a:pt x="10" y="69"/>
                  </a:lnTo>
                  <a:lnTo>
                    <a:pt x="10" y="68"/>
                  </a:lnTo>
                  <a:lnTo>
                    <a:pt x="9" y="68"/>
                  </a:lnTo>
                  <a:lnTo>
                    <a:pt x="10" y="68"/>
                  </a:lnTo>
                  <a:lnTo>
                    <a:pt x="9" y="65"/>
                  </a:lnTo>
                  <a:lnTo>
                    <a:pt x="7" y="62"/>
                  </a:lnTo>
                  <a:lnTo>
                    <a:pt x="5" y="61"/>
                  </a:lnTo>
                  <a:lnTo>
                    <a:pt x="4" y="58"/>
                  </a:lnTo>
                  <a:lnTo>
                    <a:pt x="3" y="54"/>
                  </a:lnTo>
                  <a:lnTo>
                    <a:pt x="5" y="51"/>
                  </a:lnTo>
                  <a:lnTo>
                    <a:pt x="9" y="48"/>
                  </a:lnTo>
                  <a:lnTo>
                    <a:pt x="10" y="45"/>
                  </a:lnTo>
                  <a:lnTo>
                    <a:pt x="8" y="42"/>
                  </a:lnTo>
                  <a:lnTo>
                    <a:pt x="5" y="42"/>
                  </a:lnTo>
                  <a:lnTo>
                    <a:pt x="6" y="39"/>
                  </a:lnTo>
                  <a:lnTo>
                    <a:pt x="6" y="37"/>
                  </a:lnTo>
                  <a:lnTo>
                    <a:pt x="4" y="37"/>
                  </a:lnTo>
                  <a:lnTo>
                    <a:pt x="2" y="35"/>
                  </a:lnTo>
                  <a:lnTo>
                    <a:pt x="1" y="33"/>
                  </a:lnTo>
                  <a:lnTo>
                    <a:pt x="1" y="31"/>
                  </a:lnTo>
                  <a:lnTo>
                    <a:pt x="9" y="29"/>
                  </a:lnTo>
                  <a:lnTo>
                    <a:pt x="16" y="29"/>
                  </a:lnTo>
                  <a:lnTo>
                    <a:pt x="27" y="25"/>
                  </a:lnTo>
                  <a:lnTo>
                    <a:pt x="23" y="23"/>
                  </a:lnTo>
                  <a:lnTo>
                    <a:pt x="26" y="20"/>
                  </a:lnTo>
                  <a:lnTo>
                    <a:pt x="29" y="23"/>
                  </a:lnTo>
                  <a:lnTo>
                    <a:pt x="34" y="23"/>
                  </a:lnTo>
                  <a:lnTo>
                    <a:pt x="39" y="19"/>
                  </a:lnTo>
                  <a:lnTo>
                    <a:pt x="43" y="19"/>
                  </a:lnTo>
                  <a:lnTo>
                    <a:pt x="51" y="19"/>
                  </a:lnTo>
                  <a:lnTo>
                    <a:pt x="53" y="20"/>
                  </a:lnTo>
                  <a:lnTo>
                    <a:pt x="60" y="20"/>
                  </a:lnTo>
                  <a:lnTo>
                    <a:pt x="60" y="16"/>
                  </a:lnTo>
                  <a:lnTo>
                    <a:pt x="64" y="19"/>
                  </a:lnTo>
                  <a:lnTo>
                    <a:pt x="67" y="18"/>
                  </a:lnTo>
                  <a:lnTo>
                    <a:pt x="70" y="15"/>
                  </a:lnTo>
                  <a:lnTo>
                    <a:pt x="73" y="14"/>
                  </a:lnTo>
                  <a:lnTo>
                    <a:pt x="76" y="17"/>
                  </a:lnTo>
                  <a:lnTo>
                    <a:pt x="79" y="18"/>
                  </a:lnTo>
                  <a:lnTo>
                    <a:pt x="82" y="16"/>
                  </a:lnTo>
                  <a:lnTo>
                    <a:pt x="86" y="14"/>
                  </a:lnTo>
                  <a:lnTo>
                    <a:pt x="84" y="11"/>
                  </a:lnTo>
                  <a:lnTo>
                    <a:pt x="84" y="8"/>
                  </a:lnTo>
                  <a:lnTo>
                    <a:pt x="88" y="9"/>
                  </a:lnTo>
                  <a:lnTo>
                    <a:pt x="93" y="9"/>
                  </a:lnTo>
                  <a:lnTo>
                    <a:pt x="95" y="8"/>
                  </a:lnTo>
                  <a:lnTo>
                    <a:pt x="97" y="3"/>
                  </a:lnTo>
                  <a:lnTo>
                    <a:pt x="99" y="2"/>
                  </a:lnTo>
                  <a:lnTo>
                    <a:pt x="104" y="1"/>
                  </a:lnTo>
                  <a:lnTo>
                    <a:pt x="107" y="3"/>
                  </a:lnTo>
                  <a:lnTo>
                    <a:pt x="107" y="5"/>
                  </a:lnTo>
                  <a:lnTo>
                    <a:pt x="110" y="5"/>
                  </a:lnTo>
                  <a:lnTo>
                    <a:pt x="112" y="6"/>
                  </a:lnTo>
                  <a:lnTo>
                    <a:pt x="113" y="10"/>
                  </a:lnTo>
                  <a:lnTo>
                    <a:pt x="116" y="11"/>
                  </a:lnTo>
                  <a:lnTo>
                    <a:pt x="118" y="10"/>
                  </a:lnTo>
                  <a:lnTo>
                    <a:pt x="119" y="6"/>
                  </a:lnTo>
                  <a:lnTo>
                    <a:pt x="122" y="3"/>
                  </a:lnTo>
                  <a:lnTo>
                    <a:pt x="127" y="2"/>
                  </a:lnTo>
                  <a:lnTo>
                    <a:pt x="131" y="0"/>
                  </a:lnTo>
                  <a:lnTo>
                    <a:pt x="136" y="4"/>
                  </a:lnTo>
                  <a:lnTo>
                    <a:pt x="137" y="6"/>
                  </a:lnTo>
                  <a:lnTo>
                    <a:pt x="137" y="10"/>
                  </a:lnTo>
                  <a:lnTo>
                    <a:pt x="140" y="12"/>
                  </a:lnTo>
                  <a:lnTo>
                    <a:pt x="144" y="14"/>
                  </a:lnTo>
                  <a:lnTo>
                    <a:pt x="149" y="18"/>
                  </a:lnTo>
                  <a:lnTo>
                    <a:pt x="149" y="21"/>
                  </a:lnTo>
                  <a:lnTo>
                    <a:pt x="150" y="23"/>
                  </a:lnTo>
                  <a:lnTo>
                    <a:pt x="153" y="27"/>
                  </a:lnTo>
                  <a:lnTo>
                    <a:pt x="157" y="27"/>
                  </a:lnTo>
                  <a:lnTo>
                    <a:pt x="161" y="27"/>
                  </a:lnTo>
                  <a:lnTo>
                    <a:pt x="165" y="23"/>
                  </a:lnTo>
                  <a:lnTo>
                    <a:pt x="169" y="20"/>
                  </a:lnTo>
                  <a:lnTo>
                    <a:pt x="173" y="16"/>
                  </a:lnTo>
                  <a:lnTo>
                    <a:pt x="178" y="17"/>
                  </a:lnTo>
                  <a:lnTo>
                    <a:pt x="181" y="15"/>
                  </a:lnTo>
                  <a:lnTo>
                    <a:pt x="183" y="15"/>
                  </a:lnTo>
                  <a:lnTo>
                    <a:pt x="186" y="19"/>
                  </a:lnTo>
                  <a:lnTo>
                    <a:pt x="186" y="21"/>
                  </a:lnTo>
                  <a:cubicBezTo>
                    <a:pt x="186" y="21"/>
                    <a:pt x="188" y="23"/>
                    <a:pt x="190" y="23"/>
                  </a:cubicBezTo>
                  <a:cubicBezTo>
                    <a:pt x="191" y="23"/>
                    <a:pt x="196" y="22"/>
                    <a:pt x="196" y="22"/>
                  </a:cubicBezTo>
                  <a:lnTo>
                    <a:pt x="200" y="20"/>
                  </a:lnTo>
                  <a:lnTo>
                    <a:pt x="200" y="17"/>
                  </a:lnTo>
                  <a:lnTo>
                    <a:pt x="200" y="18"/>
                  </a:lnTo>
                  <a:lnTo>
                    <a:pt x="200" y="18"/>
                  </a:lnTo>
                  <a:lnTo>
                    <a:pt x="201" y="20"/>
                  </a:lnTo>
                  <a:lnTo>
                    <a:pt x="201" y="22"/>
                  </a:lnTo>
                  <a:lnTo>
                    <a:pt x="199" y="24"/>
                  </a:lnTo>
                  <a:lnTo>
                    <a:pt x="197" y="26"/>
                  </a:lnTo>
                  <a:lnTo>
                    <a:pt x="195" y="28"/>
                  </a:lnTo>
                  <a:lnTo>
                    <a:pt x="193" y="30"/>
                  </a:lnTo>
                  <a:lnTo>
                    <a:pt x="190" y="31"/>
                  </a:lnTo>
                  <a:lnTo>
                    <a:pt x="189" y="33"/>
                  </a:lnTo>
                  <a:lnTo>
                    <a:pt x="189" y="36"/>
                  </a:lnTo>
                  <a:lnTo>
                    <a:pt x="188" y="38"/>
                  </a:lnTo>
                  <a:lnTo>
                    <a:pt x="186" y="39"/>
                  </a:lnTo>
                  <a:lnTo>
                    <a:pt x="185" y="39"/>
                  </a:lnTo>
                  <a:lnTo>
                    <a:pt x="180" y="39"/>
                  </a:lnTo>
                  <a:lnTo>
                    <a:pt x="179" y="40"/>
                  </a:lnTo>
                  <a:lnTo>
                    <a:pt x="177" y="42"/>
                  </a:lnTo>
                  <a:lnTo>
                    <a:pt x="177" y="47"/>
                  </a:lnTo>
                  <a:lnTo>
                    <a:pt x="177" y="49"/>
                  </a:lnTo>
                  <a:lnTo>
                    <a:pt x="176" y="52"/>
                  </a:lnTo>
                  <a:lnTo>
                    <a:pt x="174" y="55"/>
                  </a:lnTo>
                  <a:lnTo>
                    <a:pt x="175" y="57"/>
                  </a:lnTo>
                  <a:lnTo>
                    <a:pt x="176" y="61"/>
                  </a:lnTo>
                  <a:lnTo>
                    <a:pt x="174" y="61"/>
                  </a:lnTo>
                  <a:lnTo>
                    <a:pt x="173" y="64"/>
                  </a:lnTo>
                  <a:lnTo>
                    <a:pt x="173" y="67"/>
                  </a:lnTo>
                  <a:lnTo>
                    <a:pt x="172" y="70"/>
                  </a:lnTo>
                  <a:close/>
                  <a:moveTo>
                    <a:pt x="1" y="67"/>
                  </a:moveTo>
                  <a:lnTo>
                    <a:pt x="1" y="65"/>
                  </a:lnTo>
                  <a:lnTo>
                    <a:pt x="0" y="65"/>
                  </a:lnTo>
                  <a:lnTo>
                    <a:pt x="1" y="65"/>
                  </a:lnTo>
                  <a:lnTo>
                    <a:pt x="1" y="67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defTabSz="1371600">
                <a:defRPr/>
              </a:pPr>
              <a:endParaRPr lang="pl-PL" sz="2700">
                <a:solidFill>
                  <a:prstClr val="white"/>
                </a:solidFill>
                <a:latin typeface="Tw Cen MT"/>
              </a:endParaRPr>
            </a:p>
          </p:txBody>
        </p:sp>
        <p:sp>
          <p:nvSpPr>
            <p:cNvPr id="18" name="Freeform 18"/>
            <p:cNvSpPr>
              <a:spLocks noEditPoints="1"/>
            </p:cNvSpPr>
            <p:nvPr/>
          </p:nvSpPr>
          <p:spPr bwMode="auto">
            <a:xfrm>
              <a:off x="3310462" y="4264290"/>
              <a:ext cx="1734882" cy="1210558"/>
            </a:xfrm>
            <a:custGeom>
              <a:avLst/>
              <a:gdLst>
                <a:gd name="T0" fmla="*/ 85 w 182"/>
                <a:gd name="T1" fmla="*/ 7 h 127"/>
                <a:gd name="T2" fmla="*/ 95 w 182"/>
                <a:gd name="T3" fmla="*/ 9 h 127"/>
                <a:gd name="T4" fmla="*/ 110 w 182"/>
                <a:gd name="T5" fmla="*/ 9 h 127"/>
                <a:gd name="T6" fmla="*/ 118 w 182"/>
                <a:gd name="T7" fmla="*/ 1 h 127"/>
                <a:gd name="T8" fmla="*/ 129 w 182"/>
                <a:gd name="T9" fmla="*/ 2 h 127"/>
                <a:gd name="T10" fmla="*/ 130 w 182"/>
                <a:gd name="T11" fmla="*/ 19 h 127"/>
                <a:gd name="T12" fmla="*/ 137 w 182"/>
                <a:gd name="T13" fmla="*/ 35 h 127"/>
                <a:gd name="T14" fmla="*/ 146 w 182"/>
                <a:gd name="T15" fmla="*/ 35 h 127"/>
                <a:gd name="T16" fmla="*/ 152 w 182"/>
                <a:gd name="T17" fmla="*/ 39 h 127"/>
                <a:gd name="T18" fmla="*/ 157 w 182"/>
                <a:gd name="T19" fmla="*/ 40 h 127"/>
                <a:gd name="T20" fmla="*/ 169 w 182"/>
                <a:gd name="T21" fmla="*/ 36 h 127"/>
                <a:gd name="T22" fmla="*/ 176 w 182"/>
                <a:gd name="T23" fmla="*/ 29 h 127"/>
                <a:gd name="T24" fmla="*/ 182 w 182"/>
                <a:gd name="T25" fmla="*/ 34 h 127"/>
                <a:gd name="T26" fmla="*/ 169 w 182"/>
                <a:gd name="T27" fmla="*/ 49 h 127"/>
                <a:gd name="T28" fmla="*/ 164 w 182"/>
                <a:gd name="T29" fmla="*/ 67 h 127"/>
                <a:gd name="T30" fmla="*/ 164 w 182"/>
                <a:gd name="T31" fmla="*/ 75 h 127"/>
                <a:gd name="T32" fmla="*/ 152 w 182"/>
                <a:gd name="T33" fmla="*/ 71 h 127"/>
                <a:gd name="T34" fmla="*/ 140 w 182"/>
                <a:gd name="T35" fmla="*/ 71 h 127"/>
                <a:gd name="T36" fmla="*/ 139 w 182"/>
                <a:gd name="T37" fmla="*/ 77 h 127"/>
                <a:gd name="T38" fmla="*/ 132 w 182"/>
                <a:gd name="T39" fmla="*/ 83 h 127"/>
                <a:gd name="T40" fmla="*/ 129 w 182"/>
                <a:gd name="T41" fmla="*/ 88 h 127"/>
                <a:gd name="T42" fmla="*/ 121 w 182"/>
                <a:gd name="T43" fmla="*/ 92 h 127"/>
                <a:gd name="T44" fmla="*/ 119 w 182"/>
                <a:gd name="T45" fmla="*/ 96 h 127"/>
                <a:gd name="T46" fmla="*/ 117 w 182"/>
                <a:gd name="T47" fmla="*/ 103 h 127"/>
                <a:gd name="T48" fmla="*/ 113 w 182"/>
                <a:gd name="T49" fmla="*/ 108 h 127"/>
                <a:gd name="T50" fmla="*/ 113 w 182"/>
                <a:gd name="T51" fmla="*/ 114 h 127"/>
                <a:gd name="T52" fmla="*/ 103 w 182"/>
                <a:gd name="T53" fmla="*/ 116 h 127"/>
                <a:gd name="T54" fmla="*/ 95 w 182"/>
                <a:gd name="T55" fmla="*/ 116 h 127"/>
                <a:gd name="T56" fmla="*/ 84 w 182"/>
                <a:gd name="T57" fmla="*/ 120 h 127"/>
                <a:gd name="T58" fmla="*/ 75 w 182"/>
                <a:gd name="T59" fmla="*/ 115 h 127"/>
                <a:gd name="T60" fmla="*/ 69 w 182"/>
                <a:gd name="T61" fmla="*/ 108 h 127"/>
                <a:gd name="T62" fmla="*/ 57 w 182"/>
                <a:gd name="T63" fmla="*/ 108 h 127"/>
                <a:gd name="T64" fmla="*/ 38 w 182"/>
                <a:gd name="T65" fmla="*/ 116 h 127"/>
                <a:gd name="T66" fmla="*/ 28 w 182"/>
                <a:gd name="T67" fmla="*/ 127 h 127"/>
                <a:gd name="T68" fmla="*/ 17 w 182"/>
                <a:gd name="T69" fmla="*/ 123 h 127"/>
                <a:gd name="T70" fmla="*/ 14 w 182"/>
                <a:gd name="T71" fmla="*/ 114 h 127"/>
                <a:gd name="T72" fmla="*/ 8 w 182"/>
                <a:gd name="T73" fmla="*/ 104 h 127"/>
                <a:gd name="T74" fmla="*/ 0 w 182"/>
                <a:gd name="T75" fmla="*/ 95 h 127"/>
                <a:gd name="T76" fmla="*/ 3 w 182"/>
                <a:gd name="T77" fmla="*/ 83 h 127"/>
                <a:gd name="T78" fmla="*/ 10 w 182"/>
                <a:gd name="T79" fmla="*/ 81 h 127"/>
                <a:gd name="T80" fmla="*/ 18 w 182"/>
                <a:gd name="T81" fmla="*/ 70 h 127"/>
                <a:gd name="T82" fmla="*/ 29 w 182"/>
                <a:gd name="T83" fmla="*/ 60 h 127"/>
                <a:gd name="T84" fmla="*/ 34 w 182"/>
                <a:gd name="T85" fmla="*/ 50 h 127"/>
                <a:gd name="T86" fmla="*/ 34 w 182"/>
                <a:gd name="T87" fmla="*/ 45 h 127"/>
                <a:gd name="T88" fmla="*/ 24 w 182"/>
                <a:gd name="T89" fmla="*/ 41 h 127"/>
                <a:gd name="T90" fmla="*/ 14 w 182"/>
                <a:gd name="T91" fmla="*/ 39 h 127"/>
                <a:gd name="T92" fmla="*/ 21 w 182"/>
                <a:gd name="T93" fmla="*/ 28 h 127"/>
                <a:gd name="T94" fmla="*/ 51 w 182"/>
                <a:gd name="T95" fmla="*/ 36 h 127"/>
                <a:gd name="T96" fmla="*/ 63 w 182"/>
                <a:gd name="T97" fmla="*/ 35 h 127"/>
                <a:gd name="T98" fmla="*/ 60 w 182"/>
                <a:gd name="T99" fmla="*/ 25 h 127"/>
                <a:gd name="T100" fmla="*/ 59 w 182"/>
                <a:gd name="T101" fmla="*/ 19 h 127"/>
                <a:gd name="T102" fmla="*/ 59 w 182"/>
                <a:gd name="T103" fmla="*/ 11 h 127"/>
                <a:gd name="T104" fmla="*/ 74 w 182"/>
                <a:gd name="T105" fmla="*/ 3 h 127"/>
                <a:gd name="T106" fmla="*/ 166 w 182"/>
                <a:gd name="T107" fmla="*/ 80 h 127"/>
                <a:gd name="T108" fmla="*/ 166 w 182"/>
                <a:gd name="T109" fmla="*/ 80 h 127"/>
                <a:gd name="T110" fmla="*/ 166 w 182"/>
                <a:gd name="T111" fmla="*/ 89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82" h="127">
                  <a:moveTo>
                    <a:pt x="81" y="0"/>
                  </a:moveTo>
                  <a:lnTo>
                    <a:pt x="81" y="1"/>
                  </a:lnTo>
                  <a:lnTo>
                    <a:pt x="82" y="4"/>
                  </a:lnTo>
                  <a:lnTo>
                    <a:pt x="85" y="7"/>
                  </a:lnTo>
                  <a:lnTo>
                    <a:pt x="88" y="7"/>
                  </a:lnTo>
                  <a:cubicBezTo>
                    <a:pt x="88" y="7"/>
                    <a:pt x="89" y="8"/>
                    <a:pt x="90" y="7"/>
                  </a:cubicBezTo>
                  <a:cubicBezTo>
                    <a:pt x="92" y="7"/>
                    <a:pt x="93" y="7"/>
                    <a:pt x="93" y="7"/>
                  </a:cubicBezTo>
                  <a:lnTo>
                    <a:pt x="95" y="9"/>
                  </a:lnTo>
                  <a:cubicBezTo>
                    <a:pt x="95" y="9"/>
                    <a:pt x="97" y="9"/>
                    <a:pt x="98" y="9"/>
                  </a:cubicBezTo>
                  <a:cubicBezTo>
                    <a:pt x="99" y="9"/>
                    <a:pt x="102" y="10"/>
                    <a:pt x="102" y="10"/>
                  </a:cubicBezTo>
                  <a:lnTo>
                    <a:pt x="105" y="11"/>
                  </a:lnTo>
                  <a:lnTo>
                    <a:pt x="110" y="9"/>
                  </a:lnTo>
                  <a:cubicBezTo>
                    <a:pt x="110" y="9"/>
                    <a:pt x="111" y="7"/>
                    <a:pt x="112" y="7"/>
                  </a:cubicBezTo>
                  <a:cubicBezTo>
                    <a:pt x="113" y="6"/>
                    <a:pt x="116" y="5"/>
                    <a:pt x="116" y="5"/>
                  </a:cubicBezTo>
                  <a:lnTo>
                    <a:pt x="117" y="4"/>
                  </a:lnTo>
                  <a:lnTo>
                    <a:pt x="118" y="1"/>
                  </a:lnTo>
                  <a:lnTo>
                    <a:pt x="121" y="1"/>
                  </a:lnTo>
                  <a:lnTo>
                    <a:pt x="123" y="0"/>
                  </a:lnTo>
                  <a:lnTo>
                    <a:pt x="127" y="2"/>
                  </a:lnTo>
                  <a:lnTo>
                    <a:pt x="129" y="2"/>
                  </a:lnTo>
                  <a:lnTo>
                    <a:pt x="126" y="6"/>
                  </a:lnTo>
                  <a:lnTo>
                    <a:pt x="126" y="8"/>
                  </a:lnTo>
                  <a:lnTo>
                    <a:pt x="127" y="14"/>
                  </a:lnTo>
                  <a:lnTo>
                    <a:pt x="130" y="19"/>
                  </a:lnTo>
                  <a:lnTo>
                    <a:pt x="134" y="23"/>
                  </a:lnTo>
                  <a:lnTo>
                    <a:pt x="136" y="27"/>
                  </a:lnTo>
                  <a:lnTo>
                    <a:pt x="136" y="31"/>
                  </a:lnTo>
                  <a:lnTo>
                    <a:pt x="137" y="35"/>
                  </a:lnTo>
                  <a:lnTo>
                    <a:pt x="139" y="38"/>
                  </a:lnTo>
                  <a:lnTo>
                    <a:pt x="141" y="38"/>
                  </a:lnTo>
                  <a:lnTo>
                    <a:pt x="143" y="36"/>
                  </a:lnTo>
                  <a:lnTo>
                    <a:pt x="146" y="35"/>
                  </a:lnTo>
                  <a:lnTo>
                    <a:pt x="148" y="33"/>
                  </a:lnTo>
                  <a:lnTo>
                    <a:pt x="151" y="34"/>
                  </a:lnTo>
                  <a:cubicBezTo>
                    <a:pt x="151" y="35"/>
                    <a:pt x="152" y="38"/>
                    <a:pt x="152" y="38"/>
                  </a:cubicBezTo>
                  <a:lnTo>
                    <a:pt x="152" y="39"/>
                  </a:lnTo>
                  <a:lnTo>
                    <a:pt x="151" y="41"/>
                  </a:lnTo>
                  <a:lnTo>
                    <a:pt x="153" y="41"/>
                  </a:lnTo>
                  <a:lnTo>
                    <a:pt x="154" y="42"/>
                  </a:lnTo>
                  <a:lnTo>
                    <a:pt x="157" y="40"/>
                  </a:lnTo>
                  <a:lnTo>
                    <a:pt x="160" y="40"/>
                  </a:lnTo>
                  <a:cubicBezTo>
                    <a:pt x="160" y="40"/>
                    <a:pt x="160" y="39"/>
                    <a:pt x="161" y="39"/>
                  </a:cubicBezTo>
                  <a:cubicBezTo>
                    <a:pt x="162" y="39"/>
                    <a:pt x="167" y="38"/>
                    <a:pt x="167" y="38"/>
                  </a:cubicBezTo>
                  <a:lnTo>
                    <a:pt x="169" y="36"/>
                  </a:lnTo>
                  <a:lnTo>
                    <a:pt x="172" y="35"/>
                  </a:lnTo>
                  <a:lnTo>
                    <a:pt x="175" y="33"/>
                  </a:lnTo>
                  <a:lnTo>
                    <a:pt x="175" y="31"/>
                  </a:lnTo>
                  <a:lnTo>
                    <a:pt x="176" y="29"/>
                  </a:lnTo>
                  <a:lnTo>
                    <a:pt x="177" y="28"/>
                  </a:lnTo>
                  <a:lnTo>
                    <a:pt x="178" y="28"/>
                  </a:lnTo>
                  <a:lnTo>
                    <a:pt x="180" y="30"/>
                  </a:lnTo>
                  <a:lnTo>
                    <a:pt x="182" y="34"/>
                  </a:lnTo>
                  <a:lnTo>
                    <a:pt x="180" y="37"/>
                  </a:lnTo>
                  <a:lnTo>
                    <a:pt x="179" y="41"/>
                  </a:lnTo>
                  <a:lnTo>
                    <a:pt x="173" y="46"/>
                  </a:lnTo>
                  <a:lnTo>
                    <a:pt x="169" y="49"/>
                  </a:lnTo>
                  <a:lnTo>
                    <a:pt x="167" y="53"/>
                  </a:lnTo>
                  <a:lnTo>
                    <a:pt x="167" y="58"/>
                  </a:lnTo>
                  <a:lnTo>
                    <a:pt x="165" y="63"/>
                  </a:lnTo>
                  <a:lnTo>
                    <a:pt x="164" y="67"/>
                  </a:lnTo>
                  <a:lnTo>
                    <a:pt x="164" y="69"/>
                  </a:lnTo>
                  <a:lnTo>
                    <a:pt x="168" y="72"/>
                  </a:lnTo>
                  <a:lnTo>
                    <a:pt x="169" y="74"/>
                  </a:lnTo>
                  <a:lnTo>
                    <a:pt x="164" y="75"/>
                  </a:lnTo>
                  <a:lnTo>
                    <a:pt x="164" y="76"/>
                  </a:lnTo>
                  <a:lnTo>
                    <a:pt x="163" y="75"/>
                  </a:lnTo>
                  <a:lnTo>
                    <a:pt x="156" y="72"/>
                  </a:lnTo>
                  <a:lnTo>
                    <a:pt x="152" y="71"/>
                  </a:lnTo>
                  <a:lnTo>
                    <a:pt x="149" y="71"/>
                  </a:lnTo>
                  <a:lnTo>
                    <a:pt x="146" y="71"/>
                  </a:lnTo>
                  <a:lnTo>
                    <a:pt x="144" y="71"/>
                  </a:lnTo>
                  <a:lnTo>
                    <a:pt x="140" y="71"/>
                  </a:lnTo>
                  <a:lnTo>
                    <a:pt x="138" y="71"/>
                  </a:lnTo>
                  <a:cubicBezTo>
                    <a:pt x="138" y="71"/>
                    <a:pt x="138" y="71"/>
                    <a:pt x="138" y="73"/>
                  </a:cubicBezTo>
                  <a:lnTo>
                    <a:pt x="138" y="76"/>
                  </a:lnTo>
                  <a:lnTo>
                    <a:pt x="139" y="77"/>
                  </a:lnTo>
                  <a:lnTo>
                    <a:pt x="138" y="79"/>
                  </a:lnTo>
                  <a:cubicBezTo>
                    <a:pt x="138" y="79"/>
                    <a:pt x="137" y="80"/>
                    <a:pt x="136" y="80"/>
                  </a:cubicBezTo>
                  <a:cubicBezTo>
                    <a:pt x="135" y="81"/>
                    <a:pt x="136" y="82"/>
                    <a:pt x="136" y="82"/>
                  </a:cubicBezTo>
                  <a:lnTo>
                    <a:pt x="132" y="83"/>
                  </a:lnTo>
                  <a:lnTo>
                    <a:pt x="130" y="83"/>
                  </a:lnTo>
                  <a:lnTo>
                    <a:pt x="127" y="85"/>
                  </a:lnTo>
                  <a:lnTo>
                    <a:pt x="129" y="87"/>
                  </a:lnTo>
                  <a:lnTo>
                    <a:pt x="129" y="88"/>
                  </a:lnTo>
                  <a:lnTo>
                    <a:pt x="128" y="90"/>
                  </a:lnTo>
                  <a:lnTo>
                    <a:pt x="126" y="91"/>
                  </a:lnTo>
                  <a:lnTo>
                    <a:pt x="124" y="92"/>
                  </a:lnTo>
                  <a:lnTo>
                    <a:pt x="121" y="92"/>
                  </a:lnTo>
                  <a:lnTo>
                    <a:pt x="119" y="92"/>
                  </a:lnTo>
                  <a:lnTo>
                    <a:pt x="118" y="93"/>
                  </a:lnTo>
                  <a:cubicBezTo>
                    <a:pt x="118" y="93"/>
                    <a:pt x="118" y="94"/>
                    <a:pt x="118" y="95"/>
                  </a:cubicBezTo>
                  <a:cubicBezTo>
                    <a:pt x="118" y="96"/>
                    <a:pt x="119" y="96"/>
                    <a:pt x="119" y="96"/>
                  </a:cubicBezTo>
                  <a:lnTo>
                    <a:pt x="120" y="99"/>
                  </a:lnTo>
                  <a:lnTo>
                    <a:pt x="120" y="100"/>
                  </a:lnTo>
                  <a:lnTo>
                    <a:pt x="118" y="102"/>
                  </a:lnTo>
                  <a:lnTo>
                    <a:pt x="117" y="103"/>
                  </a:lnTo>
                  <a:lnTo>
                    <a:pt x="114" y="103"/>
                  </a:lnTo>
                  <a:lnTo>
                    <a:pt x="113" y="104"/>
                  </a:lnTo>
                  <a:lnTo>
                    <a:pt x="113" y="106"/>
                  </a:lnTo>
                  <a:lnTo>
                    <a:pt x="113" y="108"/>
                  </a:lnTo>
                  <a:lnTo>
                    <a:pt x="114" y="110"/>
                  </a:lnTo>
                  <a:lnTo>
                    <a:pt x="115" y="111"/>
                  </a:lnTo>
                  <a:lnTo>
                    <a:pt x="113" y="113"/>
                  </a:lnTo>
                  <a:lnTo>
                    <a:pt x="113" y="114"/>
                  </a:lnTo>
                  <a:lnTo>
                    <a:pt x="110" y="116"/>
                  </a:lnTo>
                  <a:lnTo>
                    <a:pt x="106" y="118"/>
                  </a:lnTo>
                  <a:lnTo>
                    <a:pt x="105" y="118"/>
                  </a:lnTo>
                  <a:lnTo>
                    <a:pt x="103" y="116"/>
                  </a:lnTo>
                  <a:lnTo>
                    <a:pt x="101" y="115"/>
                  </a:lnTo>
                  <a:lnTo>
                    <a:pt x="100" y="114"/>
                  </a:lnTo>
                  <a:lnTo>
                    <a:pt x="97" y="116"/>
                  </a:lnTo>
                  <a:lnTo>
                    <a:pt x="95" y="116"/>
                  </a:lnTo>
                  <a:lnTo>
                    <a:pt x="92" y="119"/>
                  </a:lnTo>
                  <a:lnTo>
                    <a:pt x="88" y="122"/>
                  </a:lnTo>
                  <a:lnTo>
                    <a:pt x="86" y="122"/>
                  </a:lnTo>
                  <a:lnTo>
                    <a:pt x="84" y="120"/>
                  </a:lnTo>
                  <a:lnTo>
                    <a:pt x="81" y="120"/>
                  </a:lnTo>
                  <a:lnTo>
                    <a:pt x="78" y="120"/>
                  </a:lnTo>
                  <a:lnTo>
                    <a:pt x="76" y="118"/>
                  </a:lnTo>
                  <a:lnTo>
                    <a:pt x="75" y="115"/>
                  </a:lnTo>
                  <a:lnTo>
                    <a:pt x="74" y="113"/>
                  </a:lnTo>
                  <a:lnTo>
                    <a:pt x="71" y="112"/>
                  </a:lnTo>
                  <a:lnTo>
                    <a:pt x="70" y="110"/>
                  </a:lnTo>
                  <a:lnTo>
                    <a:pt x="69" y="108"/>
                  </a:lnTo>
                  <a:lnTo>
                    <a:pt x="68" y="106"/>
                  </a:lnTo>
                  <a:lnTo>
                    <a:pt x="66" y="106"/>
                  </a:lnTo>
                  <a:lnTo>
                    <a:pt x="61" y="107"/>
                  </a:lnTo>
                  <a:lnTo>
                    <a:pt x="57" y="108"/>
                  </a:lnTo>
                  <a:lnTo>
                    <a:pt x="51" y="110"/>
                  </a:lnTo>
                  <a:cubicBezTo>
                    <a:pt x="51" y="110"/>
                    <a:pt x="46" y="112"/>
                    <a:pt x="45" y="112"/>
                  </a:cubicBezTo>
                  <a:cubicBezTo>
                    <a:pt x="44" y="112"/>
                    <a:pt x="43" y="114"/>
                    <a:pt x="43" y="114"/>
                  </a:cubicBezTo>
                  <a:lnTo>
                    <a:pt x="38" y="116"/>
                  </a:lnTo>
                  <a:lnTo>
                    <a:pt x="33" y="119"/>
                  </a:lnTo>
                  <a:lnTo>
                    <a:pt x="31" y="121"/>
                  </a:lnTo>
                  <a:lnTo>
                    <a:pt x="30" y="124"/>
                  </a:lnTo>
                  <a:lnTo>
                    <a:pt x="28" y="127"/>
                  </a:lnTo>
                  <a:lnTo>
                    <a:pt x="25" y="127"/>
                  </a:lnTo>
                  <a:lnTo>
                    <a:pt x="22" y="125"/>
                  </a:lnTo>
                  <a:lnTo>
                    <a:pt x="20" y="124"/>
                  </a:lnTo>
                  <a:lnTo>
                    <a:pt x="17" y="123"/>
                  </a:lnTo>
                  <a:lnTo>
                    <a:pt x="16" y="123"/>
                  </a:lnTo>
                  <a:lnTo>
                    <a:pt x="16" y="122"/>
                  </a:lnTo>
                  <a:lnTo>
                    <a:pt x="16" y="118"/>
                  </a:lnTo>
                  <a:cubicBezTo>
                    <a:pt x="15" y="116"/>
                    <a:pt x="14" y="114"/>
                    <a:pt x="14" y="114"/>
                  </a:cubicBezTo>
                  <a:lnTo>
                    <a:pt x="14" y="109"/>
                  </a:lnTo>
                  <a:lnTo>
                    <a:pt x="11" y="107"/>
                  </a:lnTo>
                  <a:lnTo>
                    <a:pt x="9" y="107"/>
                  </a:lnTo>
                  <a:lnTo>
                    <a:pt x="8" y="104"/>
                  </a:lnTo>
                  <a:lnTo>
                    <a:pt x="8" y="102"/>
                  </a:lnTo>
                  <a:lnTo>
                    <a:pt x="5" y="101"/>
                  </a:lnTo>
                  <a:lnTo>
                    <a:pt x="2" y="98"/>
                  </a:lnTo>
                  <a:cubicBezTo>
                    <a:pt x="2" y="98"/>
                    <a:pt x="0" y="97"/>
                    <a:pt x="0" y="95"/>
                  </a:cubicBezTo>
                  <a:cubicBezTo>
                    <a:pt x="0" y="93"/>
                    <a:pt x="0" y="88"/>
                    <a:pt x="0" y="88"/>
                  </a:cubicBezTo>
                  <a:lnTo>
                    <a:pt x="1" y="83"/>
                  </a:lnTo>
                  <a:lnTo>
                    <a:pt x="1" y="83"/>
                  </a:lnTo>
                  <a:lnTo>
                    <a:pt x="3" y="83"/>
                  </a:lnTo>
                  <a:lnTo>
                    <a:pt x="4" y="78"/>
                  </a:lnTo>
                  <a:lnTo>
                    <a:pt x="6" y="79"/>
                  </a:lnTo>
                  <a:lnTo>
                    <a:pt x="8" y="81"/>
                  </a:lnTo>
                  <a:lnTo>
                    <a:pt x="10" y="81"/>
                  </a:lnTo>
                  <a:lnTo>
                    <a:pt x="14" y="78"/>
                  </a:lnTo>
                  <a:lnTo>
                    <a:pt x="15" y="75"/>
                  </a:lnTo>
                  <a:lnTo>
                    <a:pt x="15" y="73"/>
                  </a:lnTo>
                  <a:lnTo>
                    <a:pt x="18" y="70"/>
                  </a:lnTo>
                  <a:lnTo>
                    <a:pt x="20" y="67"/>
                  </a:lnTo>
                  <a:lnTo>
                    <a:pt x="23" y="66"/>
                  </a:lnTo>
                  <a:lnTo>
                    <a:pt x="26" y="65"/>
                  </a:lnTo>
                  <a:lnTo>
                    <a:pt x="29" y="60"/>
                  </a:lnTo>
                  <a:lnTo>
                    <a:pt x="28" y="55"/>
                  </a:lnTo>
                  <a:lnTo>
                    <a:pt x="31" y="55"/>
                  </a:lnTo>
                  <a:lnTo>
                    <a:pt x="34" y="54"/>
                  </a:lnTo>
                  <a:lnTo>
                    <a:pt x="34" y="50"/>
                  </a:lnTo>
                  <a:lnTo>
                    <a:pt x="30" y="48"/>
                  </a:lnTo>
                  <a:lnTo>
                    <a:pt x="29" y="46"/>
                  </a:lnTo>
                  <a:lnTo>
                    <a:pt x="30" y="45"/>
                  </a:lnTo>
                  <a:lnTo>
                    <a:pt x="34" y="45"/>
                  </a:lnTo>
                  <a:lnTo>
                    <a:pt x="32" y="42"/>
                  </a:lnTo>
                  <a:lnTo>
                    <a:pt x="30" y="41"/>
                  </a:lnTo>
                  <a:cubicBezTo>
                    <a:pt x="30" y="41"/>
                    <a:pt x="27" y="41"/>
                    <a:pt x="25" y="41"/>
                  </a:cubicBezTo>
                  <a:cubicBezTo>
                    <a:pt x="24" y="41"/>
                    <a:pt x="24" y="41"/>
                    <a:pt x="24" y="41"/>
                  </a:cubicBezTo>
                  <a:lnTo>
                    <a:pt x="20" y="43"/>
                  </a:lnTo>
                  <a:lnTo>
                    <a:pt x="18" y="43"/>
                  </a:lnTo>
                  <a:lnTo>
                    <a:pt x="16" y="41"/>
                  </a:lnTo>
                  <a:lnTo>
                    <a:pt x="14" y="39"/>
                  </a:lnTo>
                  <a:lnTo>
                    <a:pt x="12" y="36"/>
                  </a:lnTo>
                  <a:lnTo>
                    <a:pt x="15" y="32"/>
                  </a:lnTo>
                  <a:lnTo>
                    <a:pt x="18" y="30"/>
                  </a:lnTo>
                  <a:lnTo>
                    <a:pt x="21" y="28"/>
                  </a:lnTo>
                  <a:lnTo>
                    <a:pt x="28" y="28"/>
                  </a:lnTo>
                  <a:lnTo>
                    <a:pt x="38" y="29"/>
                  </a:lnTo>
                  <a:lnTo>
                    <a:pt x="44" y="31"/>
                  </a:lnTo>
                  <a:lnTo>
                    <a:pt x="51" y="36"/>
                  </a:lnTo>
                  <a:lnTo>
                    <a:pt x="54" y="37"/>
                  </a:lnTo>
                  <a:lnTo>
                    <a:pt x="57" y="37"/>
                  </a:lnTo>
                  <a:lnTo>
                    <a:pt x="58" y="35"/>
                  </a:lnTo>
                  <a:lnTo>
                    <a:pt x="63" y="35"/>
                  </a:lnTo>
                  <a:lnTo>
                    <a:pt x="64" y="33"/>
                  </a:lnTo>
                  <a:lnTo>
                    <a:pt x="64" y="28"/>
                  </a:lnTo>
                  <a:cubicBezTo>
                    <a:pt x="64" y="28"/>
                    <a:pt x="63" y="28"/>
                    <a:pt x="61" y="28"/>
                  </a:cubicBezTo>
                  <a:lnTo>
                    <a:pt x="60" y="25"/>
                  </a:lnTo>
                  <a:lnTo>
                    <a:pt x="59" y="25"/>
                  </a:lnTo>
                  <a:lnTo>
                    <a:pt x="59" y="23"/>
                  </a:lnTo>
                  <a:lnTo>
                    <a:pt x="60" y="21"/>
                  </a:lnTo>
                  <a:lnTo>
                    <a:pt x="59" y="19"/>
                  </a:lnTo>
                  <a:lnTo>
                    <a:pt x="58" y="16"/>
                  </a:lnTo>
                  <a:lnTo>
                    <a:pt x="58" y="15"/>
                  </a:lnTo>
                  <a:lnTo>
                    <a:pt x="60" y="13"/>
                  </a:lnTo>
                  <a:lnTo>
                    <a:pt x="59" y="11"/>
                  </a:lnTo>
                  <a:lnTo>
                    <a:pt x="60" y="9"/>
                  </a:lnTo>
                  <a:lnTo>
                    <a:pt x="63" y="7"/>
                  </a:lnTo>
                  <a:lnTo>
                    <a:pt x="69" y="4"/>
                  </a:lnTo>
                  <a:lnTo>
                    <a:pt x="74" y="3"/>
                  </a:lnTo>
                  <a:lnTo>
                    <a:pt x="76" y="1"/>
                  </a:lnTo>
                  <a:lnTo>
                    <a:pt x="76" y="0"/>
                  </a:lnTo>
                  <a:lnTo>
                    <a:pt x="81" y="0"/>
                  </a:lnTo>
                  <a:close/>
                  <a:moveTo>
                    <a:pt x="166" y="80"/>
                  </a:moveTo>
                  <a:lnTo>
                    <a:pt x="167" y="82"/>
                  </a:lnTo>
                  <a:lnTo>
                    <a:pt x="167" y="82"/>
                  </a:lnTo>
                  <a:lnTo>
                    <a:pt x="166" y="81"/>
                  </a:lnTo>
                  <a:lnTo>
                    <a:pt x="166" y="80"/>
                  </a:lnTo>
                  <a:close/>
                  <a:moveTo>
                    <a:pt x="167" y="87"/>
                  </a:moveTo>
                  <a:lnTo>
                    <a:pt x="167" y="88"/>
                  </a:lnTo>
                  <a:lnTo>
                    <a:pt x="166" y="89"/>
                  </a:lnTo>
                  <a:cubicBezTo>
                    <a:pt x="166" y="89"/>
                    <a:pt x="166" y="89"/>
                    <a:pt x="166" y="89"/>
                  </a:cubicBezTo>
                  <a:lnTo>
                    <a:pt x="166" y="88"/>
                  </a:lnTo>
                  <a:lnTo>
                    <a:pt x="167" y="87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defTabSz="1371600">
                <a:defRPr/>
              </a:pPr>
              <a:endParaRPr lang="pl-PL" sz="2700">
                <a:solidFill>
                  <a:prstClr val="black"/>
                </a:solidFill>
                <a:latin typeface="Tw Cen MT"/>
              </a:endParaRPr>
            </a:p>
          </p:txBody>
        </p:sp>
        <p:sp>
          <p:nvSpPr>
            <p:cNvPr id="19" name="Freeform 19"/>
            <p:cNvSpPr>
              <a:spLocks/>
            </p:cNvSpPr>
            <p:nvPr/>
          </p:nvSpPr>
          <p:spPr bwMode="auto">
            <a:xfrm>
              <a:off x="2282509" y="4424725"/>
              <a:ext cx="1058688" cy="1002722"/>
            </a:xfrm>
            <a:custGeom>
              <a:avLst/>
              <a:gdLst>
                <a:gd name="T0" fmla="*/ 102 w 111"/>
                <a:gd name="T1" fmla="*/ 70 h 105"/>
                <a:gd name="T2" fmla="*/ 98 w 111"/>
                <a:gd name="T3" fmla="*/ 74 h 105"/>
                <a:gd name="T4" fmla="*/ 94 w 111"/>
                <a:gd name="T5" fmla="*/ 83 h 105"/>
                <a:gd name="T6" fmla="*/ 85 w 111"/>
                <a:gd name="T7" fmla="*/ 81 h 105"/>
                <a:gd name="T8" fmla="*/ 81 w 111"/>
                <a:gd name="T9" fmla="*/ 75 h 105"/>
                <a:gd name="T10" fmla="*/ 72 w 111"/>
                <a:gd name="T11" fmla="*/ 76 h 105"/>
                <a:gd name="T12" fmla="*/ 73 w 111"/>
                <a:gd name="T13" fmla="*/ 81 h 105"/>
                <a:gd name="T14" fmla="*/ 74 w 111"/>
                <a:gd name="T15" fmla="*/ 94 h 105"/>
                <a:gd name="T16" fmla="*/ 69 w 111"/>
                <a:gd name="T17" fmla="*/ 97 h 105"/>
                <a:gd name="T18" fmla="*/ 61 w 111"/>
                <a:gd name="T19" fmla="*/ 99 h 105"/>
                <a:gd name="T20" fmla="*/ 59 w 111"/>
                <a:gd name="T21" fmla="*/ 105 h 105"/>
                <a:gd name="T22" fmla="*/ 52 w 111"/>
                <a:gd name="T23" fmla="*/ 100 h 105"/>
                <a:gd name="T24" fmla="*/ 42 w 111"/>
                <a:gd name="T25" fmla="*/ 100 h 105"/>
                <a:gd name="T26" fmla="*/ 36 w 111"/>
                <a:gd name="T27" fmla="*/ 92 h 105"/>
                <a:gd name="T28" fmla="*/ 43 w 111"/>
                <a:gd name="T29" fmla="*/ 88 h 105"/>
                <a:gd name="T30" fmla="*/ 46 w 111"/>
                <a:gd name="T31" fmla="*/ 83 h 105"/>
                <a:gd name="T32" fmla="*/ 46 w 111"/>
                <a:gd name="T33" fmla="*/ 76 h 105"/>
                <a:gd name="T34" fmla="*/ 38 w 111"/>
                <a:gd name="T35" fmla="*/ 73 h 105"/>
                <a:gd name="T36" fmla="*/ 32 w 111"/>
                <a:gd name="T37" fmla="*/ 71 h 105"/>
                <a:gd name="T38" fmla="*/ 25 w 111"/>
                <a:gd name="T39" fmla="*/ 77 h 105"/>
                <a:gd name="T40" fmla="*/ 27 w 111"/>
                <a:gd name="T41" fmla="*/ 82 h 105"/>
                <a:gd name="T42" fmla="*/ 27 w 111"/>
                <a:gd name="T43" fmla="*/ 89 h 105"/>
                <a:gd name="T44" fmla="*/ 20 w 111"/>
                <a:gd name="T45" fmla="*/ 84 h 105"/>
                <a:gd name="T46" fmla="*/ 9 w 111"/>
                <a:gd name="T47" fmla="*/ 79 h 105"/>
                <a:gd name="T48" fmla="*/ 14 w 111"/>
                <a:gd name="T49" fmla="*/ 74 h 105"/>
                <a:gd name="T50" fmla="*/ 8 w 111"/>
                <a:gd name="T51" fmla="*/ 68 h 105"/>
                <a:gd name="T52" fmla="*/ 11 w 111"/>
                <a:gd name="T53" fmla="*/ 57 h 105"/>
                <a:gd name="T54" fmla="*/ 8 w 111"/>
                <a:gd name="T55" fmla="*/ 45 h 105"/>
                <a:gd name="T56" fmla="*/ 3 w 111"/>
                <a:gd name="T57" fmla="*/ 39 h 105"/>
                <a:gd name="T58" fmla="*/ 2 w 111"/>
                <a:gd name="T59" fmla="*/ 32 h 105"/>
                <a:gd name="T60" fmla="*/ 4 w 111"/>
                <a:gd name="T61" fmla="*/ 24 h 105"/>
                <a:gd name="T62" fmla="*/ 8 w 111"/>
                <a:gd name="T63" fmla="*/ 21 h 105"/>
                <a:gd name="T64" fmla="*/ 4 w 111"/>
                <a:gd name="T65" fmla="*/ 11 h 105"/>
                <a:gd name="T66" fmla="*/ 9 w 111"/>
                <a:gd name="T67" fmla="*/ 6 h 105"/>
                <a:gd name="T68" fmla="*/ 15 w 111"/>
                <a:gd name="T69" fmla="*/ 2 h 105"/>
                <a:gd name="T70" fmla="*/ 23 w 111"/>
                <a:gd name="T71" fmla="*/ 9 h 105"/>
                <a:gd name="T72" fmla="*/ 27 w 111"/>
                <a:gd name="T73" fmla="*/ 12 h 105"/>
                <a:gd name="T74" fmla="*/ 36 w 111"/>
                <a:gd name="T75" fmla="*/ 8 h 105"/>
                <a:gd name="T76" fmla="*/ 53 w 111"/>
                <a:gd name="T77" fmla="*/ 7 h 105"/>
                <a:gd name="T78" fmla="*/ 62 w 111"/>
                <a:gd name="T79" fmla="*/ 5 h 105"/>
                <a:gd name="T80" fmla="*/ 69 w 111"/>
                <a:gd name="T81" fmla="*/ 0 h 105"/>
                <a:gd name="T82" fmla="*/ 72 w 111"/>
                <a:gd name="T83" fmla="*/ 7 h 105"/>
                <a:gd name="T84" fmla="*/ 81 w 111"/>
                <a:gd name="T85" fmla="*/ 11 h 105"/>
                <a:gd name="T86" fmla="*/ 78 w 111"/>
                <a:gd name="T87" fmla="*/ 27 h 105"/>
                <a:gd name="T88" fmla="*/ 74 w 111"/>
                <a:gd name="T89" fmla="*/ 30 h 105"/>
                <a:gd name="T90" fmla="*/ 85 w 111"/>
                <a:gd name="T91" fmla="*/ 33 h 105"/>
                <a:gd name="T92" fmla="*/ 95 w 111"/>
                <a:gd name="T93" fmla="*/ 36 h 105"/>
                <a:gd name="T94" fmla="*/ 104 w 111"/>
                <a:gd name="T95" fmla="*/ 38 h 105"/>
                <a:gd name="T96" fmla="*/ 101 w 111"/>
                <a:gd name="T97" fmla="*/ 44 h 105"/>
                <a:gd name="T98" fmla="*/ 111 w 111"/>
                <a:gd name="T99" fmla="*/ 48 h 105"/>
                <a:gd name="T100" fmla="*/ 106 w 111"/>
                <a:gd name="T101" fmla="*/ 55 h 105"/>
                <a:gd name="T102" fmla="*/ 107 w 111"/>
                <a:gd name="T103" fmla="*/ 6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1" h="105">
                  <a:moveTo>
                    <a:pt x="107" y="66"/>
                  </a:moveTo>
                  <a:lnTo>
                    <a:pt x="105" y="68"/>
                  </a:lnTo>
                  <a:lnTo>
                    <a:pt x="102" y="70"/>
                  </a:lnTo>
                  <a:lnTo>
                    <a:pt x="100" y="70"/>
                  </a:lnTo>
                  <a:lnTo>
                    <a:pt x="99" y="72"/>
                  </a:lnTo>
                  <a:lnTo>
                    <a:pt x="98" y="74"/>
                  </a:lnTo>
                  <a:lnTo>
                    <a:pt x="96" y="77"/>
                  </a:lnTo>
                  <a:lnTo>
                    <a:pt x="96" y="81"/>
                  </a:lnTo>
                  <a:lnTo>
                    <a:pt x="94" y="83"/>
                  </a:lnTo>
                  <a:lnTo>
                    <a:pt x="91" y="84"/>
                  </a:lnTo>
                  <a:lnTo>
                    <a:pt x="90" y="82"/>
                  </a:lnTo>
                  <a:lnTo>
                    <a:pt x="85" y="81"/>
                  </a:lnTo>
                  <a:lnTo>
                    <a:pt x="82" y="81"/>
                  </a:lnTo>
                  <a:lnTo>
                    <a:pt x="81" y="78"/>
                  </a:lnTo>
                  <a:lnTo>
                    <a:pt x="81" y="75"/>
                  </a:lnTo>
                  <a:lnTo>
                    <a:pt x="78" y="73"/>
                  </a:lnTo>
                  <a:lnTo>
                    <a:pt x="75" y="75"/>
                  </a:lnTo>
                  <a:lnTo>
                    <a:pt x="72" y="76"/>
                  </a:lnTo>
                  <a:lnTo>
                    <a:pt x="70" y="78"/>
                  </a:lnTo>
                  <a:lnTo>
                    <a:pt x="69" y="80"/>
                  </a:lnTo>
                  <a:lnTo>
                    <a:pt x="73" y="81"/>
                  </a:lnTo>
                  <a:lnTo>
                    <a:pt x="76" y="85"/>
                  </a:lnTo>
                  <a:lnTo>
                    <a:pt x="76" y="90"/>
                  </a:lnTo>
                  <a:lnTo>
                    <a:pt x="74" y="94"/>
                  </a:lnTo>
                  <a:lnTo>
                    <a:pt x="72" y="95"/>
                  </a:lnTo>
                  <a:lnTo>
                    <a:pt x="72" y="98"/>
                  </a:lnTo>
                  <a:lnTo>
                    <a:pt x="69" y="97"/>
                  </a:lnTo>
                  <a:lnTo>
                    <a:pt x="65" y="95"/>
                  </a:lnTo>
                  <a:lnTo>
                    <a:pt x="61" y="95"/>
                  </a:lnTo>
                  <a:lnTo>
                    <a:pt x="61" y="99"/>
                  </a:lnTo>
                  <a:lnTo>
                    <a:pt x="61" y="102"/>
                  </a:lnTo>
                  <a:lnTo>
                    <a:pt x="61" y="105"/>
                  </a:lnTo>
                  <a:lnTo>
                    <a:pt x="59" y="105"/>
                  </a:lnTo>
                  <a:lnTo>
                    <a:pt x="55" y="104"/>
                  </a:lnTo>
                  <a:lnTo>
                    <a:pt x="54" y="101"/>
                  </a:lnTo>
                  <a:lnTo>
                    <a:pt x="52" y="100"/>
                  </a:lnTo>
                  <a:lnTo>
                    <a:pt x="50" y="99"/>
                  </a:lnTo>
                  <a:lnTo>
                    <a:pt x="47" y="99"/>
                  </a:lnTo>
                  <a:lnTo>
                    <a:pt x="42" y="100"/>
                  </a:lnTo>
                  <a:cubicBezTo>
                    <a:pt x="42" y="100"/>
                    <a:pt x="40" y="100"/>
                    <a:pt x="39" y="98"/>
                  </a:cubicBezTo>
                  <a:cubicBezTo>
                    <a:pt x="38" y="96"/>
                    <a:pt x="35" y="94"/>
                    <a:pt x="35" y="94"/>
                  </a:cubicBezTo>
                  <a:lnTo>
                    <a:pt x="36" y="92"/>
                  </a:lnTo>
                  <a:lnTo>
                    <a:pt x="39" y="90"/>
                  </a:lnTo>
                  <a:lnTo>
                    <a:pt x="41" y="90"/>
                  </a:lnTo>
                  <a:lnTo>
                    <a:pt x="43" y="88"/>
                  </a:lnTo>
                  <a:lnTo>
                    <a:pt x="43" y="85"/>
                  </a:lnTo>
                  <a:cubicBezTo>
                    <a:pt x="43" y="85"/>
                    <a:pt x="41" y="83"/>
                    <a:pt x="43" y="83"/>
                  </a:cubicBezTo>
                  <a:cubicBezTo>
                    <a:pt x="45" y="83"/>
                    <a:pt x="46" y="83"/>
                    <a:pt x="46" y="83"/>
                  </a:cubicBezTo>
                  <a:lnTo>
                    <a:pt x="48" y="81"/>
                  </a:lnTo>
                  <a:lnTo>
                    <a:pt x="48" y="79"/>
                  </a:lnTo>
                  <a:lnTo>
                    <a:pt x="46" y="76"/>
                  </a:lnTo>
                  <a:lnTo>
                    <a:pt x="45" y="75"/>
                  </a:lnTo>
                  <a:cubicBezTo>
                    <a:pt x="45" y="75"/>
                    <a:pt x="44" y="75"/>
                    <a:pt x="42" y="75"/>
                  </a:cubicBezTo>
                  <a:cubicBezTo>
                    <a:pt x="41" y="75"/>
                    <a:pt x="38" y="73"/>
                    <a:pt x="38" y="73"/>
                  </a:cubicBezTo>
                  <a:cubicBezTo>
                    <a:pt x="38" y="73"/>
                    <a:pt x="37" y="74"/>
                    <a:pt x="36" y="72"/>
                  </a:cubicBezTo>
                  <a:cubicBezTo>
                    <a:pt x="35" y="70"/>
                    <a:pt x="33" y="69"/>
                    <a:pt x="33" y="69"/>
                  </a:cubicBezTo>
                  <a:lnTo>
                    <a:pt x="32" y="71"/>
                  </a:lnTo>
                  <a:lnTo>
                    <a:pt x="30" y="72"/>
                  </a:lnTo>
                  <a:lnTo>
                    <a:pt x="26" y="74"/>
                  </a:lnTo>
                  <a:lnTo>
                    <a:pt x="25" y="77"/>
                  </a:lnTo>
                  <a:lnTo>
                    <a:pt x="25" y="80"/>
                  </a:lnTo>
                  <a:lnTo>
                    <a:pt x="25" y="81"/>
                  </a:lnTo>
                  <a:lnTo>
                    <a:pt x="27" y="82"/>
                  </a:lnTo>
                  <a:cubicBezTo>
                    <a:pt x="30" y="83"/>
                    <a:pt x="31" y="84"/>
                    <a:pt x="31" y="84"/>
                  </a:cubicBezTo>
                  <a:lnTo>
                    <a:pt x="29" y="86"/>
                  </a:lnTo>
                  <a:lnTo>
                    <a:pt x="27" y="89"/>
                  </a:lnTo>
                  <a:lnTo>
                    <a:pt x="26" y="89"/>
                  </a:lnTo>
                  <a:cubicBezTo>
                    <a:pt x="26" y="89"/>
                    <a:pt x="26" y="90"/>
                    <a:pt x="24" y="87"/>
                  </a:cubicBezTo>
                  <a:cubicBezTo>
                    <a:pt x="22" y="85"/>
                    <a:pt x="21" y="86"/>
                    <a:pt x="20" y="84"/>
                  </a:cubicBezTo>
                  <a:cubicBezTo>
                    <a:pt x="18" y="81"/>
                    <a:pt x="19" y="80"/>
                    <a:pt x="16" y="80"/>
                  </a:cubicBezTo>
                  <a:cubicBezTo>
                    <a:pt x="14" y="80"/>
                    <a:pt x="10" y="80"/>
                    <a:pt x="10" y="80"/>
                  </a:cubicBezTo>
                  <a:lnTo>
                    <a:pt x="9" y="79"/>
                  </a:lnTo>
                  <a:lnTo>
                    <a:pt x="10" y="78"/>
                  </a:lnTo>
                  <a:lnTo>
                    <a:pt x="12" y="76"/>
                  </a:lnTo>
                  <a:lnTo>
                    <a:pt x="14" y="74"/>
                  </a:lnTo>
                  <a:lnTo>
                    <a:pt x="15" y="72"/>
                  </a:lnTo>
                  <a:lnTo>
                    <a:pt x="13" y="69"/>
                  </a:lnTo>
                  <a:lnTo>
                    <a:pt x="8" y="68"/>
                  </a:lnTo>
                  <a:lnTo>
                    <a:pt x="6" y="64"/>
                  </a:lnTo>
                  <a:lnTo>
                    <a:pt x="9" y="61"/>
                  </a:lnTo>
                  <a:lnTo>
                    <a:pt x="11" y="57"/>
                  </a:lnTo>
                  <a:lnTo>
                    <a:pt x="12" y="47"/>
                  </a:lnTo>
                  <a:lnTo>
                    <a:pt x="8" y="47"/>
                  </a:lnTo>
                  <a:lnTo>
                    <a:pt x="8" y="45"/>
                  </a:lnTo>
                  <a:lnTo>
                    <a:pt x="11" y="43"/>
                  </a:lnTo>
                  <a:lnTo>
                    <a:pt x="9" y="41"/>
                  </a:lnTo>
                  <a:lnTo>
                    <a:pt x="3" y="39"/>
                  </a:lnTo>
                  <a:lnTo>
                    <a:pt x="0" y="38"/>
                  </a:lnTo>
                  <a:lnTo>
                    <a:pt x="0" y="35"/>
                  </a:lnTo>
                  <a:lnTo>
                    <a:pt x="2" y="32"/>
                  </a:lnTo>
                  <a:lnTo>
                    <a:pt x="2" y="29"/>
                  </a:lnTo>
                  <a:lnTo>
                    <a:pt x="1" y="25"/>
                  </a:lnTo>
                  <a:lnTo>
                    <a:pt x="4" y="24"/>
                  </a:lnTo>
                  <a:lnTo>
                    <a:pt x="4" y="22"/>
                  </a:lnTo>
                  <a:lnTo>
                    <a:pt x="8" y="24"/>
                  </a:lnTo>
                  <a:lnTo>
                    <a:pt x="8" y="21"/>
                  </a:lnTo>
                  <a:lnTo>
                    <a:pt x="7" y="18"/>
                  </a:lnTo>
                  <a:lnTo>
                    <a:pt x="4" y="14"/>
                  </a:lnTo>
                  <a:lnTo>
                    <a:pt x="4" y="11"/>
                  </a:lnTo>
                  <a:lnTo>
                    <a:pt x="6" y="10"/>
                  </a:lnTo>
                  <a:lnTo>
                    <a:pt x="8" y="9"/>
                  </a:lnTo>
                  <a:lnTo>
                    <a:pt x="9" y="6"/>
                  </a:lnTo>
                  <a:lnTo>
                    <a:pt x="9" y="1"/>
                  </a:lnTo>
                  <a:lnTo>
                    <a:pt x="11" y="1"/>
                  </a:lnTo>
                  <a:lnTo>
                    <a:pt x="15" y="2"/>
                  </a:lnTo>
                  <a:lnTo>
                    <a:pt x="16" y="4"/>
                  </a:lnTo>
                  <a:lnTo>
                    <a:pt x="21" y="6"/>
                  </a:lnTo>
                  <a:lnTo>
                    <a:pt x="23" y="9"/>
                  </a:lnTo>
                  <a:lnTo>
                    <a:pt x="23" y="13"/>
                  </a:lnTo>
                  <a:lnTo>
                    <a:pt x="24" y="13"/>
                  </a:lnTo>
                  <a:lnTo>
                    <a:pt x="27" y="12"/>
                  </a:lnTo>
                  <a:lnTo>
                    <a:pt x="31" y="12"/>
                  </a:lnTo>
                  <a:lnTo>
                    <a:pt x="36" y="9"/>
                  </a:lnTo>
                  <a:lnTo>
                    <a:pt x="36" y="8"/>
                  </a:lnTo>
                  <a:lnTo>
                    <a:pt x="38" y="9"/>
                  </a:lnTo>
                  <a:lnTo>
                    <a:pt x="49" y="9"/>
                  </a:lnTo>
                  <a:lnTo>
                    <a:pt x="53" y="7"/>
                  </a:lnTo>
                  <a:lnTo>
                    <a:pt x="55" y="8"/>
                  </a:lnTo>
                  <a:lnTo>
                    <a:pt x="58" y="7"/>
                  </a:lnTo>
                  <a:lnTo>
                    <a:pt x="62" y="5"/>
                  </a:lnTo>
                  <a:lnTo>
                    <a:pt x="65" y="3"/>
                  </a:lnTo>
                  <a:lnTo>
                    <a:pt x="66" y="0"/>
                  </a:lnTo>
                  <a:lnTo>
                    <a:pt x="69" y="0"/>
                  </a:lnTo>
                  <a:lnTo>
                    <a:pt x="70" y="2"/>
                  </a:lnTo>
                  <a:cubicBezTo>
                    <a:pt x="70" y="2"/>
                    <a:pt x="70" y="3"/>
                    <a:pt x="70" y="5"/>
                  </a:cubicBezTo>
                  <a:cubicBezTo>
                    <a:pt x="69" y="6"/>
                    <a:pt x="72" y="7"/>
                    <a:pt x="72" y="7"/>
                  </a:cubicBezTo>
                  <a:lnTo>
                    <a:pt x="76" y="7"/>
                  </a:lnTo>
                  <a:lnTo>
                    <a:pt x="81" y="9"/>
                  </a:lnTo>
                  <a:lnTo>
                    <a:pt x="81" y="11"/>
                  </a:lnTo>
                  <a:lnTo>
                    <a:pt x="81" y="19"/>
                  </a:lnTo>
                  <a:lnTo>
                    <a:pt x="81" y="25"/>
                  </a:lnTo>
                  <a:cubicBezTo>
                    <a:pt x="81" y="25"/>
                    <a:pt x="80" y="27"/>
                    <a:pt x="78" y="27"/>
                  </a:cubicBezTo>
                  <a:cubicBezTo>
                    <a:pt x="76" y="27"/>
                    <a:pt x="75" y="26"/>
                    <a:pt x="75" y="26"/>
                  </a:cubicBezTo>
                  <a:lnTo>
                    <a:pt x="74" y="27"/>
                  </a:lnTo>
                  <a:lnTo>
                    <a:pt x="74" y="30"/>
                  </a:lnTo>
                  <a:lnTo>
                    <a:pt x="77" y="30"/>
                  </a:lnTo>
                  <a:lnTo>
                    <a:pt x="82" y="31"/>
                  </a:lnTo>
                  <a:lnTo>
                    <a:pt x="85" y="33"/>
                  </a:lnTo>
                  <a:lnTo>
                    <a:pt x="89" y="35"/>
                  </a:lnTo>
                  <a:lnTo>
                    <a:pt x="93" y="37"/>
                  </a:lnTo>
                  <a:lnTo>
                    <a:pt x="95" y="36"/>
                  </a:lnTo>
                  <a:lnTo>
                    <a:pt x="99" y="35"/>
                  </a:lnTo>
                  <a:lnTo>
                    <a:pt x="103" y="36"/>
                  </a:lnTo>
                  <a:lnTo>
                    <a:pt x="104" y="38"/>
                  </a:lnTo>
                  <a:cubicBezTo>
                    <a:pt x="104" y="38"/>
                    <a:pt x="104" y="39"/>
                    <a:pt x="103" y="40"/>
                  </a:cubicBezTo>
                  <a:cubicBezTo>
                    <a:pt x="101" y="41"/>
                    <a:pt x="99" y="42"/>
                    <a:pt x="99" y="42"/>
                  </a:cubicBezTo>
                  <a:lnTo>
                    <a:pt x="101" y="44"/>
                  </a:lnTo>
                  <a:lnTo>
                    <a:pt x="103" y="44"/>
                  </a:lnTo>
                  <a:lnTo>
                    <a:pt x="107" y="45"/>
                  </a:lnTo>
                  <a:lnTo>
                    <a:pt x="111" y="48"/>
                  </a:lnTo>
                  <a:lnTo>
                    <a:pt x="110" y="50"/>
                  </a:lnTo>
                  <a:lnTo>
                    <a:pt x="108" y="52"/>
                  </a:lnTo>
                  <a:lnTo>
                    <a:pt x="106" y="55"/>
                  </a:lnTo>
                  <a:lnTo>
                    <a:pt x="108" y="57"/>
                  </a:lnTo>
                  <a:cubicBezTo>
                    <a:pt x="108" y="57"/>
                    <a:pt x="108" y="58"/>
                    <a:pt x="108" y="59"/>
                  </a:cubicBezTo>
                  <a:cubicBezTo>
                    <a:pt x="108" y="61"/>
                    <a:pt x="107" y="62"/>
                    <a:pt x="107" y="62"/>
                  </a:cubicBezTo>
                  <a:lnTo>
                    <a:pt x="106" y="65"/>
                  </a:lnTo>
                  <a:lnTo>
                    <a:pt x="107" y="66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defTabSz="1371600">
                <a:defRPr/>
              </a:pPr>
              <a:endParaRPr lang="pl-PL" sz="2700">
                <a:solidFill>
                  <a:prstClr val="white"/>
                </a:solidFill>
                <a:latin typeface="Tw Cen MT"/>
              </a:endParaRPr>
            </a:p>
          </p:txBody>
        </p:sp>
        <p:sp>
          <p:nvSpPr>
            <p:cNvPr id="20" name="Freeform 20"/>
            <p:cNvSpPr>
              <a:spLocks/>
            </p:cNvSpPr>
            <p:nvPr/>
          </p:nvSpPr>
          <p:spPr bwMode="auto">
            <a:xfrm>
              <a:off x="1695108" y="5059174"/>
              <a:ext cx="1782694" cy="1513199"/>
            </a:xfrm>
            <a:custGeom>
              <a:avLst/>
              <a:gdLst>
                <a:gd name="T0" fmla="*/ 14 w 187"/>
                <a:gd name="T1" fmla="*/ 123 h 159"/>
                <a:gd name="T2" fmla="*/ 25 w 187"/>
                <a:gd name="T3" fmla="*/ 111 h 159"/>
                <a:gd name="T4" fmla="*/ 36 w 187"/>
                <a:gd name="T5" fmla="*/ 106 h 159"/>
                <a:gd name="T6" fmla="*/ 43 w 187"/>
                <a:gd name="T7" fmla="*/ 101 h 159"/>
                <a:gd name="T8" fmla="*/ 45 w 187"/>
                <a:gd name="T9" fmla="*/ 88 h 159"/>
                <a:gd name="T10" fmla="*/ 56 w 187"/>
                <a:gd name="T11" fmla="*/ 81 h 159"/>
                <a:gd name="T12" fmla="*/ 51 w 187"/>
                <a:gd name="T13" fmla="*/ 75 h 159"/>
                <a:gd name="T14" fmla="*/ 56 w 187"/>
                <a:gd name="T15" fmla="*/ 65 h 159"/>
                <a:gd name="T16" fmla="*/ 58 w 187"/>
                <a:gd name="T17" fmla="*/ 60 h 159"/>
                <a:gd name="T18" fmla="*/ 63 w 187"/>
                <a:gd name="T19" fmla="*/ 47 h 159"/>
                <a:gd name="T20" fmla="*/ 74 w 187"/>
                <a:gd name="T21" fmla="*/ 50 h 159"/>
                <a:gd name="T22" fmla="*/ 68 w 187"/>
                <a:gd name="T23" fmla="*/ 40 h 159"/>
                <a:gd name="T24" fmla="*/ 63 w 187"/>
                <a:gd name="T25" fmla="*/ 21 h 159"/>
                <a:gd name="T26" fmla="*/ 72 w 187"/>
                <a:gd name="T27" fmla="*/ 14 h 159"/>
                <a:gd name="T28" fmla="*/ 89 w 187"/>
                <a:gd name="T29" fmla="*/ 23 h 159"/>
                <a:gd name="T30" fmla="*/ 87 w 187"/>
                <a:gd name="T31" fmla="*/ 14 h 159"/>
                <a:gd name="T32" fmla="*/ 95 w 187"/>
                <a:gd name="T33" fmla="*/ 3 h 159"/>
                <a:gd name="T34" fmla="*/ 108 w 187"/>
                <a:gd name="T35" fmla="*/ 10 h 159"/>
                <a:gd name="T36" fmla="*/ 105 w 187"/>
                <a:gd name="T37" fmla="*/ 19 h 159"/>
                <a:gd name="T38" fmla="*/ 97 w 187"/>
                <a:gd name="T39" fmla="*/ 28 h 159"/>
                <a:gd name="T40" fmla="*/ 114 w 187"/>
                <a:gd name="T41" fmla="*/ 34 h 159"/>
                <a:gd name="T42" fmla="*/ 123 w 187"/>
                <a:gd name="T43" fmla="*/ 36 h 159"/>
                <a:gd name="T44" fmla="*/ 134 w 187"/>
                <a:gd name="T45" fmla="*/ 32 h 159"/>
                <a:gd name="T46" fmla="*/ 135 w 187"/>
                <a:gd name="T47" fmla="*/ 15 h 159"/>
                <a:gd name="T48" fmla="*/ 140 w 187"/>
                <a:gd name="T49" fmla="*/ 7 h 159"/>
                <a:gd name="T50" fmla="*/ 152 w 187"/>
                <a:gd name="T51" fmla="*/ 16 h 159"/>
                <a:gd name="T52" fmla="*/ 160 w 187"/>
                <a:gd name="T53" fmla="*/ 8 h 159"/>
                <a:gd name="T54" fmla="*/ 169 w 187"/>
                <a:gd name="T55" fmla="*/ 0 h 159"/>
                <a:gd name="T56" fmla="*/ 172 w 187"/>
                <a:gd name="T57" fmla="*/ 15 h 159"/>
                <a:gd name="T58" fmla="*/ 181 w 187"/>
                <a:gd name="T59" fmla="*/ 24 h 159"/>
                <a:gd name="T60" fmla="*/ 186 w 187"/>
                <a:gd name="T61" fmla="*/ 40 h 159"/>
                <a:gd name="T62" fmla="*/ 184 w 187"/>
                <a:gd name="T63" fmla="*/ 45 h 159"/>
                <a:gd name="T64" fmla="*/ 187 w 187"/>
                <a:gd name="T65" fmla="*/ 57 h 159"/>
                <a:gd name="T66" fmla="*/ 176 w 187"/>
                <a:gd name="T67" fmla="*/ 63 h 159"/>
                <a:gd name="T68" fmla="*/ 161 w 187"/>
                <a:gd name="T69" fmla="*/ 71 h 159"/>
                <a:gd name="T70" fmla="*/ 145 w 187"/>
                <a:gd name="T71" fmla="*/ 76 h 159"/>
                <a:gd name="T72" fmla="*/ 132 w 187"/>
                <a:gd name="T73" fmla="*/ 77 h 159"/>
                <a:gd name="T74" fmla="*/ 123 w 187"/>
                <a:gd name="T75" fmla="*/ 74 h 159"/>
                <a:gd name="T76" fmla="*/ 117 w 187"/>
                <a:gd name="T77" fmla="*/ 72 h 159"/>
                <a:gd name="T78" fmla="*/ 108 w 187"/>
                <a:gd name="T79" fmla="*/ 64 h 159"/>
                <a:gd name="T80" fmla="*/ 101 w 187"/>
                <a:gd name="T81" fmla="*/ 67 h 159"/>
                <a:gd name="T82" fmla="*/ 104 w 187"/>
                <a:gd name="T83" fmla="*/ 75 h 159"/>
                <a:gd name="T84" fmla="*/ 93 w 187"/>
                <a:gd name="T85" fmla="*/ 80 h 159"/>
                <a:gd name="T86" fmla="*/ 93 w 187"/>
                <a:gd name="T87" fmla="*/ 92 h 159"/>
                <a:gd name="T88" fmla="*/ 79 w 187"/>
                <a:gd name="T89" fmla="*/ 103 h 159"/>
                <a:gd name="T90" fmla="*/ 78 w 187"/>
                <a:gd name="T91" fmla="*/ 119 h 159"/>
                <a:gd name="T92" fmla="*/ 74 w 187"/>
                <a:gd name="T93" fmla="*/ 130 h 159"/>
                <a:gd name="T94" fmla="*/ 67 w 187"/>
                <a:gd name="T95" fmla="*/ 137 h 159"/>
                <a:gd name="T96" fmla="*/ 60 w 187"/>
                <a:gd name="T97" fmla="*/ 145 h 159"/>
                <a:gd name="T98" fmla="*/ 48 w 187"/>
                <a:gd name="T99" fmla="*/ 140 h 159"/>
                <a:gd name="T100" fmla="*/ 40 w 187"/>
                <a:gd name="T101" fmla="*/ 138 h 159"/>
                <a:gd name="T102" fmla="*/ 30 w 187"/>
                <a:gd name="T103" fmla="*/ 148 h 159"/>
                <a:gd name="T104" fmla="*/ 22 w 187"/>
                <a:gd name="T105" fmla="*/ 158 h 159"/>
                <a:gd name="T106" fmla="*/ 2 w 187"/>
                <a:gd name="T107" fmla="*/ 14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87" h="159">
                  <a:moveTo>
                    <a:pt x="0" y="137"/>
                  </a:moveTo>
                  <a:lnTo>
                    <a:pt x="5" y="133"/>
                  </a:lnTo>
                  <a:lnTo>
                    <a:pt x="7" y="129"/>
                  </a:lnTo>
                  <a:lnTo>
                    <a:pt x="11" y="125"/>
                  </a:lnTo>
                  <a:lnTo>
                    <a:pt x="14" y="123"/>
                  </a:lnTo>
                  <a:lnTo>
                    <a:pt x="14" y="118"/>
                  </a:lnTo>
                  <a:lnTo>
                    <a:pt x="17" y="118"/>
                  </a:lnTo>
                  <a:lnTo>
                    <a:pt x="22" y="117"/>
                  </a:lnTo>
                  <a:lnTo>
                    <a:pt x="25" y="113"/>
                  </a:lnTo>
                  <a:lnTo>
                    <a:pt x="25" y="111"/>
                  </a:lnTo>
                  <a:lnTo>
                    <a:pt x="28" y="111"/>
                  </a:lnTo>
                  <a:lnTo>
                    <a:pt x="30" y="109"/>
                  </a:lnTo>
                  <a:lnTo>
                    <a:pt x="32" y="107"/>
                  </a:lnTo>
                  <a:lnTo>
                    <a:pt x="33" y="105"/>
                  </a:lnTo>
                  <a:lnTo>
                    <a:pt x="36" y="106"/>
                  </a:lnTo>
                  <a:lnTo>
                    <a:pt x="38" y="106"/>
                  </a:lnTo>
                  <a:lnTo>
                    <a:pt x="39" y="104"/>
                  </a:lnTo>
                  <a:lnTo>
                    <a:pt x="39" y="101"/>
                  </a:lnTo>
                  <a:lnTo>
                    <a:pt x="41" y="101"/>
                  </a:lnTo>
                  <a:lnTo>
                    <a:pt x="43" y="101"/>
                  </a:lnTo>
                  <a:lnTo>
                    <a:pt x="43" y="99"/>
                  </a:lnTo>
                  <a:lnTo>
                    <a:pt x="44" y="96"/>
                  </a:lnTo>
                  <a:lnTo>
                    <a:pt x="42" y="92"/>
                  </a:lnTo>
                  <a:lnTo>
                    <a:pt x="42" y="90"/>
                  </a:lnTo>
                  <a:lnTo>
                    <a:pt x="45" y="88"/>
                  </a:lnTo>
                  <a:lnTo>
                    <a:pt x="48" y="86"/>
                  </a:lnTo>
                  <a:lnTo>
                    <a:pt x="48" y="84"/>
                  </a:lnTo>
                  <a:lnTo>
                    <a:pt x="49" y="82"/>
                  </a:lnTo>
                  <a:lnTo>
                    <a:pt x="52" y="81"/>
                  </a:lnTo>
                  <a:lnTo>
                    <a:pt x="56" y="81"/>
                  </a:lnTo>
                  <a:lnTo>
                    <a:pt x="57" y="79"/>
                  </a:lnTo>
                  <a:lnTo>
                    <a:pt x="55" y="77"/>
                  </a:lnTo>
                  <a:lnTo>
                    <a:pt x="53" y="78"/>
                  </a:lnTo>
                  <a:lnTo>
                    <a:pt x="51" y="77"/>
                  </a:lnTo>
                  <a:lnTo>
                    <a:pt x="51" y="75"/>
                  </a:lnTo>
                  <a:lnTo>
                    <a:pt x="51" y="73"/>
                  </a:lnTo>
                  <a:lnTo>
                    <a:pt x="52" y="70"/>
                  </a:lnTo>
                  <a:lnTo>
                    <a:pt x="54" y="69"/>
                  </a:lnTo>
                  <a:lnTo>
                    <a:pt x="55" y="67"/>
                  </a:lnTo>
                  <a:lnTo>
                    <a:pt x="56" y="65"/>
                  </a:lnTo>
                  <a:lnTo>
                    <a:pt x="56" y="63"/>
                  </a:lnTo>
                  <a:lnTo>
                    <a:pt x="55" y="60"/>
                  </a:lnTo>
                  <a:lnTo>
                    <a:pt x="56" y="60"/>
                  </a:lnTo>
                  <a:lnTo>
                    <a:pt x="57" y="61"/>
                  </a:lnTo>
                  <a:lnTo>
                    <a:pt x="58" y="60"/>
                  </a:lnTo>
                  <a:lnTo>
                    <a:pt x="62" y="58"/>
                  </a:lnTo>
                  <a:lnTo>
                    <a:pt x="63" y="57"/>
                  </a:lnTo>
                  <a:lnTo>
                    <a:pt x="63" y="53"/>
                  </a:lnTo>
                  <a:lnTo>
                    <a:pt x="63" y="50"/>
                  </a:lnTo>
                  <a:lnTo>
                    <a:pt x="63" y="47"/>
                  </a:lnTo>
                  <a:lnTo>
                    <a:pt x="67" y="47"/>
                  </a:lnTo>
                  <a:lnTo>
                    <a:pt x="70" y="49"/>
                  </a:lnTo>
                  <a:lnTo>
                    <a:pt x="71" y="51"/>
                  </a:lnTo>
                  <a:lnTo>
                    <a:pt x="74" y="53"/>
                  </a:lnTo>
                  <a:lnTo>
                    <a:pt x="74" y="50"/>
                  </a:lnTo>
                  <a:lnTo>
                    <a:pt x="76" y="46"/>
                  </a:lnTo>
                  <a:lnTo>
                    <a:pt x="75" y="44"/>
                  </a:lnTo>
                  <a:lnTo>
                    <a:pt x="72" y="43"/>
                  </a:lnTo>
                  <a:lnTo>
                    <a:pt x="71" y="42"/>
                  </a:lnTo>
                  <a:lnTo>
                    <a:pt x="68" y="40"/>
                  </a:lnTo>
                  <a:lnTo>
                    <a:pt x="68" y="38"/>
                  </a:lnTo>
                  <a:lnTo>
                    <a:pt x="65" y="34"/>
                  </a:lnTo>
                  <a:lnTo>
                    <a:pt x="65" y="26"/>
                  </a:lnTo>
                  <a:lnTo>
                    <a:pt x="63" y="24"/>
                  </a:lnTo>
                  <a:lnTo>
                    <a:pt x="63" y="21"/>
                  </a:lnTo>
                  <a:lnTo>
                    <a:pt x="65" y="20"/>
                  </a:lnTo>
                  <a:lnTo>
                    <a:pt x="68" y="18"/>
                  </a:lnTo>
                  <a:lnTo>
                    <a:pt x="70" y="14"/>
                  </a:lnTo>
                  <a:lnTo>
                    <a:pt x="71" y="13"/>
                  </a:lnTo>
                  <a:lnTo>
                    <a:pt x="72" y="14"/>
                  </a:lnTo>
                  <a:cubicBezTo>
                    <a:pt x="72" y="14"/>
                    <a:pt x="76" y="14"/>
                    <a:pt x="78" y="14"/>
                  </a:cubicBezTo>
                  <a:cubicBezTo>
                    <a:pt x="81" y="14"/>
                    <a:pt x="80" y="15"/>
                    <a:pt x="82" y="18"/>
                  </a:cubicBezTo>
                  <a:cubicBezTo>
                    <a:pt x="83" y="20"/>
                    <a:pt x="84" y="19"/>
                    <a:pt x="86" y="21"/>
                  </a:cubicBezTo>
                  <a:cubicBezTo>
                    <a:pt x="88" y="24"/>
                    <a:pt x="88" y="23"/>
                    <a:pt x="88" y="23"/>
                  </a:cubicBezTo>
                  <a:lnTo>
                    <a:pt x="89" y="23"/>
                  </a:lnTo>
                  <a:lnTo>
                    <a:pt x="91" y="20"/>
                  </a:lnTo>
                  <a:lnTo>
                    <a:pt x="93" y="18"/>
                  </a:lnTo>
                  <a:cubicBezTo>
                    <a:pt x="93" y="18"/>
                    <a:pt x="92" y="17"/>
                    <a:pt x="89" y="16"/>
                  </a:cubicBezTo>
                  <a:lnTo>
                    <a:pt x="87" y="15"/>
                  </a:lnTo>
                  <a:lnTo>
                    <a:pt x="87" y="14"/>
                  </a:lnTo>
                  <a:lnTo>
                    <a:pt x="87" y="11"/>
                  </a:lnTo>
                  <a:lnTo>
                    <a:pt x="88" y="8"/>
                  </a:lnTo>
                  <a:lnTo>
                    <a:pt x="92" y="6"/>
                  </a:lnTo>
                  <a:lnTo>
                    <a:pt x="94" y="5"/>
                  </a:lnTo>
                  <a:lnTo>
                    <a:pt x="95" y="3"/>
                  </a:lnTo>
                  <a:cubicBezTo>
                    <a:pt x="95" y="3"/>
                    <a:pt x="97" y="4"/>
                    <a:pt x="98" y="6"/>
                  </a:cubicBezTo>
                  <a:cubicBezTo>
                    <a:pt x="99" y="8"/>
                    <a:pt x="100" y="7"/>
                    <a:pt x="100" y="7"/>
                  </a:cubicBezTo>
                  <a:cubicBezTo>
                    <a:pt x="100" y="7"/>
                    <a:pt x="103" y="9"/>
                    <a:pt x="104" y="9"/>
                  </a:cubicBezTo>
                  <a:cubicBezTo>
                    <a:pt x="106" y="9"/>
                    <a:pt x="107" y="9"/>
                    <a:pt x="107" y="9"/>
                  </a:cubicBezTo>
                  <a:lnTo>
                    <a:pt x="108" y="10"/>
                  </a:lnTo>
                  <a:lnTo>
                    <a:pt x="110" y="13"/>
                  </a:lnTo>
                  <a:lnTo>
                    <a:pt x="110" y="15"/>
                  </a:lnTo>
                  <a:lnTo>
                    <a:pt x="108" y="17"/>
                  </a:lnTo>
                  <a:cubicBezTo>
                    <a:pt x="108" y="17"/>
                    <a:pt x="107" y="17"/>
                    <a:pt x="105" y="17"/>
                  </a:cubicBezTo>
                  <a:cubicBezTo>
                    <a:pt x="103" y="17"/>
                    <a:pt x="105" y="19"/>
                    <a:pt x="105" y="19"/>
                  </a:cubicBezTo>
                  <a:lnTo>
                    <a:pt x="105" y="22"/>
                  </a:lnTo>
                  <a:lnTo>
                    <a:pt x="103" y="24"/>
                  </a:lnTo>
                  <a:lnTo>
                    <a:pt x="101" y="24"/>
                  </a:lnTo>
                  <a:lnTo>
                    <a:pt x="98" y="26"/>
                  </a:lnTo>
                  <a:lnTo>
                    <a:pt x="97" y="28"/>
                  </a:lnTo>
                  <a:cubicBezTo>
                    <a:pt x="97" y="28"/>
                    <a:pt x="100" y="30"/>
                    <a:pt x="101" y="32"/>
                  </a:cubicBezTo>
                  <a:cubicBezTo>
                    <a:pt x="102" y="34"/>
                    <a:pt x="104" y="34"/>
                    <a:pt x="104" y="34"/>
                  </a:cubicBezTo>
                  <a:lnTo>
                    <a:pt x="109" y="33"/>
                  </a:lnTo>
                  <a:lnTo>
                    <a:pt x="112" y="33"/>
                  </a:lnTo>
                  <a:lnTo>
                    <a:pt x="114" y="34"/>
                  </a:lnTo>
                  <a:lnTo>
                    <a:pt x="116" y="35"/>
                  </a:lnTo>
                  <a:lnTo>
                    <a:pt x="117" y="38"/>
                  </a:lnTo>
                  <a:lnTo>
                    <a:pt x="121" y="39"/>
                  </a:lnTo>
                  <a:lnTo>
                    <a:pt x="123" y="39"/>
                  </a:lnTo>
                  <a:lnTo>
                    <a:pt x="123" y="36"/>
                  </a:lnTo>
                  <a:lnTo>
                    <a:pt x="123" y="33"/>
                  </a:lnTo>
                  <a:lnTo>
                    <a:pt x="123" y="29"/>
                  </a:lnTo>
                  <a:lnTo>
                    <a:pt x="127" y="29"/>
                  </a:lnTo>
                  <a:lnTo>
                    <a:pt x="131" y="31"/>
                  </a:lnTo>
                  <a:lnTo>
                    <a:pt x="134" y="32"/>
                  </a:lnTo>
                  <a:lnTo>
                    <a:pt x="134" y="29"/>
                  </a:lnTo>
                  <a:lnTo>
                    <a:pt x="136" y="28"/>
                  </a:lnTo>
                  <a:lnTo>
                    <a:pt x="138" y="24"/>
                  </a:lnTo>
                  <a:lnTo>
                    <a:pt x="138" y="19"/>
                  </a:lnTo>
                  <a:lnTo>
                    <a:pt x="135" y="15"/>
                  </a:lnTo>
                  <a:lnTo>
                    <a:pt x="131" y="14"/>
                  </a:lnTo>
                  <a:lnTo>
                    <a:pt x="132" y="12"/>
                  </a:lnTo>
                  <a:lnTo>
                    <a:pt x="134" y="10"/>
                  </a:lnTo>
                  <a:lnTo>
                    <a:pt x="137" y="9"/>
                  </a:lnTo>
                  <a:lnTo>
                    <a:pt x="140" y="7"/>
                  </a:lnTo>
                  <a:lnTo>
                    <a:pt x="143" y="9"/>
                  </a:lnTo>
                  <a:lnTo>
                    <a:pt x="143" y="12"/>
                  </a:lnTo>
                  <a:lnTo>
                    <a:pt x="144" y="15"/>
                  </a:lnTo>
                  <a:lnTo>
                    <a:pt x="147" y="15"/>
                  </a:lnTo>
                  <a:lnTo>
                    <a:pt x="152" y="16"/>
                  </a:lnTo>
                  <a:lnTo>
                    <a:pt x="153" y="18"/>
                  </a:lnTo>
                  <a:lnTo>
                    <a:pt x="156" y="17"/>
                  </a:lnTo>
                  <a:lnTo>
                    <a:pt x="158" y="15"/>
                  </a:lnTo>
                  <a:lnTo>
                    <a:pt x="158" y="11"/>
                  </a:lnTo>
                  <a:lnTo>
                    <a:pt x="160" y="8"/>
                  </a:lnTo>
                  <a:lnTo>
                    <a:pt x="161" y="6"/>
                  </a:lnTo>
                  <a:lnTo>
                    <a:pt x="162" y="4"/>
                  </a:lnTo>
                  <a:lnTo>
                    <a:pt x="164" y="4"/>
                  </a:lnTo>
                  <a:lnTo>
                    <a:pt x="167" y="2"/>
                  </a:lnTo>
                  <a:lnTo>
                    <a:pt x="169" y="0"/>
                  </a:lnTo>
                  <a:lnTo>
                    <a:pt x="171" y="0"/>
                  </a:lnTo>
                  <a:lnTo>
                    <a:pt x="171" y="0"/>
                  </a:lnTo>
                  <a:lnTo>
                    <a:pt x="170" y="5"/>
                  </a:lnTo>
                  <a:cubicBezTo>
                    <a:pt x="170" y="5"/>
                    <a:pt x="170" y="10"/>
                    <a:pt x="170" y="12"/>
                  </a:cubicBezTo>
                  <a:cubicBezTo>
                    <a:pt x="170" y="14"/>
                    <a:pt x="172" y="15"/>
                    <a:pt x="172" y="15"/>
                  </a:cubicBezTo>
                  <a:lnTo>
                    <a:pt x="175" y="18"/>
                  </a:lnTo>
                  <a:lnTo>
                    <a:pt x="178" y="19"/>
                  </a:lnTo>
                  <a:lnTo>
                    <a:pt x="178" y="21"/>
                  </a:lnTo>
                  <a:lnTo>
                    <a:pt x="179" y="24"/>
                  </a:lnTo>
                  <a:lnTo>
                    <a:pt x="181" y="24"/>
                  </a:lnTo>
                  <a:lnTo>
                    <a:pt x="184" y="26"/>
                  </a:lnTo>
                  <a:lnTo>
                    <a:pt x="184" y="31"/>
                  </a:lnTo>
                  <a:cubicBezTo>
                    <a:pt x="184" y="31"/>
                    <a:pt x="185" y="33"/>
                    <a:pt x="186" y="35"/>
                  </a:cubicBezTo>
                  <a:lnTo>
                    <a:pt x="186" y="39"/>
                  </a:lnTo>
                  <a:lnTo>
                    <a:pt x="186" y="40"/>
                  </a:lnTo>
                  <a:lnTo>
                    <a:pt x="187" y="40"/>
                  </a:lnTo>
                  <a:lnTo>
                    <a:pt x="183" y="40"/>
                  </a:lnTo>
                  <a:lnTo>
                    <a:pt x="182" y="42"/>
                  </a:lnTo>
                  <a:lnTo>
                    <a:pt x="182" y="43"/>
                  </a:lnTo>
                  <a:lnTo>
                    <a:pt x="184" y="45"/>
                  </a:lnTo>
                  <a:lnTo>
                    <a:pt x="185" y="46"/>
                  </a:lnTo>
                  <a:lnTo>
                    <a:pt x="185" y="48"/>
                  </a:lnTo>
                  <a:lnTo>
                    <a:pt x="186" y="51"/>
                  </a:lnTo>
                  <a:lnTo>
                    <a:pt x="187" y="55"/>
                  </a:lnTo>
                  <a:lnTo>
                    <a:pt x="187" y="57"/>
                  </a:lnTo>
                  <a:lnTo>
                    <a:pt x="186" y="58"/>
                  </a:lnTo>
                  <a:cubicBezTo>
                    <a:pt x="186" y="58"/>
                    <a:pt x="185" y="59"/>
                    <a:pt x="183" y="60"/>
                  </a:cubicBezTo>
                  <a:cubicBezTo>
                    <a:pt x="181" y="60"/>
                    <a:pt x="181" y="61"/>
                    <a:pt x="181" y="61"/>
                  </a:cubicBezTo>
                  <a:cubicBezTo>
                    <a:pt x="181" y="61"/>
                    <a:pt x="180" y="61"/>
                    <a:pt x="178" y="62"/>
                  </a:cubicBezTo>
                  <a:cubicBezTo>
                    <a:pt x="177" y="63"/>
                    <a:pt x="176" y="63"/>
                    <a:pt x="176" y="63"/>
                  </a:cubicBezTo>
                  <a:cubicBezTo>
                    <a:pt x="176" y="63"/>
                    <a:pt x="173" y="65"/>
                    <a:pt x="172" y="65"/>
                  </a:cubicBezTo>
                  <a:cubicBezTo>
                    <a:pt x="171" y="66"/>
                    <a:pt x="170" y="66"/>
                    <a:pt x="170" y="66"/>
                  </a:cubicBezTo>
                  <a:cubicBezTo>
                    <a:pt x="170" y="66"/>
                    <a:pt x="168" y="67"/>
                    <a:pt x="166" y="68"/>
                  </a:cubicBezTo>
                  <a:cubicBezTo>
                    <a:pt x="164" y="69"/>
                    <a:pt x="165" y="69"/>
                    <a:pt x="164" y="69"/>
                  </a:cubicBezTo>
                  <a:cubicBezTo>
                    <a:pt x="163" y="70"/>
                    <a:pt x="162" y="70"/>
                    <a:pt x="161" y="71"/>
                  </a:cubicBezTo>
                  <a:cubicBezTo>
                    <a:pt x="159" y="72"/>
                    <a:pt x="159" y="72"/>
                    <a:pt x="159" y="72"/>
                  </a:cubicBezTo>
                  <a:cubicBezTo>
                    <a:pt x="159" y="72"/>
                    <a:pt x="157" y="73"/>
                    <a:pt x="156" y="73"/>
                  </a:cubicBezTo>
                  <a:cubicBezTo>
                    <a:pt x="155" y="74"/>
                    <a:pt x="153" y="74"/>
                    <a:pt x="152" y="75"/>
                  </a:cubicBezTo>
                  <a:cubicBezTo>
                    <a:pt x="151" y="75"/>
                    <a:pt x="150" y="76"/>
                    <a:pt x="150" y="76"/>
                  </a:cubicBezTo>
                  <a:lnTo>
                    <a:pt x="145" y="76"/>
                  </a:lnTo>
                  <a:lnTo>
                    <a:pt x="142" y="78"/>
                  </a:lnTo>
                  <a:lnTo>
                    <a:pt x="136" y="80"/>
                  </a:lnTo>
                  <a:cubicBezTo>
                    <a:pt x="136" y="80"/>
                    <a:pt x="135" y="80"/>
                    <a:pt x="134" y="80"/>
                  </a:cubicBezTo>
                  <a:cubicBezTo>
                    <a:pt x="133" y="80"/>
                    <a:pt x="132" y="79"/>
                    <a:pt x="132" y="79"/>
                  </a:cubicBezTo>
                  <a:lnTo>
                    <a:pt x="132" y="77"/>
                  </a:lnTo>
                  <a:lnTo>
                    <a:pt x="131" y="75"/>
                  </a:lnTo>
                  <a:lnTo>
                    <a:pt x="129" y="72"/>
                  </a:lnTo>
                  <a:cubicBezTo>
                    <a:pt x="129" y="72"/>
                    <a:pt x="128" y="72"/>
                    <a:pt x="127" y="72"/>
                  </a:cubicBezTo>
                  <a:cubicBezTo>
                    <a:pt x="126" y="72"/>
                    <a:pt x="126" y="72"/>
                    <a:pt x="126" y="72"/>
                  </a:cubicBezTo>
                  <a:cubicBezTo>
                    <a:pt x="126" y="72"/>
                    <a:pt x="124" y="73"/>
                    <a:pt x="123" y="74"/>
                  </a:cubicBezTo>
                  <a:cubicBezTo>
                    <a:pt x="122" y="74"/>
                    <a:pt x="122" y="75"/>
                    <a:pt x="122" y="75"/>
                  </a:cubicBezTo>
                  <a:lnTo>
                    <a:pt x="120" y="76"/>
                  </a:lnTo>
                  <a:lnTo>
                    <a:pt x="119" y="76"/>
                  </a:lnTo>
                  <a:lnTo>
                    <a:pt x="118" y="73"/>
                  </a:lnTo>
                  <a:lnTo>
                    <a:pt x="117" y="72"/>
                  </a:lnTo>
                  <a:lnTo>
                    <a:pt x="116" y="70"/>
                  </a:lnTo>
                  <a:lnTo>
                    <a:pt x="114" y="70"/>
                  </a:lnTo>
                  <a:lnTo>
                    <a:pt x="112" y="68"/>
                  </a:lnTo>
                  <a:lnTo>
                    <a:pt x="110" y="67"/>
                  </a:lnTo>
                  <a:lnTo>
                    <a:pt x="108" y="64"/>
                  </a:lnTo>
                  <a:lnTo>
                    <a:pt x="106" y="62"/>
                  </a:lnTo>
                  <a:lnTo>
                    <a:pt x="104" y="62"/>
                  </a:lnTo>
                  <a:lnTo>
                    <a:pt x="103" y="63"/>
                  </a:lnTo>
                  <a:lnTo>
                    <a:pt x="102" y="65"/>
                  </a:lnTo>
                  <a:lnTo>
                    <a:pt x="101" y="67"/>
                  </a:lnTo>
                  <a:lnTo>
                    <a:pt x="101" y="69"/>
                  </a:lnTo>
                  <a:lnTo>
                    <a:pt x="101" y="70"/>
                  </a:lnTo>
                  <a:cubicBezTo>
                    <a:pt x="101" y="70"/>
                    <a:pt x="102" y="71"/>
                    <a:pt x="103" y="71"/>
                  </a:cubicBezTo>
                  <a:cubicBezTo>
                    <a:pt x="104" y="72"/>
                    <a:pt x="104" y="72"/>
                    <a:pt x="105" y="73"/>
                  </a:cubicBezTo>
                  <a:lnTo>
                    <a:pt x="104" y="75"/>
                  </a:lnTo>
                  <a:lnTo>
                    <a:pt x="104" y="77"/>
                  </a:lnTo>
                  <a:lnTo>
                    <a:pt x="100" y="77"/>
                  </a:lnTo>
                  <a:lnTo>
                    <a:pt x="95" y="77"/>
                  </a:lnTo>
                  <a:lnTo>
                    <a:pt x="95" y="78"/>
                  </a:lnTo>
                  <a:lnTo>
                    <a:pt x="93" y="80"/>
                  </a:lnTo>
                  <a:lnTo>
                    <a:pt x="93" y="82"/>
                  </a:lnTo>
                  <a:lnTo>
                    <a:pt x="92" y="84"/>
                  </a:lnTo>
                  <a:lnTo>
                    <a:pt x="94" y="86"/>
                  </a:lnTo>
                  <a:cubicBezTo>
                    <a:pt x="94" y="86"/>
                    <a:pt x="94" y="88"/>
                    <a:pt x="94" y="89"/>
                  </a:cubicBezTo>
                  <a:cubicBezTo>
                    <a:pt x="94" y="89"/>
                    <a:pt x="93" y="92"/>
                    <a:pt x="93" y="92"/>
                  </a:cubicBezTo>
                  <a:lnTo>
                    <a:pt x="90" y="96"/>
                  </a:lnTo>
                  <a:lnTo>
                    <a:pt x="88" y="98"/>
                  </a:lnTo>
                  <a:lnTo>
                    <a:pt x="84" y="100"/>
                  </a:lnTo>
                  <a:lnTo>
                    <a:pt x="81" y="100"/>
                  </a:lnTo>
                  <a:lnTo>
                    <a:pt x="79" y="103"/>
                  </a:lnTo>
                  <a:lnTo>
                    <a:pt x="78" y="106"/>
                  </a:lnTo>
                  <a:lnTo>
                    <a:pt x="78" y="108"/>
                  </a:lnTo>
                  <a:lnTo>
                    <a:pt x="78" y="112"/>
                  </a:lnTo>
                  <a:lnTo>
                    <a:pt x="78" y="116"/>
                  </a:lnTo>
                  <a:cubicBezTo>
                    <a:pt x="78" y="116"/>
                    <a:pt x="78" y="118"/>
                    <a:pt x="78" y="119"/>
                  </a:cubicBezTo>
                  <a:cubicBezTo>
                    <a:pt x="78" y="120"/>
                    <a:pt x="78" y="120"/>
                    <a:pt x="77" y="121"/>
                  </a:cubicBezTo>
                  <a:cubicBezTo>
                    <a:pt x="76" y="122"/>
                    <a:pt x="77" y="123"/>
                    <a:pt x="77" y="123"/>
                  </a:cubicBezTo>
                  <a:lnTo>
                    <a:pt x="76" y="124"/>
                  </a:lnTo>
                  <a:lnTo>
                    <a:pt x="76" y="128"/>
                  </a:lnTo>
                  <a:lnTo>
                    <a:pt x="74" y="130"/>
                  </a:lnTo>
                  <a:cubicBezTo>
                    <a:pt x="74" y="130"/>
                    <a:pt x="73" y="130"/>
                    <a:pt x="72" y="131"/>
                  </a:cubicBezTo>
                  <a:cubicBezTo>
                    <a:pt x="71" y="131"/>
                    <a:pt x="71" y="131"/>
                    <a:pt x="70" y="132"/>
                  </a:cubicBezTo>
                  <a:cubicBezTo>
                    <a:pt x="68" y="133"/>
                    <a:pt x="69" y="133"/>
                    <a:pt x="68" y="133"/>
                  </a:cubicBezTo>
                  <a:cubicBezTo>
                    <a:pt x="67" y="134"/>
                    <a:pt x="67" y="135"/>
                    <a:pt x="67" y="135"/>
                  </a:cubicBezTo>
                  <a:cubicBezTo>
                    <a:pt x="67" y="135"/>
                    <a:pt x="67" y="136"/>
                    <a:pt x="67" y="137"/>
                  </a:cubicBezTo>
                  <a:cubicBezTo>
                    <a:pt x="67" y="138"/>
                    <a:pt x="67" y="138"/>
                    <a:pt x="67" y="138"/>
                  </a:cubicBezTo>
                  <a:cubicBezTo>
                    <a:pt x="67" y="138"/>
                    <a:pt x="67" y="139"/>
                    <a:pt x="67" y="140"/>
                  </a:cubicBezTo>
                  <a:cubicBezTo>
                    <a:pt x="67" y="141"/>
                    <a:pt x="66" y="142"/>
                    <a:pt x="66" y="142"/>
                  </a:cubicBezTo>
                  <a:cubicBezTo>
                    <a:pt x="66" y="142"/>
                    <a:pt x="64" y="143"/>
                    <a:pt x="63" y="144"/>
                  </a:cubicBezTo>
                  <a:cubicBezTo>
                    <a:pt x="62" y="144"/>
                    <a:pt x="62" y="145"/>
                    <a:pt x="60" y="145"/>
                  </a:cubicBezTo>
                  <a:cubicBezTo>
                    <a:pt x="58" y="145"/>
                    <a:pt x="58" y="145"/>
                    <a:pt x="58" y="145"/>
                  </a:cubicBezTo>
                  <a:cubicBezTo>
                    <a:pt x="58" y="145"/>
                    <a:pt x="53" y="145"/>
                    <a:pt x="52" y="145"/>
                  </a:cubicBezTo>
                  <a:cubicBezTo>
                    <a:pt x="51" y="145"/>
                    <a:pt x="51" y="144"/>
                    <a:pt x="51" y="144"/>
                  </a:cubicBezTo>
                  <a:lnTo>
                    <a:pt x="49" y="142"/>
                  </a:lnTo>
                  <a:lnTo>
                    <a:pt x="48" y="140"/>
                  </a:lnTo>
                  <a:lnTo>
                    <a:pt x="48" y="137"/>
                  </a:lnTo>
                  <a:lnTo>
                    <a:pt x="46" y="137"/>
                  </a:lnTo>
                  <a:lnTo>
                    <a:pt x="45" y="137"/>
                  </a:lnTo>
                  <a:lnTo>
                    <a:pt x="42" y="137"/>
                  </a:lnTo>
                  <a:lnTo>
                    <a:pt x="40" y="138"/>
                  </a:lnTo>
                  <a:cubicBezTo>
                    <a:pt x="40" y="138"/>
                    <a:pt x="39" y="139"/>
                    <a:pt x="37" y="140"/>
                  </a:cubicBezTo>
                  <a:cubicBezTo>
                    <a:pt x="35" y="141"/>
                    <a:pt x="35" y="141"/>
                    <a:pt x="34" y="142"/>
                  </a:cubicBezTo>
                  <a:cubicBezTo>
                    <a:pt x="33" y="143"/>
                    <a:pt x="33" y="144"/>
                    <a:pt x="33" y="144"/>
                  </a:cubicBezTo>
                  <a:lnTo>
                    <a:pt x="31" y="145"/>
                  </a:lnTo>
                  <a:cubicBezTo>
                    <a:pt x="31" y="145"/>
                    <a:pt x="30" y="147"/>
                    <a:pt x="30" y="148"/>
                  </a:cubicBezTo>
                  <a:cubicBezTo>
                    <a:pt x="30" y="149"/>
                    <a:pt x="28" y="151"/>
                    <a:pt x="28" y="151"/>
                  </a:cubicBezTo>
                  <a:lnTo>
                    <a:pt x="28" y="156"/>
                  </a:lnTo>
                  <a:lnTo>
                    <a:pt x="27" y="159"/>
                  </a:lnTo>
                  <a:lnTo>
                    <a:pt x="25" y="159"/>
                  </a:lnTo>
                  <a:lnTo>
                    <a:pt x="22" y="158"/>
                  </a:lnTo>
                  <a:lnTo>
                    <a:pt x="18" y="154"/>
                  </a:lnTo>
                  <a:lnTo>
                    <a:pt x="13" y="150"/>
                  </a:lnTo>
                  <a:lnTo>
                    <a:pt x="10" y="148"/>
                  </a:lnTo>
                  <a:lnTo>
                    <a:pt x="6" y="144"/>
                  </a:lnTo>
                  <a:lnTo>
                    <a:pt x="2" y="141"/>
                  </a:lnTo>
                  <a:lnTo>
                    <a:pt x="1" y="139"/>
                  </a:lnTo>
                  <a:lnTo>
                    <a:pt x="0" y="137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defTabSz="1371600">
                <a:defRPr/>
              </a:pPr>
              <a:endParaRPr lang="pl-PL" sz="2700">
                <a:solidFill>
                  <a:prstClr val="white"/>
                </a:solidFill>
                <a:latin typeface="Tw Cen MT"/>
              </a:endParaRPr>
            </a:p>
          </p:txBody>
        </p:sp>
        <p:sp>
          <p:nvSpPr>
            <p:cNvPr id="21" name="Freeform 21"/>
            <p:cNvSpPr>
              <a:spLocks/>
            </p:cNvSpPr>
            <p:nvPr/>
          </p:nvSpPr>
          <p:spPr bwMode="auto">
            <a:xfrm>
              <a:off x="1541428" y="2681813"/>
              <a:ext cx="713760" cy="1706449"/>
            </a:xfrm>
            <a:custGeom>
              <a:avLst/>
              <a:gdLst>
                <a:gd name="T0" fmla="*/ 6 w 75"/>
                <a:gd name="T1" fmla="*/ 0 h 179"/>
                <a:gd name="T2" fmla="*/ 38 w 75"/>
                <a:gd name="T3" fmla="*/ 19 h 179"/>
                <a:gd name="T4" fmla="*/ 49 w 75"/>
                <a:gd name="T5" fmla="*/ 40 h 179"/>
                <a:gd name="T6" fmla="*/ 57 w 75"/>
                <a:gd name="T7" fmla="*/ 45 h 179"/>
                <a:gd name="T8" fmla="*/ 69 w 75"/>
                <a:gd name="T9" fmla="*/ 50 h 179"/>
                <a:gd name="T10" fmla="*/ 69 w 75"/>
                <a:gd name="T11" fmla="*/ 72 h 179"/>
                <a:gd name="T12" fmla="*/ 75 w 75"/>
                <a:gd name="T13" fmla="*/ 89 h 179"/>
                <a:gd name="T14" fmla="*/ 70 w 75"/>
                <a:gd name="T15" fmla="*/ 89 h 179"/>
                <a:gd name="T16" fmla="*/ 67 w 75"/>
                <a:gd name="T17" fmla="*/ 87 h 179"/>
                <a:gd name="T18" fmla="*/ 61 w 75"/>
                <a:gd name="T19" fmla="*/ 87 h 179"/>
                <a:gd name="T20" fmla="*/ 54 w 75"/>
                <a:gd name="T21" fmla="*/ 87 h 179"/>
                <a:gd name="T22" fmla="*/ 57 w 75"/>
                <a:gd name="T23" fmla="*/ 92 h 179"/>
                <a:gd name="T24" fmla="*/ 57 w 75"/>
                <a:gd name="T25" fmla="*/ 98 h 179"/>
                <a:gd name="T26" fmla="*/ 53 w 75"/>
                <a:gd name="T27" fmla="*/ 98 h 179"/>
                <a:gd name="T28" fmla="*/ 44 w 75"/>
                <a:gd name="T29" fmla="*/ 101 h 179"/>
                <a:gd name="T30" fmla="*/ 36 w 75"/>
                <a:gd name="T31" fmla="*/ 102 h 179"/>
                <a:gd name="T32" fmla="*/ 29 w 75"/>
                <a:gd name="T33" fmla="*/ 99 h 179"/>
                <a:gd name="T34" fmla="*/ 31 w 75"/>
                <a:gd name="T35" fmla="*/ 106 h 179"/>
                <a:gd name="T36" fmla="*/ 32 w 75"/>
                <a:gd name="T37" fmla="*/ 111 h 179"/>
                <a:gd name="T38" fmla="*/ 29 w 75"/>
                <a:gd name="T39" fmla="*/ 116 h 179"/>
                <a:gd name="T40" fmla="*/ 32 w 75"/>
                <a:gd name="T41" fmla="*/ 118 h 179"/>
                <a:gd name="T42" fmla="*/ 34 w 75"/>
                <a:gd name="T43" fmla="*/ 128 h 179"/>
                <a:gd name="T44" fmla="*/ 33 w 75"/>
                <a:gd name="T45" fmla="*/ 137 h 179"/>
                <a:gd name="T46" fmla="*/ 48 w 75"/>
                <a:gd name="T47" fmla="*/ 138 h 179"/>
                <a:gd name="T48" fmla="*/ 55 w 75"/>
                <a:gd name="T49" fmla="*/ 141 h 179"/>
                <a:gd name="T50" fmla="*/ 48 w 75"/>
                <a:gd name="T51" fmla="*/ 147 h 179"/>
                <a:gd name="T52" fmla="*/ 39 w 75"/>
                <a:gd name="T53" fmla="*/ 159 h 179"/>
                <a:gd name="T54" fmla="*/ 33 w 75"/>
                <a:gd name="T55" fmla="*/ 175 h 179"/>
                <a:gd name="T56" fmla="*/ 25 w 75"/>
                <a:gd name="T57" fmla="*/ 178 h 179"/>
                <a:gd name="T58" fmla="*/ 23 w 75"/>
                <a:gd name="T59" fmla="*/ 173 h 179"/>
                <a:gd name="T60" fmla="*/ 22 w 75"/>
                <a:gd name="T61" fmla="*/ 172 h 179"/>
                <a:gd name="T62" fmla="*/ 21 w 75"/>
                <a:gd name="T63" fmla="*/ 164 h 179"/>
                <a:gd name="T64" fmla="*/ 21 w 75"/>
                <a:gd name="T65" fmla="*/ 158 h 179"/>
                <a:gd name="T66" fmla="*/ 21 w 75"/>
                <a:gd name="T67" fmla="*/ 152 h 179"/>
                <a:gd name="T68" fmla="*/ 19 w 75"/>
                <a:gd name="T69" fmla="*/ 146 h 179"/>
                <a:gd name="T70" fmla="*/ 19 w 75"/>
                <a:gd name="T71" fmla="*/ 139 h 179"/>
                <a:gd name="T72" fmla="*/ 16 w 75"/>
                <a:gd name="T73" fmla="*/ 129 h 179"/>
                <a:gd name="T74" fmla="*/ 17 w 75"/>
                <a:gd name="T75" fmla="*/ 118 h 179"/>
                <a:gd name="T76" fmla="*/ 16 w 75"/>
                <a:gd name="T77" fmla="*/ 113 h 179"/>
                <a:gd name="T78" fmla="*/ 13 w 75"/>
                <a:gd name="T79" fmla="*/ 99 h 179"/>
                <a:gd name="T80" fmla="*/ 8 w 75"/>
                <a:gd name="T81" fmla="*/ 96 h 179"/>
                <a:gd name="T82" fmla="*/ 7 w 75"/>
                <a:gd name="T83" fmla="*/ 91 h 179"/>
                <a:gd name="T84" fmla="*/ 7 w 75"/>
                <a:gd name="T85" fmla="*/ 86 h 179"/>
                <a:gd name="T86" fmla="*/ 5 w 75"/>
                <a:gd name="T87" fmla="*/ 82 h 179"/>
                <a:gd name="T88" fmla="*/ 5 w 75"/>
                <a:gd name="T89" fmla="*/ 78 h 179"/>
                <a:gd name="T90" fmla="*/ 6 w 75"/>
                <a:gd name="T91" fmla="*/ 75 h 179"/>
                <a:gd name="T92" fmla="*/ 7 w 75"/>
                <a:gd name="T93" fmla="*/ 70 h 179"/>
                <a:gd name="T94" fmla="*/ 8 w 75"/>
                <a:gd name="T95" fmla="*/ 60 h 179"/>
                <a:gd name="T96" fmla="*/ 7 w 75"/>
                <a:gd name="T97" fmla="*/ 56 h 179"/>
                <a:gd name="T98" fmla="*/ 4 w 75"/>
                <a:gd name="T99" fmla="*/ 53 h 179"/>
                <a:gd name="T100" fmla="*/ 3 w 75"/>
                <a:gd name="T101" fmla="*/ 47 h 179"/>
                <a:gd name="T102" fmla="*/ 0 w 75"/>
                <a:gd name="T103" fmla="*/ 38 h 179"/>
                <a:gd name="T104" fmla="*/ 3 w 75"/>
                <a:gd name="T105" fmla="*/ 35 h 179"/>
                <a:gd name="T106" fmla="*/ 3 w 75"/>
                <a:gd name="T107" fmla="*/ 32 h 179"/>
                <a:gd name="T108" fmla="*/ 0 w 75"/>
                <a:gd name="T109" fmla="*/ 27 h 179"/>
                <a:gd name="T110" fmla="*/ 1 w 75"/>
                <a:gd name="T111" fmla="*/ 21 h 179"/>
                <a:gd name="T112" fmla="*/ 1 w 75"/>
                <a:gd name="T113" fmla="*/ 13 h 179"/>
                <a:gd name="T114" fmla="*/ 0 w 75"/>
                <a:gd name="T115" fmla="*/ 8 h 179"/>
                <a:gd name="T116" fmla="*/ 3 w 75"/>
                <a:gd name="T117" fmla="*/ 5 h 179"/>
                <a:gd name="T118" fmla="*/ 5 w 75"/>
                <a:gd name="T119" fmla="*/ 2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5" h="179">
                  <a:moveTo>
                    <a:pt x="5" y="0"/>
                  </a:moveTo>
                  <a:lnTo>
                    <a:pt x="6" y="0"/>
                  </a:lnTo>
                  <a:lnTo>
                    <a:pt x="24" y="1"/>
                  </a:lnTo>
                  <a:lnTo>
                    <a:pt x="38" y="19"/>
                  </a:lnTo>
                  <a:lnTo>
                    <a:pt x="48" y="29"/>
                  </a:lnTo>
                  <a:lnTo>
                    <a:pt x="49" y="40"/>
                  </a:lnTo>
                  <a:lnTo>
                    <a:pt x="52" y="43"/>
                  </a:lnTo>
                  <a:lnTo>
                    <a:pt x="57" y="45"/>
                  </a:lnTo>
                  <a:lnTo>
                    <a:pt x="59" y="49"/>
                  </a:lnTo>
                  <a:lnTo>
                    <a:pt x="69" y="50"/>
                  </a:lnTo>
                  <a:lnTo>
                    <a:pt x="69" y="58"/>
                  </a:lnTo>
                  <a:lnTo>
                    <a:pt x="69" y="72"/>
                  </a:lnTo>
                  <a:lnTo>
                    <a:pt x="75" y="87"/>
                  </a:lnTo>
                  <a:lnTo>
                    <a:pt x="75" y="89"/>
                  </a:lnTo>
                  <a:lnTo>
                    <a:pt x="72" y="91"/>
                  </a:lnTo>
                  <a:lnTo>
                    <a:pt x="70" y="89"/>
                  </a:lnTo>
                  <a:cubicBezTo>
                    <a:pt x="69" y="91"/>
                    <a:pt x="67" y="91"/>
                    <a:pt x="67" y="91"/>
                  </a:cubicBezTo>
                  <a:lnTo>
                    <a:pt x="67" y="87"/>
                  </a:lnTo>
                  <a:lnTo>
                    <a:pt x="63" y="87"/>
                  </a:lnTo>
                  <a:lnTo>
                    <a:pt x="61" y="87"/>
                  </a:lnTo>
                  <a:lnTo>
                    <a:pt x="58" y="87"/>
                  </a:lnTo>
                  <a:lnTo>
                    <a:pt x="54" y="87"/>
                  </a:lnTo>
                  <a:lnTo>
                    <a:pt x="54" y="89"/>
                  </a:lnTo>
                  <a:lnTo>
                    <a:pt x="57" y="92"/>
                  </a:lnTo>
                  <a:lnTo>
                    <a:pt x="57" y="94"/>
                  </a:lnTo>
                  <a:lnTo>
                    <a:pt x="57" y="98"/>
                  </a:lnTo>
                  <a:lnTo>
                    <a:pt x="56" y="100"/>
                  </a:lnTo>
                  <a:lnTo>
                    <a:pt x="53" y="98"/>
                  </a:lnTo>
                  <a:lnTo>
                    <a:pt x="47" y="99"/>
                  </a:lnTo>
                  <a:lnTo>
                    <a:pt x="44" y="101"/>
                  </a:lnTo>
                  <a:lnTo>
                    <a:pt x="39" y="102"/>
                  </a:lnTo>
                  <a:lnTo>
                    <a:pt x="36" y="102"/>
                  </a:lnTo>
                  <a:lnTo>
                    <a:pt x="34" y="100"/>
                  </a:lnTo>
                  <a:lnTo>
                    <a:pt x="29" y="99"/>
                  </a:lnTo>
                  <a:lnTo>
                    <a:pt x="29" y="104"/>
                  </a:lnTo>
                  <a:lnTo>
                    <a:pt x="31" y="106"/>
                  </a:lnTo>
                  <a:lnTo>
                    <a:pt x="34" y="108"/>
                  </a:lnTo>
                  <a:lnTo>
                    <a:pt x="32" y="111"/>
                  </a:lnTo>
                  <a:lnTo>
                    <a:pt x="33" y="114"/>
                  </a:lnTo>
                  <a:lnTo>
                    <a:pt x="29" y="116"/>
                  </a:lnTo>
                  <a:lnTo>
                    <a:pt x="29" y="118"/>
                  </a:lnTo>
                  <a:lnTo>
                    <a:pt x="32" y="118"/>
                  </a:lnTo>
                  <a:lnTo>
                    <a:pt x="34" y="125"/>
                  </a:lnTo>
                  <a:lnTo>
                    <a:pt x="34" y="128"/>
                  </a:lnTo>
                  <a:lnTo>
                    <a:pt x="32" y="132"/>
                  </a:lnTo>
                  <a:lnTo>
                    <a:pt x="33" y="137"/>
                  </a:lnTo>
                  <a:lnTo>
                    <a:pt x="40" y="135"/>
                  </a:lnTo>
                  <a:lnTo>
                    <a:pt x="48" y="138"/>
                  </a:lnTo>
                  <a:lnTo>
                    <a:pt x="52" y="140"/>
                  </a:lnTo>
                  <a:lnTo>
                    <a:pt x="55" y="141"/>
                  </a:lnTo>
                  <a:lnTo>
                    <a:pt x="52" y="146"/>
                  </a:lnTo>
                  <a:lnTo>
                    <a:pt x="48" y="147"/>
                  </a:lnTo>
                  <a:lnTo>
                    <a:pt x="45" y="154"/>
                  </a:lnTo>
                  <a:lnTo>
                    <a:pt x="39" y="159"/>
                  </a:lnTo>
                  <a:lnTo>
                    <a:pt x="35" y="169"/>
                  </a:lnTo>
                  <a:lnTo>
                    <a:pt x="33" y="175"/>
                  </a:lnTo>
                  <a:lnTo>
                    <a:pt x="26" y="179"/>
                  </a:lnTo>
                  <a:lnTo>
                    <a:pt x="25" y="178"/>
                  </a:lnTo>
                  <a:lnTo>
                    <a:pt x="23" y="176"/>
                  </a:lnTo>
                  <a:lnTo>
                    <a:pt x="23" y="173"/>
                  </a:lnTo>
                  <a:lnTo>
                    <a:pt x="23" y="172"/>
                  </a:lnTo>
                  <a:lnTo>
                    <a:pt x="22" y="172"/>
                  </a:lnTo>
                  <a:lnTo>
                    <a:pt x="22" y="170"/>
                  </a:lnTo>
                  <a:lnTo>
                    <a:pt x="21" y="164"/>
                  </a:lnTo>
                  <a:lnTo>
                    <a:pt x="22" y="161"/>
                  </a:lnTo>
                  <a:lnTo>
                    <a:pt x="21" y="158"/>
                  </a:lnTo>
                  <a:lnTo>
                    <a:pt x="21" y="154"/>
                  </a:lnTo>
                  <a:lnTo>
                    <a:pt x="21" y="152"/>
                  </a:lnTo>
                  <a:lnTo>
                    <a:pt x="18" y="149"/>
                  </a:lnTo>
                  <a:lnTo>
                    <a:pt x="19" y="146"/>
                  </a:lnTo>
                  <a:lnTo>
                    <a:pt x="19" y="142"/>
                  </a:lnTo>
                  <a:lnTo>
                    <a:pt x="19" y="139"/>
                  </a:lnTo>
                  <a:lnTo>
                    <a:pt x="17" y="133"/>
                  </a:lnTo>
                  <a:lnTo>
                    <a:pt x="16" y="129"/>
                  </a:lnTo>
                  <a:lnTo>
                    <a:pt x="15" y="124"/>
                  </a:lnTo>
                  <a:lnTo>
                    <a:pt x="17" y="118"/>
                  </a:lnTo>
                  <a:lnTo>
                    <a:pt x="17" y="114"/>
                  </a:lnTo>
                  <a:lnTo>
                    <a:pt x="16" y="113"/>
                  </a:lnTo>
                  <a:lnTo>
                    <a:pt x="13" y="112"/>
                  </a:lnTo>
                  <a:lnTo>
                    <a:pt x="13" y="99"/>
                  </a:lnTo>
                  <a:lnTo>
                    <a:pt x="10" y="97"/>
                  </a:lnTo>
                  <a:lnTo>
                    <a:pt x="8" y="96"/>
                  </a:lnTo>
                  <a:lnTo>
                    <a:pt x="8" y="94"/>
                  </a:lnTo>
                  <a:lnTo>
                    <a:pt x="7" y="91"/>
                  </a:lnTo>
                  <a:lnTo>
                    <a:pt x="7" y="87"/>
                  </a:lnTo>
                  <a:lnTo>
                    <a:pt x="7" y="86"/>
                  </a:lnTo>
                  <a:lnTo>
                    <a:pt x="6" y="84"/>
                  </a:lnTo>
                  <a:lnTo>
                    <a:pt x="5" y="82"/>
                  </a:lnTo>
                  <a:lnTo>
                    <a:pt x="5" y="80"/>
                  </a:lnTo>
                  <a:lnTo>
                    <a:pt x="5" y="78"/>
                  </a:lnTo>
                  <a:lnTo>
                    <a:pt x="5" y="77"/>
                  </a:lnTo>
                  <a:lnTo>
                    <a:pt x="6" y="75"/>
                  </a:lnTo>
                  <a:lnTo>
                    <a:pt x="7" y="74"/>
                  </a:lnTo>
                  <a:lnTo>
                    <a:pt x="7" y="70"/>
                  </a:lnTo>
                  <a:lnTo>
                    <a:pt x="8" y="65"/>
                  </a:lnTo>
                  <a:lnTo>
                    <a:pt x="8" y="60"/>
                  </a:lnTo>
                  <a:lnTo>
                    <a:pt x="8" y="57"/>
                  </a:lnTo>
                  <a:lnTo>
                    <a:pt x="7" y="56"/>
                  </a:lnTo>
                  <a:lnTo>
                    <a:pt x="6" y="54"/>
                  </a:lnTo>
                  <a:lnTo>
                    <a:pt x="4" y="53"/>
                  </a:lnTo>
                  <a:lnTo>
                    <a:pt x="3" y="50"/>
                  </a:lnTo>
                  <a:lnTo>
                    <a:pt x="3" y="47"/>
                  </a:lnTo>
                  <a:lnTo>
                    <a:pt x="3" y="42"/>
                  </a:lnTo>
                  <a:lnTo>
                    <a:pt x="0" y="38"/>
                  </a:lnTo>
                  <a:lnTo>
                    <a:pt x="2" y="36"/>
                  </a:lnTo>
                  <a:lnTo>
                    <a:pt x="3" y="35"/>
                  </a:lnTo>
                  <a:lnTo>
                    <a:pt x="3" y="34"/>
                  </a:lnTo>
                  <a:lnTo>
                    <a:pt x="3" y="32"/>
                  </a:lnTo>
                  <a:lnTo>
                    <a:pt x="1" y="29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1" y="21"/>
                  </a:lnTo>
                  <a:lnTo>
                    <a:pt x="1" y="17"/>
                  </a:lnTo>
                  <a:lnTo>
                    <a:pt x="1" y="13"/>
                  </a:lnTo>
                  <a:lnTo>
                    <a:pt x="1" y="10"/>
                  </a:lnTo>
                  <a:lnTo>
                    <a:pt x="0" y="8"/>
                  </a:lnTo>
                  <a:lnTo>
                    <a:pt x="2" y="6"/>
                  </a:lnTo>
                  <a:lnTo>
                    <a:pt x="3" y="5"/>
                  </a:lnTo>
                  <a:lnTo>
                    <a:pt x="4" y="3"/>
                  </a:lnTo>
                  <a:lnTo>
                    <a:pt x="5" y="2"/>
                  </a:lnTo>
                  <a:lnTo>
                    <a:pt x="5" y="0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defTabSz="1371600">
                <a:defRPr/>
              </a:pPr>
              <a:endParaRPr lang="pl-PL" sz="2700">
                <a:solidFill>
                  <a:prstClr val="black"/>
                </a:solidFill>
                <a:latin typeface="Tw Cen MT"/>
              </a:endParaRPr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5187950" y="1406525"/>
              <a:ext cx="342900" cy="276225"/>
            </a:xfrm>
            <a:custGeom>
              <a:avLst/>
              <a:gdLst>
                <a:gd name="T0" fmla="*/ 0 w 36"/>
                <a:gd name="T1" fmla="*/ 9 h 29"/>
                <a:gd name="T2" fmla="*/ 3 w 36"/>
                <a:gd name="T3" fmla="*/ 6 h 29"/>
                <a:gd name="T4" fmla="*/ 5 w 36"/>
                <a:gd name="T5" fmla="*/ 3 h 29"/>
                <a:gd name="T6" fmla="*/ 11 w 36"/>
                <a:gd name="T7" fmla="*/ 2 h 29"/>
                <a:gd name="T8" fmla="*/ 17 w 36"/>
                <a:gd name="T9" fmla="*/ 1 h 29"/>
                <a:gd name="T10" fmla="*/ 19 w 36"/>
                <a:gd name="T11" fmla="*/ 0 h 29"/>
                <a:gd name="T12" fmla="*/ 24 w 36"/>
                <a:gd name="T13" fmla="*/ 3 h 29"/>
                <a:gd name="T14" fmla="*/ 29 w 36"/>
                <a:gd name="T15" fmla="*/ 0 h 29"/>
                <a:gd name="T16" fmla="*/ 32 w 36"/>
                <a:gd name="T17" fmla="*/ 0 h 29"/>
                <a:gd name="T18" fmla="*/ 36 w 36"/>
                <a:gd name="T19" fmla="*/ 6 h 29"/>
                <a:gd name="T20" fmla="*/ 30 w 36"/>
                <a:gd name="T21" fmla="*/ 10 h 29"/>
                <a:gd name="T22" fmla="*/ 33 w 36"/>
                <a:gd name="T23" fmla="*/ 14 h 29"/>
                <a:gd name="T24" fmla="*/ 28 w 36"/>
                <a:gd name="T25" fmla="*/ 15 h 29"/>
                <a:gd name="T26" fmla="*/ 25 w 36"/>
                <a:gd name="T27" fmla="*/ 17 h 29"/>
                <a:gd name="T28" fmla="*/ 25 w 36"/>
                <a:gd name="T29" fmla="*/ 20 h 29"/>
                <a:gd name="T30" fmla="*/ 19 w 36"/>
                <a:gd name="T31" fmla="*/ 21 h 29"/>
                <a:gd name="T32" fmla="*/ 18 w 36"/>
                <a:gd name="T33" fmla="*/ 26 h 29"/>
                <a:gd name="T34" fmla="*/ 13 w 36"/>
                <a:gd name="T35" fmla="*/ 29 h 29"/>
                <a:gd name="T36" fmla="*/ 10 w 36"/>
                <a:gd name="T37" fmla="*/ 25 h 29"/>
                <a:gd name="T38" fmla="*/ 6 w 36"/>
                <a:gd name="T39" fmla="*/ 19 h 29"/>
                <a:gd name="T40" fmla="*/ 3 w 36"/>
                <a:gd name="T41" fmla="*/ 19 h 29"/>
                <a:gd name="T42" fmla="*/ 2 w 36"/>
                <a:gd name="T43" fmla="*/ 16 h 29"/>
                <a:gd name="T44" fmla="*/ 0 w 36"/>
                <a:gd name="T45" fmla="*/ 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" h="29">
                  <a:moveTo>
                    <a:pt x="0" y="9"/>
                  </a:moveTo>
                  <a:lnTo>
                    <a:pt x="3" y="6"/>
                  </a:lnTo>
                  <a:lnTo>
                    <a:pt x="5" y="3"/>
                  </a:lnTo>
                  <a:lnTo>
                    <a:pt x="11" y="2"/>
                  </a:lnTo>
                  <a:lnTo>
                    <a:pt x="17" y="1"/>
                  </a:lnTo>
                  <a:lnTo>
                    <a:pt x="19" y="0"/>
                  </a:lnTo>
                  <a:lnTo>
                    <a:pt x="24" y="3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6" y="6"/>
                  </a:lnTo>
                  <a:lnTo>
                    <a:pt x="30" y="10"/>
                  </a:lnTo>
                  <a:lnTo>
                    <a:pt x="33" y="14"/>
                  </a:lnTo>
                  <a:lnTo>
                    <a:pt x="28" y="15"/>
                  </a:lnTo>
                  <a:lnTo>
                    <a:pt x="25" y="17"/>
                  </a:lnTo>
                  <a:lnTo>
                    <a:pt x="25" y="20"/>
                  </a:lnTo>
                  <a:lnTo>
                    <a:pt x="19" y="21"/>
                  </a:lnTo>
                  <a:lnTo>
                    <a:pt x="18" y="26"/>
                  </a:lnTo>
                  <a:lnTo>
                    <a:pt x="13" y="29"/>
                  </a:lnTo>
                  <a:cubicBezTo>
                    <a:pt x="13" y="29"/>
                    <a:pt x="10" y="25"/>
                    <a:pt x="10" y="25"/>
                  </a:cubicBezTo>
                  <a:cubicBezTo>
                    <a:pt x="10" y="24"/>
                    <a:pt x="6" y="19"/>
                    <a:pt x="6" y="19"/>
                  </a:cubicBezTo>
                  <a:cubicBezTo>
                    <a:pt x="6" y="19"/>
                    <a:pt x="3" y="19"/>
                    <a:pt x="3" y="19"/>
                  </a:cubicBezTo>
                  <a:cubicBezTo>
                    <a:pt x="3" y="18"/>
                    <a:pt x="2" y="16"/>
                    <a:pt x="2" y="16"/>
                  </a:cubicBezTo>
                  <a:lnTo>
                    <a:pt x="0" y="9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defTabSz="1371600">
                <a:defRPr/>
              </a:pPr>
              <a:endParaRPr lang="pl-PL" sz="2700">
                <a:solidFill>
                  <a:prstClr val="white"/>
                </a:solidFill>
                <a:latin typeface="Tw Cen MT"/>
              </a:endParaRPr>
            </a:p>
          </p:txBody>
        </p:sp>
        <p:sp>
          <p:nvSpPr>
            <p:cNvPr id="23" name="Freeform 23"/>
            <p:cNvSpPr>
              <a:spLocks noEditPoints="1"/>
            </p:cNvSpPr>
            <p:nvPr/>
          </p:nvSpPr>
          <p:spPr bwMode="auto">
            <a:xfrm>
              <a:off x="1716086" y="2606675"/>
              <a:ext cx="1871663" cy="1323975"/>
            </a:xfrm>
            <a:custGeom>
              <a:avLst/>
              <a:gdLst>
                <a:gd name="T0" fmla="*/ 0 w 198"/>
                <a:gd name="T1" fmla="*/ 9 h 139"/>
                <a:gd name="T2" fmla="*/ 0 w 198"/>
                <a:gd name="T3" fmla="*/ 9 h 139"/>
                <a:gd name="T4" fmla="*/ 62 w 198"/>
                <a:gd name="T5" fmla="*/ 97 h 139"/>
                <a:gd name="T6" fmla="*/ 68 w 198"/>
                <a:gd name="T7" fmla="*/ 102 h 139"/>
                <a:gd name="T8" fmla="*/ 73 w 198"/>
                <a:gd name="T9" fmla="*/ 109 h 139"/>
                <a:gd name="T10" fmla="*/ 72 w 198"/>
                <a:gd name="T11" fmla="*/ 121 h 139"/>
                <a:gd name="T12" fmla="*/ 73 w 198"/>
                <a:gd name="T13" fmla="*/ 133 h 139"/>
                <a:gd name="T14" fmla="*/ 70 w 198"/>
                <a:gd name="T15" fmla="*/ 139 h 139"/>
                <a:gd name="T16" fmla="*/ 79 w 198"/>
                <a:gd name="T17" fmla="*/ 135 h 139"/>
                <a:gd name="T18" fmla="*/ 94 w 198"/>
                <a:gd name="T19" fmla="*/ 133 h 139"/>
                <a:gd name="T20" fmla="*/ 101 w 198"/>
                <a:gd name="T21" fmla="*/ 127 h 139"/>
                <a:gd name="T22" fmla="*/ 107 w 198"/>
                <a:gd name="T23" fmla="*/ 127 h 139"/>
                <a:gd name="T24" fmla="*/ 117 w 198"/>
                <a:gd name="T25" fmla="*/ 123 h 139"/>
                <a:gd name="T26" fmla="*/ 129 w 198"/>
                <a:gd name="T27" fmla="*/ 123 h 139"/>
                <a:gd name="T28" fmla="*/ 138 w 198"/>
                <a:gd name="T29" fmla="*/ 124 h 139"/>
                <a:gd name="T30" fmla="*/ 142 w 198"/>
                <a:gd name="T31" fmla="*/ 123 h 139"/>
                <a:gd name="T32" fmla="*/ 148 w 198"/>
                <a:gd name="T33" fmla="*/ 119 h 139"/>
                <a:gd name="T34" fmla="*/ 154 w 198"/>
                <a:gd name="T35" fmla="*/ 121 h 139"/>
                <a:gd name="T36" fmla="*/ 160 w 198"/>
                <a:gd name="T37" fmla="*/ 120 h 139"/>
                <a:gd name="T38" fmla="*/ 162 w 198"/>
                <a:gd name="T39" fmla="*/ 115 h 139"/>
                <a:gd name="T40" fmla="*/ 166 w 198"/>
                <a:gd name="T41" fmla="*/ 113 h 139"/>
                <a:gd name="T42" fmla="*/ 173 w 198"/>
                <a:gd name="T43" fmla="*/ 112 h 139"/>
                <a:gd name="T44" fmla="*/ 177 w 198"/>
                <a:gd name="T45" fmla="*/ 102 h 139"/>
                <a:gd name="T46" fmla="*/ 174 w 198"/>
                <a:gd name="T47" fmla="*/ 98 h 139"/>
                <a:gd name="T48" fmla="*/ 165 w 198"/>
                <a:gd name="T49" fmla="*/ 93 h 139"/>
                <a:gd name="T50" fmla="*/ 159 w 198"/>
                <a:gd name="T51" fmla="*/ 90 h 139"/>
                <a:gd name="T52" fmla="*/ 164 w 198"/>
                <a:gd name="T53" fmla="*/ 82 h 139"/>
                <a:gd name="T54" fmla="*/ 173 w 198"/>
                <a:gd name="T55" fmla="*/ 81 h 139"/>
                <a:gd name="T56" fmla="*/ 171 w 198"/>
                <a:gd name="T57" fmla="*/ 71 h 139"/>
                <a:gd name="T58" fmla="*/ 176 w 198"/>
                <a:gd name="T59" fmla="*/ 69 h 139"/>
                <a:gd name="T60" fmla="*/ 179 w 198"/>
                <a:gd name="T61" fmla="*/ 74 h 139"/>
                <a:gd name="T62" fmla="*/ 187 w 198"/>
                <a:gd name="T63" fmla="*/ 70 h 139"/>
                <a:gd name="T64" fmla="*/ 198 w 198"/>
                <a:gd name="T65" fmla="*/ 70 h 139"/>
                <a:gd name="T66" fmla="*/ 192 w 198"/>
                <a:gd name="T67" fmla="*/ 62 h 139"/>
                <a:gd name="T68" fmla="*/ 185 w 198"/>
                <a:gd name="T69" fmla="*/ 55 h 139"/>
                <a:gd name="T70" fmla="*/ 185 w 198"/>
                <a:gd name="T71" fmla="*/ 40 h 139"/>
                <a:gd name="T72" fmla="*/ 181 w 198"/>
                <a:gd name="T73" fmla="*/ 39 h 139"/>
                <a:gd name="T74" fmla="*/ 176 w 198"/>
                <a:gd name="T75" fmla="*/ 31 h 139"/>
                <a:gd name="T76" fmla="*/ 166 w 198"/>
                <a:gd name="T77" fmla="*/ 21 h 139"/>
                <a:gd name="T78" fmla="*/ 154 w 198"/>
                <a:gd name="T79" fmla="*/ 15 h 139"/>
                <a:gd name="T80" fmla="*/ 153 w 198"/>
                <a:gd name="T81" fmla="*/ 10 h 139"/>
                <a:gd name="T82" fmla="*/ 142 w 198"/>
                <a:gd name="T83" fmla="*/ 16 h 139"/>
                <a:gd name="T84" fmla="*/ 126 w 198"/>
                <a:gd name="T85" fmla="*/ 19 h 139"/>
                <a:gd name="T86" fmla="*/ 120 w 198"/>
                <a:gd name="T87" fmla="*/ 16 h 139"/>
                <a:gd name="T88" fmla="*/ 112 w 198"/>
                <a:gd name="T89" fmla="*/ 3 h 139"/>
                <a:gd name="T90" fmla="*/ 104 w 198"/>
                <a:gd name="T91" fmla="*/ 4 h 139"/>
                <a:gd name="T92" fmla="*/ 98 w 198"/>
                <a:gd name="T93" fmla="*/ 10 h 139"/>
                <a:gd name="T94" fmla="*/ 92 w 198"/>
                <a:gd name="T95" fmla="*/ 4 h 139"/>
                <a:gd name="T96" fmla="*/ 83 w 198"/>
                <a:gd name="T97" fmla="*/ 6 h 139"/>
                <a:gd name="T98" fmla="*/ 76 w 198"/>
                <a:gd name="T99" fmla="*/ 7 h 139"/>
                <a:gd name="T100" fmla="*/ 75 w 198"/>
                <a:gd name="T101" fmla="*/ 13 h 139"/>
                <a:gd name="T102" fmla="*/ 63 w 198"/>
                <a:gd name="T103" fmla="*/ 17 h 139"/>
                <a:gd name="T104" fmla="*/ 26 w 198"/>
                <a:gd name="T105" fmla="*/ 10 h 139"/>
                <a:gd name="T106" fmla="*/ 7 w 198"/>
                <a:gd name="T107" fmla="*/ 9 h 139"/>
                <a:gd name="T108" fmla="*/ 31 w 198"/>
                <a:gd name="T109" fmla="*/ 37 h 139"/>
                <a:gd name="T110" fmla="*/ 35 w 198"/>
                <a:gd name="T111" fmla="*/ 51 h 139"/>
                <a:gd name="T112" fmla="*/ 42 w 198"/>
                <a:gd name="T113" fmla="*/ 57 h 139"/>
                <a:gd name="T114" fmla="*/ 52 w 198"/>
                <a:gd name="T115" fmla="*/ 66 h 139"/>
                <a:gd name="T116" fmla="*/ 58 w 198"/>
                <a:gd name="T117" fmla="*/ 95 h 139"/>
                <a:gd name="T118" fmla="*/ 145 w 198"/>
                <a:gd name="T119" fmla="*/ 0 h 139"/>
                <a:gd name="T120" fmla="*/ 146 w 198"/>
                <a:gd name="T1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8" h="139">
                  <a:moveTo>
                    <a:pt x="0" y="9"/>
                  </a:moveTo>
                  <a:lnTo>
                    <a:pt x="0" y="9"/>
                  </a:lnTo>
                  <a:lnTo>
                    <a:pt x="4" y="9"/>
                  </a:lnTo>
                  <a:lnTo>
                    <a:pt x="0" y="9"/>
                  </a:lnTo>
                  <a:close/>
                  <a:moveTo>
                    <a:pt x="58" y="97"/>
                  </a:moveTo>
                  <a:lnTo>
                    <a:pt x="62" y="97"/>
                  </a:lnTo>
                  <a:lnTo>
                    <a:pt x="66" y="97"/>
                  </a:lnTo>
                  <a:lnTo>
                    <a:pt x="68" y="102"/>
                  </a:lnTo>
                  <a:lnTo>
                    <a:pt x="71" y="105"/>
                  </a:lnTo>
                  <a:lnTo>
                    <a:pt x="73" y="109"/>
                  </a:lnTo>
                  <a:lnTo>
                    <a:pt x="73" y="113"/>
                  </a:lnTo>
                  <a:lnTo>
                    <a:pt x="72" y="121"/>
                  </a:lnTo>
                  <a:lnTo>
                    <a:pt x="75" y="128"/>
                  </a:lnTo>
                  <a:lnTo>
                    <a:pt x="73" y="133"/>
                  </a:lnTo>
                  <a:lnTo>
                    <a:pt x="71" y="136"/>
                  </a:lnTo>
                  <a:lnTo>
                    <a:pt x="70" y="139"/>
                  </a:lnTo>
                  <a:lnTo>
                    <a:pt x="79" y="139"/>
                  </a:lnTo>
                  <a:lnTo>
                    <a:pt x="79" y="135"/>
                  </a:lnTo>
                  <a:lnTo>
                    <a:pt x="87" y="133"/>
                  </a:lnTo>
                  <a:lnTo>
                    <a:pt x="94" y="133"/>
                  </a:lnTo>
                  <a:lnTo>
                    <a:pt x="105" y="129"/>
                  </a:lnTo>
                  <a:lnTo>
                    <a:pt x="101" y="127"/>
                  </a:lnTo>
                  <a:lnTo>
                    <a:pt x="104" y="124"/>
                  </a:lnTo>
                  <a:lnTo>
                    <a:pt x="107" y="127"/>
                  </a:lnTo>
                  <a:lnTo>
                    <a:pt x="112" y="127"/>
                  </a:lnTo>
                  <a:lnTo>
                    <a:pt x="117" y="123"/>
                  </a:lnTo>
                  <a:lnTo>
                    <a:pt x="121" y="123"/>
                  </a:lnTo>
                  <a:lnTo>
                    <a:pt x="129" y="123"/>
                  </a:lnTo>
                  <a:lnTo>
                    <a:pt x="131" y="124"/>
                  </a:lnTo>
                  <a:lnTo>
                    <a:pt x="138" y="124"/>
                  </a:lnTo>
                  <a:lnTo>
                    <a:pt x="138" y="120"/>
                  </a:lnTo>
                  <a:lnTo>
                    <a:pt x="142" y="123"/>
                  </a:lnTo>
                  <a:lnTo>
                    <a:pt x="145" y="122"/>
                  </a:lnTo>
                  <a:lnTo>
                    <a:pt x="148" y="119"/>
                  </a:lnTo>
                  <a:lnTo>
                    <a:pt x="151" y="118"/>
                  </a:lnTo>
                  <a:lnTo>
                    <a:pt x="154" y="121"/>
                  </a:lnTo>
                  <a:lnTo>
                    <a:pt x="157" y="122"/>
                  </a:lnTo>
                  <a:lnTo>
                    <a:pt x="160" y="120"/>
                  </a:lnTo>
                  <a:lnTo>
                    <a:pt x="164" y="118"/>
                  </a:lnTo>
                  <a:lnTo>
                    <a:pt x="162" y="115"/>
                  </a:lnTo>
                  <a:lnTo>
                    <a:pt x="162" y="112"/>
                  </a:lnTo>
                  <a:lnTo>
                    <a:pt x="166" y="113"/>
                  </a:lnTo>
                  <a:lnTo>
                    <a:pt x="171" y="113"/>
                  </a:lnTo>
                  <a:lnTo>
                    <a:pt x="173" y="112"/>
                  </a:lnTo>
                  <a:lnTo>
                    <a:pt x="175" y="105"/>
                  </a:lnTo>
                  <a:lnTo>
                    <a:pt x="177" y="102"/>
                  </a:lnTo>
                  <a:lnTo>
                    <a:pt x="176" y="98"/>
                  </a:lnTo>
                  <a:lnTo>
                    <a:pt x="174" y="98"/>
                  </a:lnTo>
                  <a:lnTo>
                    <a:pt x="174" y="93"/>
                  </a:lnTo>
                  <a:lnTo>
                    <a:pt x="165" y="93"/>
                  </a:lnTo>
                  <a:lnTo>
                    <a:pt x="159" y="92"/>
                  </a:lnTo>
                  <a:lnTo>
                    <a:pt x="159" y="90"/>
                  </a:lnTo>
                  <a:lnTo>
                    <a:pt x="164" y="86"/>
                  </a:lnTo>
                  <a:lnTo>
                    <a:pt x="164" y="82"/>
                  </a:lnTo>
                  <a:lnTo>
                    <a:pt x="168" y="81"/>
                  </a:lnTo>
                  <a:lnTo>
                    <a:pt x="173" y="81"/>
                  </a:lnTo>
                  <a:lnTo>
                    <a:pt x="174" y="76"/>
                  </a:lnTo>
                  <a:lnTo>
                    <a:pt x="171" y="71"/>
                  </a:lnTo>
                  <a:lnTo>
                    <a:pt x="171" y="67"/>
                  </a:lnTo>
                  <a:lnTo>
                    <a:pt x="176" y="69"/>
                  </a:lnTo>
                  <a:lnTo>
                    <a:pt x="177" y="71"/>
                  </a:lnTo>
                  <a:lnTo>
                    <a:pt x="179" y="74"/>
                  </a:lnTo>
                  <a:cubicBezTo>
                    <a:pt x="179" y="74"/>
                    <a:pt x="181" y="73"/>
                    <a:pt x="183" y="72"/>
                  </a:cubicBezTo>
                  <a:cubicBezTo>
                    <a:pt x="185" y="72"/>
                    <a:pt x="187" y="70"/>
                    <a:pt x="187" y="70"/>
                  </a:cubicBezTo>
                  <a:lnTo>
                    <a:pt x="192" y="70"/>
                  </a:lnTo>
                  <a:lnTo>
                    <a:pt x="198" y="70"/>
                  </a:lnTo>
                  <a:lnTo>
                    <a:pt x="195" y="64"/>
                  </a:lnTo>
                  <a:lnTo>
                    <a:pt x="192" y="62"/>
                  </a:lnTo>
                  <a:lnTo>
                    <a:pt x="192" y="57"/>
                  </a:lnTo>
                  <a:lnTo>
                    <a:pt x="185" y="55"/>
                  </a:lnTo>
                  <a:lnTo>
                    <a:pt x="186" y="49"/>
                  </a:lnTo>
                  <a:lnTo>
                    <a:pt x="185" y="40"/>
                  </a:lnTo>
                  <a:lnTo>
                    <a:pt x="184" y="39"/>
                  </a:lnTo>
                  <a:lnTo>
                    <a:pt x="181" y="39"/>
                  </a:lnTo>
                  <a:lnTo>
                    <a:pt x="178" y="37"/>
                  </a:lnTo>
                  <a:lnTo>
                    <a:pt x="176" y="31"/>
                  </a:lnTo>
                  <a:lnTo>
                    <a:pt x="171" y="29"/>
                  </a:lnTo>
                  <a:lnTo>
                    <a:pt x="166" y="21"/>
                  </a:lnTo>
                  <a:lnTo>
                    <a:pt x="163" y="14"/>
                  </a:lnTo>
                  <a:lnTo>
                    <a:pt x="154" y="15"/>
                  </a:lnTo>
                  <a:lnTo>
                    <a:pt x="152" y="13"/>
                  </a:lnTo>
                  <a:lnTo>
                    <a:pt x="153" y="10"/>
                  </a:lnTo>
                  <a:lnTo>
                    <a:pt x="152" y="14"/>
                  </a:lnTo>
                  <a:lnTo>
                    <a:pt x="142" y="16"/>
                  </a:lnTo>
                  <a:lnTo>
                    <a:pt x="132" y="18"/>
                  </a:lnTo>
                  <a:lnTo>
                    <a:pt x="126" y="19"/>
                  </a:lnTo>
                  <a:lnTo>
                    <a:pt x="123" y="19"/>
                  </a:lnTo>
                  <a:lnTo>
                    <a:pt x="120" y="16"/>
                  </a:lnTo>
                  <a:lnTo>
                    <a:pt x="117" y="10"/>
                  </a:lnTo>
                  <a:lnTo>
                    <a:pt x="112" y="3"/>
                  </a:lnTo>
                  <a:lnTo>
                    <a:pt x="106" y="3"/>
                  </a:lnTo>
                  <a:lnTo>
                    <a:pt x="104" y="4"/>
                  </a:lnTo>
                  <a:lnTo>
                    <a:pt x="102" y="8"/>
                  </a:lnTo>
                  <a:lnTo>
                    <a:pt x="98" y="10"/>
                  </a:lnTo>
                  <a:lnTo>
                    <a:pt x="95" y="9"/>
                  </a:lnTo>
                  <a:lnTo>
                    <a:pt x="92" y="4"/>
                  </a:lnTo>
                  <a:lnTo>
                    <a:pt x="88" y="6"/>
                  </a:lnTo>
                  <a:lnTo>
                    <a:pt x="83" y="6"/>
                  </a:lnTo>
                  <a:lnTo>
                    <a:pt x="80" y="3"/>
                  </a:lnTo>
                  <a:lnTo>
                    <a:pt x="76" y="7"/>
                  </a:lnTo>
                  <a:lnTo>
                    <a:pt x="75" y="9"/>
                  </a:lnTo>
                  <a:lnTo>
                    <a:pt x="75" y="13"/>
                  </a:lnTo>
                  <a:lnTo>
                    <a:pt x="73" y="13"/>
                  </a:lnTo>
                  <a:lnTo>
                    <a:pt x="63" y="17"/>
                  </a:lnTo>
                  <a:lnTo>
                    <a:pt x="51" y="15"/>
                  </a:lnTo>
                  <a:lnTo>
                    <a:pt x="26" y="10"/>
                  </a:lnTo>
                  <a:lnTo>
                    <a:pt x="26" y="12"/>
                  </a:lnTo>
                  <a:lnTo>
                    <a:pt x="7" y="9"/>
                  </a:lnTo>
                  <a:lnTo>
                    <a:pt x="21" y="27"/>
                  </a:lnTo>
                  <a:lnTo>
                    <a:pt x="31" y="37"/>
                  </a:lnTo>
                  <a:lnTo>
                    <a:pt x="32" y="48"/>
                  </a:lnTo>
                  <a:lnTo>
                    <a:pt x="35" y="51"/>
                  </a:lnTo>
                  <a:lnTo>
                    <a:pt x="40" y="53"/>
                  </a:lnTo>
                  <a:lnTo>
                    <a:pt x="42" y="57"/>
                  </a:lnTo>
                  <a:lnTo>
                    <a:pt x="52" y="58"/>
                  </a:lnTo>
                  <a:lnTo>
                    <a:pt x="52" y="66"/>
                  </a:lnTo>
                  <a:lnTo>
                    <a:pt x="52" y="80"/>
                  </a:lnTo>
                  <a:lnTo>
                    <a:pt x="58" y="95"/>
                  </a:lnTo>
                  <a:lnTo>
                    <a:pt x="58" y="97"/>
                  </a:lnTo>
                  <a:close/>
                  <a:moveTo>
                    <a:pt x="145" y="0"/>
                  </a:moveTo>
                  <a:lnTo>
                    <a:pt x="145" y="0"/>
                  </a:lnTo>
                  <a:lnTo>
                    <a:pt x="146" y="0"/>
                  </a:lnTo>
                  <a:lnTo>
                    <a:pt x="145" y="0"/>
                  </a:lnTo>
                  <a:close/>
                </a:path>
              </a:pathLst>
            </a:custGeom>
            <a:ln>
              <a:solidFill>
                <a:schemeClr val="bg1"/>
              </a:solidFill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pPr defTabSz="1371600">
                <a:defRPr/>
              </a:pPr>
              <a:endParaRPr lang="pl-PL" sz="2700" dirty="0">
                <a:solidFill>
                  <a:prstClr val="white"/>
                </a:solidFill>
                <a:latin typeface="Tw Cen MT"/>
              </a:endParaRPr>
            </a:p>
          </p:txBody>
        </p:sp>
        <p:sp>
          <p:nvSpPr>
            <p:cNvPr id="24" name="Freeform 24"/>
            <p:cNvSpPr>
              <a:spLocks/>
            </p:cNvSpPr>
            <p:nvPr/>
          </p:nvSpPr>
          <p:spPr bwMode="auto">
            <a:xfrm>
              <a:off x="1435559" y="2178630"/>
              <a:ext cx="512268" cy="543294"/>
            </a:xfrm>
            <a:custGeom>
              <a:avLst/>
              <a:gdLst>
                <a:gd name="T0" fmla="*/ 16 w 54"/>
                <a:gd name="T1" fmla="*/ 54 h 57"/>
                <a:gd name="T2" fmla="*/ 19 w 54"/>
                <a:gd name="T3" fmla="*/ 53 h 57"/>
                <a:gd name="T4" fmla="*/ 54 w 54"/>
                <a:gd name="T5" fmla="*/ 57 h 57"/>
                <a:gd name="T6" fmla="*/ 47 w 54"/>
                <a:gd name="T7" fmla="*/ 29 h 57"/>
                <a:gd name="T8" fmla="*/ 41 w 54"/>
                <a:gd name="T9" fmla="*/ 6 h 57"/>
                <a:gd name="T10" fmla="*/ 40 w 54"/>
                <a:gd name="T11" fmla="*/ 6 h 57"/>
                <a:gd name="T12" fmla="*/ 33 w 54"/>
                <a:gd name="T13" fmla="*/ 8 h 57"/>
                <a:gd name="T14" fmla="*/ 25 w 54"/>
                <a:gd name="T15" fmla="*/ 5 h 57"/>
                <a:gd name="T16" fmla="*/ 14 w 54"/>
                <a:gd name="T17" fmla="*/ 2 h 57"/>
                <a:gd name="T18" fmla="*/ 7 w 54"/>
                <a:gd name="T19" fmla="*/ 0 h 57"/>
                <a:gd name="T20" fmla="*/ 6 w 54"/>
                <a:gd name="T21" fmla="*/ 2 h 57"/>
                <a:gd name="T22" fmla="*/ 5 w 54"/>
                <a:gd name="T23" fmla="*/ 4 h 57"/>
                <a:gd name="T24" fmla="*/ 4 w 54"/>
                <a:gd name="T25" fmla="*/ 4 h 57"/>
                <a:gd name="T26" fmla="*/ 2 w 54"/>
                <a:gd name="T27" fmla="*/ 4 h 57"/>
                <a:gd name="T28" fmla="*/ 0 w 54"/>
                <a:gd name="T29" fmla="*/ 4 h 57"/>
                <a:gd name="T30" fmla="*/ 2 w 54"/>
                <a:gd name="T31" fmla="*/ 7 h 57"/>
                <a:gd name="T32" fmla="*/ 4 w 54"/>
                <a:gd name="T33" fmla="*/ 9 h 57"/>
                <a:gd name="T34" fmla="*/ 5 w 54"/>
                <a:gd name="T35" fmla="*/ 12 h 57"/>
                <a:gd name="T36" fmla="*/ 4 w 54"/>
                <a:gd name="T37" fmla="*/ 17 h 57"/>
                <a:gd name="T38" fmla="*/ 4 w 54"/>
                <a:gd name="T39" fmla="*/ 21 h 57"/>
                <a:gd name="T40" fmla="*/ 6 w 54"/>
                <a:gd name="T41" fmla="*/ 24 h 57"/>
                <a:gd name="T42" fmla="*/ 8 w 54"/>
                <a:gd name="T43" fmla="*/ 32 h 57"/>
                <a:gd name="T44" fmla="*/ 16 w 54"/>
                <a:gd name="T45" fmla="*/ 5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4" h="57">
                  <a:moveTo>
                    <a:pt x="16" y="54"/>
                  </a:moveTo>
                  <a:lnTo>
                    <a:pt x="19" y="53"/>
                  </a:lnTo>
                  <a:lnTo>
                    <a:pt x="54" y="57"/>
                  </a:lnTo>
                  <a:lnTo>
                    <a:pt x="47" y="29"/>
                  </a:lnTo>
                  <a:lnTo>
                    <a:pt x="41" y="6"/>
                  </a:lnTo>
                  <a:lnTo>
                    <a:pt x="40" y="6"/>
                  </a:lnTo>
                  <a:lnTo>
                    <a:pt x="33" y="8"/>
                  </a:lnTo>
                  <a:lnTo>
                    <a:pt x="25" y="5"/>
                  </a:lnTo>
                  <a:lnTo>
                    <a:pt x="14" y="2"/>
                  </a:lnTo>
                  <a:lnTo>
                    <a:pt x="7" y="0"/>
                  </a:lnTo>
                  <a:lnTo>
                    <a:pt x="6" y="2"/>
                  </a:lnTo>
                  <a:lnTo>
                    <a:pt x="5" y="4"/>
                  </a:lnTo>
                  <a:lnTo>
                    <a:pt x="4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2" y="7"/>
                  </a:lnTo>
                  <a:lnTo>
                    <a:pt x="4" y="9"/>
                  </a:lnTo>
                  <a:lnTo>
                    <a:pt x="5" y="12"/>
                  </a:lnTo>
                  <a:lnTo>
                    <a:pt x="4" y="17"/>
                  </a:lnTo>
                  <a:lnTo>
                    <a:pt x="4" y="21"/>
                  </a:lnTo>
                  <a:lnTo>
                    <a:pt x="6" y="24"/>
                  </a:lnTo>
                  <a:lnTo>
                    <a:pt x="8" y="32"/>
                  </a:lnTo>
                  <a:lnTo>
                    <a:pt x="16" y="54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pPr defTabSz="1371600">
                <a:defRPr/>
              </a:pPr>
              <a:endParaRPr lang="pl-PL" sz="2700">
                <a:solidFill>
                  <a:prstClr val="white"/>
                </a:solidFill>
                <a:latin typeface="Tw Cen MT"/>
              </a:endParaRPr>
            </a:p>
          </p:txBody>
        </p:sp>
        <p:sp>
          <p:nvSpPr>
            <p:cNvPr id="87106" name="Oval 25"/>
            <p:cNvSpPr>
              <a:spLocks noChangeArrowheads="1"/>
            </p:cNvSpPr>
            <p:nvPr/>
          </p:nvSpPr>
          <p:spPr bwMode="auto">
            <a:xfrm>
              <a:off x="1511300" y="2206625"/>
              <a:ext cx="66675" cy="57150"/>
            </a:xfrm>
            <a:prstGeom prst="ellipse">
              <a:avLst/>
            </a:prstGeom>
            <a:solidFill>
              <a:srgbClr val="24211D"/>
            </a:solidFill>
            <a:ln w="9525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pl-PL" altLang="pl-PL" sz="2700">
                <a:solidFill>
                  <a:srgbClr val="000000"/>
                </a:solidFill>
                <a:latin typeface="Tw Cen MT" pitchFamily="34" charset="-18"/>
              </a:endParaRPr>
            </a:p>
          </p:txBody>
        </p:sp>
        <p:sp>
          <p:nvSpPr>
            <p:cNvPr id="87107" name="Oval 26"/>
            <p:cNvSpPr>
              <a:spLocks noChangeArrowheads="1"/>
            </p:cNvSpPr>
            <p:nvPr/>
          </p:nvSpPr>
          <p:spPr bwMode="auto">
            <a:xfrm>
              <a:off x="5273675" y="1473200"/>
              <a:ext cx="66675" cy="66675"/>
            </a:xfrm>
            <a:prstGeom prst="ellipse">
              <a:avLst/>
            </a:prstGeom>
            <a:solidFill>
              <a:srgbClr val="24211D"/>
            </a:solidFill>
            <a:ln w="9525">
              <a:solidFill>
                <a:srgbClr val="00B05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pl-PL" altLang="pl-PL" sz="2700">
                <a:solidFill>
                  <a:srgbClr val="000000"/>
                </a:solidFill>
                <a:latin typeface="Tw Cen MT" pitchFamily="34" charset="-18"/>
              </a:endParaRPr>
            </a:p>
          </p:txBody>
        </p:sp>
        <p:sp>
          <p:nvSpPr>
            <p:cNvPr id="87108" name="Rectangle 27"/>
            <p:cNvSpPr>
              <a:spLocks noChangeArrowheads="1"/>
            </p:cNvSpPr>
            <p:nvPr/>
          </p:nvSpPr>
          <p:spPr bwMode="auto">
            <a:xfrm>
              <a:off x="1056481" y="1999672"/>
              <a:ext cx="1365596" cy="318113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 b="1">
                  <a:solidFill>
                    <a:srgbClr val="24211D"/>
                  </a:solidFill>
                </a:rPr>
                <a:t>Śwnoujście</a:t>
              </a:r>
              <a:endParaRPr lang="pl-PL" altLang="pl-PL" sz="2700">
                <a:solidFill>
                  <a:srgbClr val="000000"/>
                </a:solidFill>
              </a:endParaRPr>
            </a:p>
          </p:txBody>
        </p:sp>
        <p:sp>
          <p:nvSpPr>
            <p:cNvPr id="87109" name="Rectangle 28"/>
            <p:cNvSpPr>
              <a:spLocks noChangeArrowheads="1"/>
            </p:cNvSpPr>
            <p:nvPr/>
          </p:nvSpPr>
          <p:spPr bwMode="auto">
            <a:xfrm>
              <a:off x="5290442" y="1258067"/>
              <a:ext cx="1020748" cy="318113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 b="1">
                  <a:solidFill>
                    <a:srgbClr val="24211D"/>
                  </a:solidFill>
                </a:rPr>
                <a:t>Koszalin</a:t>
              </a:r>
              <a:endParaRPr lang="pl-PL" altLang="pl-PL" sz="2700">
                <a:solidFill>
                  <a:srgbClr val="000000"/>
                </a:solidFill>
              </a:endParaRPr>
            </a:p>
          </p:txBody>
        </p:sp>
        <p:sp>
          <p:nvSpPr>
            <p:cNvPr id="87110" name="Rectangle 29"/>
            <p:cNvSpPr>
              <a:spLocks noChangeArrowheads="1"/>
            </p:cNvSpPr>
            <p:nvPr/>
          </p:nvSpPr>
          <p:spPr bwMode="auto">
            <a:xfrm>
              <a:off x="2006599" y="3606801"/>
              <a:ext cx="1048336" cy="318113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 b="1">
                  <a:solidFill>
                    <a:srgbClr val="24211D"/>
                  </a:solidFill>
                </a:rPr>
                <a:t>Szczecin</a:t>
              </a:r>
              <a:endParaRPr lang="pl-PL" altLang="pl-PL" sz="2700">
                <a:solidFill>
                  <a:srgbClr val="000000"/>
                </a:solidFill>
              </a:endParaRPr>
            </a:p>
          </p:txBody>
        </p:sp>
        <p:sp>
          <p:nvSpPr>
            <p:cNvPr id="87111" name="Rectangle 30"/>
            <p:cNvSpPr>
              <a:spLocks noChangeArrowheads="1"/>
            </p:cNvSpPr>
            <p:nvPr/>
          </p:nvSpPr>
          <p:spPr bwMode="auto">
            <a:xfrm>
              <a:off x="2220931" y="2049334"/>
              <a:ext cx="1103511" cy="318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>
                  <a:solidFill>
                    <a:srgbClr val="24211D"/>
                  </a:solidFill>
                </a:rPr>
                <a:t>kamieński</a:t>
              </a:r>
              <a:endParaRPr lang="pl-PL" altLang="pl-PL" sz="2700">
                <a:solidFill>
                  <a:srgbClr val="000000"/>
                </a:solidFill>
              </a:endParaRPr>
            </a:p>
          </p:txBody>
        </p:sp>
        <p:sp>
          <p:nvSpPr>
            <p:cNvPr id="87112" name="Rectangle 31"/>
            <p:cNvSpPr>
              <a:spLocks noChangeArrowheads="1"/>
            </p:cNvSpPr>
            <p:nvPr/>
          </p:nvSpPr>
          <p:spPr bwMode="auto">
            <a:xfrm>
              <a:off x="1611400" y="2939578"/>
              <a:ext cx="689695" cy="318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>
                  <a:solidFill>
                    <a:srgbClr val="24211D"/>
                  </a:solidFill>
                </a:rPr>
                <a:t>policki</a:t>
              </a:r>
              <a:endParaRPr lang="pl-PL" altLang="pl-PL" sz="2700">
                <a:solidFill>
                  <a:srgbClr val="000000"/>
                </a:solidFill>
              </a:endParaRPr>
            </a:p>
          </p:txBody>
        </p:sp>
        <p:sp>
          <p:nvSpPr>
            <p:cNvPr id="87113" name="Rectangle 32"/>
            <p:cNvSpPr>
              <a:spLocks noChangeArrowheads="1"/>
            </p:cNvSpPr>
            <p:nvPr/>
          </p:nvSpPr>
          <p:spPr bwMode="auto">
            <a:xfrm>
              <a:off x="2487698" y="5473461"/>
              <a:ext cx="1227657" cy="318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>
                  <a:solidFill>
                    <a:srgbClr val="24211D"/>
                  </a:solidFill>
                </a:rPr>
                <a:t>myśliborski</a:t>
              </a:r>
              <a:endParaRPr lang="pl-PL" altLang="pl-PL" sz="2700">
                <a:solidFill>
                  <a:srgbClr val="000000"/>
                </a:solidFill>
              </a:endParaRPr>
            </a:p>
          </p:txBody>
        </p:sp>
        <p:sp>
          <p:nvSpPr>
            <p:cNvPr id="87114" name="Rectangle 33"/>
            <p:cNvSpPr>
              <a:spLocks noChangeArrowheads="1"/>
            </p:cNvSpPr>
            <p:nvPr/>
          </p:nvSpPr>
          <p:spPr bwMode="auto">
            <a:xfrm>
              <a:off x="2487698" y="4597401"/>
              <a:ext cx="896603" cy="318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>
                  <a:solidFill>
                    <a:srgbClr val="24211D"/>
                  </a:solidFill>
                </a:rPr>
                <a:t>pyrzycki</a:t>
              </a:r>
              <a:endParaRPr lang="pl-PL" altLang="pl-PL" sz="2700">
                <a:solidFill>
                  <a:srgbClr val="000000"/>
                </a:solidFill>
              </a:endParaRPr>
            </a:p>
          </p:txBody>
        </p:sp>
        <p:sp>
          <p:nvSpPr>
            <p:cNvPr id="87115" name="Rectangle 34"/>
            <p:cNvSpPr>
              <a:spLocks noChangeArrowheads="1"/>
            </p:cNvSpPr>
            <p:nvPr/>
          </p:nvSpPr>
          <p:spPr bwMode="auto">
            <a:xfrm>
              <a:off x="3043763" y="3874444"/>
              <a:ext cx="1213863" cy="318113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>
                  <a:solidFill>
                    <a:srgbClr val="24211D"/>
                  </a:solidFill>
                </a:rPr>
                <a:t>stargardzki</a:t>
              </a:r>
              <a:endParaRPr lang="pl-PL" altLang="pl-PL" sz="2700">
                <a:solidFill>
                  <a:srgbClr val="000000"/>
                </a:solidFill>
              </a:endParaRPr>
            </a:p>
          </p:txBody>
        </p:sp>
        <p:sp>
          <p:nvSpPr>
            <p:cNvPr id="87116" name="Rectangle 35"/>
            <p:cNvSpPr>
              <a:spLocks noChangeArrowheads="1"/>
            </p:cNvSpPr>
            <p:nvPr/>
          </p:nvSpPr>
          <p:spPr bwMode="auto">
            <a:xfrm>
              <a:off x="3507704" y="2931838"/>
              <a:ext cx="841427" cy="1025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>
                  <a:solidFill>
                    <a:srgbClr val="24211D"/>
                  </a:solidFill>
                </a:rPr>
                <a:t>łobeski </a:t>
              </a:r>
            </a:p>
            <a:p>
              <a:pPr algn="ctr"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l-PL" altLang="pl-PL" sz="3000">
                <a:solidFill>
                  <a:srgbClr val="000000"/>
                </a:solidFill>
              </a:endParaRPr>
            </a:p>
          </p:txBody>
        </p:sp>
        <p:sp>
          <p:nvSpPr>
            <p:cNvPr id="3077" name="Rectangle 36"/>
            <p:cNvSpPr>
              <a:spLocks noChangeArrowheads="1"/>
            </p:cNvSpPr>
            <p:nvPr/>
          </p:nvSpPr>
          <p:spPr bwMode="auto">
            <a:xfrm>
              <a:off x="2409527" y="2851860"/>
              <a:ext cx="1282833" cy="318113"/>
            </a:xfrm>
            <a:prstGeom prst="rect">
              <a:avLst/>
            </a:prstGeom>
            <a:ln/>
            <a:ex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>
                <a:defRPr/>
              </a:pPr>
              <a:r>
                <a:rPr lang="pl-PL" altLang="pl-PL" sz="1350" dirty="0">
                  <a:solidFill>
                    <a:srgbClr val="24211D"/>
                  </a:solidFill>
                </a:rPr>
                <a:t>goleniowski</a:t>
              </a:r>
              <a:endParaRPr lang="pl-PL" altLang="pl-PL" sz="2700" dirty="0">
                <a:solidFill>
                  <a:prstClr val="black"/>
                </a:solidFill>
              </a:endParaRPr>
            </a:p>
          </p:txBody>
        </p:sp>
        <p:sp>
          <p:nvSpPr>
            <p:cNvPr id="87118" name="Rectangle 37"/>
            <p:cNvSpPr>
              <a:spLocks noChangeArrowheads="1"/>
            </p:cNvSpPr>
            <p:nvPr/>
          </p:nvSpPr>
          <p:spPr bwMode="auto">
            <a:xfrm>
              <a:off x="3268663" y="1912260"/>
              <a:ext cx="772458" cy="318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>
                  <a:solidFill>
                    <a:srgbClr val="24211D"/>
                  </a:solidFill>
                </a:rPr>
                <a:t>gryficki</a:t>
              </a:r>
              <a:endParaRPr lang="pl-PL" altLang="pl-PL" sz="2700">
                <a:solidFill>
                  <a:srgbClr val="000000"/>
                </a:solidFill>
              </a:endParaRPr>
            </a:p>
          </p:txBody>
        </p:sp>
        <p:sp>
          <p:nvSpPr>
            <p:cNvPr id="87119" name="Rectangle 38"/>
            <p:cNvSpPr>
              <a:spLocks noChangeArrowheads="1"/>
            </p:cNvSpPr>
            <p:nvPr/>
          </p:nvSpPr>
          <p:spPr bwMode="auto">
            <a:xfrm>
              <a:off x="3922069" y="1547766"/>
              <a:ext cx="1241451" cy="318113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>
                  <a:solidFill>
                    <a:srgbClr val="24211D"/>
                  </a:solidFill>
                </a:rPr>
                <a:t>kołobrzeski</a:t>
              </a:r>
              <a:endParaRPr lang="pl-PL" altLang="pl-PL" sz="2700">
                <a:solidFill>
                  <a:srgbClr val="000000"/>
                </a:solidFill>
              </a:endParaRPr>
            </a:p>
          </p:txBody>
        </p:sp>
        <p:sp>
          <p:nvSpPr>
            <p:cNvPr id="87120" name="Rectangle 39"/>
            <p:cNvSpPr>
              <a:spLocks noChangeArrowheads="1"/>
            </p:cNvSpPr>
            <p:nvPr/>
          </p:nvSpPr>
          <p:spPr bwMode="auto">
            <a:xfrm>
              <a:off x="5329833" y="1640049"/>
              <a:ext cx="1209674" cy="1272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>
                  <a:solidFill>
                    <a:srgbClr val="24211D"/>
                  </a:solidFill>
                </a:rPr>
                <a:t>Koszaliński </a:t>
              </a:r>
            </a:p>
            <a:p>
              <a:pPr algn="ctr"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l-PL" altLang="pl-PL" sz="2700" b="1">
                <a:solidFill>
                  <a:srgbClr val="000000"/>
                </a:solidFill>
              </a:endParaRPr>
            </a:p>
          </p:txBody>
        </p:sp>
        <p:sp>
          <p:nvSpPr>
            <p:cNvPr id="87121" name="Rectangle 40"/>
            <p:cNvSpPr>
              <a:spLocks noChangeArrowheads="1"/>
            </p:cNvSpPr>
            <p:nvPr/>
          </p:nvSpPr>
          <p:spPr bwMode="auto">
            <a:xfrm>
              <a:off x="4428696" y="1837847"/>
              <a:ext cx="971548" cy="1025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>
                  <a:solidFill>
                    <a:srgbClr val="24211D"/>
                  </a:solidFill>
                </a:rPr>
                <a:t>białogardzki </a:t>
              </a:r>
              <a:r>
                <a:rPr lang="pl-PL" altLang="pl-PL" sz="3000" b="1">
                  <a:solidFill>
                    <a:srgbClr val="24211D"/>
                  </a:solidFill>
                  <a:sym typeface="Wingdings 2" panose="05020102010507070707" pitchFamily="18" charset="2"/>
                </a:rPr>
                <a:t> </a:t>
              </a:r>
              <a:endParaRPr lang="pl-PL" altLang="pl-PL" sz="2100">
                <a:solidFill>
                  <a:srgbClr val="000000"/>
                </a:solidFill>
              </a:endParaRPr>
            </a:p>
          </p:txBody>
        </p:sp>
        <p:sp>
          <p:nvSpPr>
            <p:cNvPr id="87122" name="Rectangle 41"/>
            <p:cNvSpPr>
              <a:spLocks noChangeArrowheads="1"/>
            </p:cNvSpPr>
            <p:nvPr/>
          </p:nvSpPr>
          <p:spPr bwMode="auto">
            <a:xfrm>
              <a:off x="3857962" y="2537959"/>
              <a:ext cx="1241451" cy="954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>
                  <a:solidFill>
                    <a:srgbClr val="24211D"/>
                  </a:solidFill>
                </a:rPr>
                <a:t>świdwiński </a:t>
              </a:r>
            </a:p>
            <a:p>
              <a:pPr algn="ctr"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l-PL" altLang="pl-PL" sz="2700">
                <a:solidFill>
                  <a:srgbClr val="24211D"/>
                </a:solidFill>
              </a:endParaRPr>
            </a:p>
          </p:txBody>
        </p:sp>
        <p:sp>
          <p:nvSpPr>
            <p:cNvPr id="87123" name="Rectangle 42"/>
            <p:cNvSpPr>
              <a:spLocks noChangeArrowheads="1"/>
            </p:cNvSpPr>
            <p:nvPr/>
          </p:nvSpPr>
          <p:spPr bwMode="auto">
            <a:xfrm>
              <a:off x="5722794" y="2861940"/>
              <a:ext cx="1393184" cy="318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>
                  <a:solidFill>
                    <a:srgbClr val="24211D"/>
                  </a:solidFill>
                </a:rPr>
                <a:t>szczecinecki</a:t>
              </a:r>
              <a:endParaRPr lang="pl-PL" altLang="pl-PL" sz="2700">
                <a:solidFill>
                  <a:srgbClr val="000000"/>
                </a:solidFill>
              </a:endParaRPr>
            </a:p>
          </p:txBody>
        </p:sp>
        <p:sp>
          <p:nvSpPr>
            <p:cNvPr id="87124" name="Rectangle 43"/>
            <p:cNvSpPr>
              <a:spLocks noChangeArrowheads="1"/>
            </p:cNvSpPr>
            <p:nvPr/>
          </p:nvSpPr>
          <p:spPr bwMode="auto">
            <a:xfrm>
              <a:off x="4743871" y="3437128"/>
              <a:ext cx="841427" cy="318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>
                  <a:solidFill>
                    <a:srgbClr val="24211D"/>
                  </a:solidFill>
                </a:rPr>
                <a:t>drawski</a:t>
              </a:r>
              <a:endParaRPr lang="pl-PL" altLang="pl-PL" sz="2700">
                <a:solidFill>
                  <a:srgbClr val="000000"/>
                </a:solidFill>
              </a:endParaRPr>
            </a:p>
          </p:txBody>
        </p:sp>
        <p:sp>
          <p:nvSpPr>
            <p:cNvPr id="87125" name="Rectangle 44"/>
            <p:cNvSpPr>
              <a:spLocks noChangeArrowheads="1"/>
            </p:cNvSpPr>
            <p:nvPr/>
          </p:nvSpPr>
          <p:spPr bwMode="auto">
            <a:xfrm>
              <a:off x="5297486" y="4285184"/>
              <a:ext cx="813840" cy="318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>
                  <a:solidFill>
                    <a:srgbClr val="24211D"/>
                  </a:solidFill>
                </a:rPr>
                <a:t>wałecki</a:t>
              </a:r>
              <a:endParaRPr lang="pl-PL" altLang="pl-PL" sz="2700">
                <a:solidFill>
                  <a:srgbClr val="000000"/>
                </a:solidFill>
              </a:endParaRPr>
            </a:p>
          </p:txBody>
        </p:sp>
        <p:sp>
          <p:nvSpPr>
            <p:cNvPr id="87126" name="Rectangle 45"/>
            <p:cNvSpPr>
              <a:spLocks noChangeArrowheads="1"/>
            </p:cNvSpPr>
            <p:nvPr/>
          </p:nvSpPr>
          <p:spPr bwMode="auto">
            <a:xfrm>
              <a:off x="3717007" y="4625801"/>
              <a:ext cx="1012952" cy="636226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00B050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 b="1">
                  <a:solidFill>
                    <a:srgbClr val="24211D"/>
                  </a:solidFill>
                </a:rPr>
                <a:t>choszczeński</a:t>
              </a:r>
              <a:r>
                <a:rPr lang="pl-PL" altLang="pl-PL" sz="1350">
                  <a:solidFill>
                    <a:srgbClr val="24211D"/>
                  </a:solidFill>
                </a:rPr>
                <a:t>  </a:t>
              </a:r>
              <a:endParaRPr lang="pl-PL" altLang="pl-PL" sz="3000">
                <a:solidFill>
                  <a:srgbClr val="000000"/>
                </a:solidFill>
              </a:endParaRPr>
            </a:p>
          </p:txBody>
        </p:sp>
        <p:sp>
          <p:nvSpPr>
            <p:cNvPr id="3087" name="Freeform 46"/>
            <p:cNvSpPr>
              <a:spLocks/>
            </p:cNvSpPr>
            <p:nvPr/>
          </p:nvSpPr>
          <p:spPr bwMode="auto">
            <a:xfrm>
              <a:off x="5330825" y="2159000"/>
              <a:ext cx="1562100" cy="1762125"/>
            </a:xfrm>
            <a:custGeom>
              <a:avLst/>
              <a:gdLst>
                <a:gd name="T0" fmla="*/ 58 w 164"/>
                <a:gd name="T1" fmla="*/ 51 h 185"/>
                <a:gd name="T2" fmla="*/ 69 w 164"/>
                <a:gd name="T3" fmla="*/ 59 h 185"/>
                <a:gd name="T4" fmla="*/ 83 w 164"/>
                <a:gd name="T5" fmla="*/ 59 h 185"/>
                <a:gd name="T6" fmla="*/ 88 w 164"/>
                <a:gd name="T7" fmla="*/ 50 h 185"/>
                <a:gd name="T8" fmla="*/ 95 w 164"/>
                <a:gd name="T9" fmla="*/ 44 h 185"/>
                <a:gd name="T10" fmla="*/ 103 w 164"/>
                <a:gd name="T11" fmla="*/ 45 h 185"/>
                <a:gd name="T12" fmla="*/ 109 w 164"/>
                <a:gd name="T13" fmla="*/ 31 h 185"/>
                <a:gd name="T14" fmla="*/ 109 w 164"/>
                <a:gd name="T15" fmla="*/ 18 h 185"/>
                <a:gd name="T16" fmla="*/ 119 w 164"/>
                <a:gd name="T17" fmla="*/ 15 h 185"/>
                <a:gd name="T18" fmla="*/ 135 w 164"/>
                <a:gd name="T19" fmla="*/ 9 h 185"/>
                <a:gd name="T20" fmla="*/ 142 w 164"/>
                <a:gd name="T21" fmla="*/ 8 h 185"/>
                <a:gd name="T22" fmla="*/ 145 w 164"/>
                <a:gd name="T23" fmla="*/ 17 h 185"/>
                <a:gd name="T24" fmla="*/ 156 w 164"/>
                <a:gd name="T25" fmla="*/ 26 h 185"/>
                <a:gd name="T26" fmla="*/ 164 w 164"/>
                <a:gd name="T27" fmla="*/ 38 h 185"/>
                <a:gd name="T28" fmla="*/ 157 w 164"/>
                <a:gd name="T29" fmla="*/ 45 h 185"/>
                <a:gd name="T30" fmla="*/ 144 w 164"/>
                <a:gd name="T31" fmla="*/ 47 h 185"/>
                <a:gd name="T32" fmla="*/ 139 w 164"/>
                <a:gd name="T33" fmla="*/ 57 h 185"/>
                <a:gd name="T34" fmla="*/ 148 w 164"/>
                <a:gd name="T35" fmla="*/ 64 h 185"/>
                <a:gd name="T36" fmla="*/ 156 w 164"/>
                <a:gd name="T37" fmla="*/ 71 h 185"/>
                <a:gd name="T38" fmla="*/ 149 w 164"/>
                <a:gd name="T39" fmla="*/ 83 h 185"/>
                <a:gd name="T40" fmla="*/ 143 w 164"/>
                <a:gd name="T41" fmla="*/ 95 h 185"/>
                <a:gd name="T42" fmla="*/ 148 w 164"/>
                <a:gd name="T43" fmla="*/ 118 h 185"/>
                <a:gd name="T44" fmla="*/ 144 w 164"/>
                <a:gd name="T45" fmla="*/ 127 h 185"/>
                <a:gd name="T46" fmla="*/ 141 w 164"/>
                <a:gd name="T47" fmla="*/ 131 h 185"/>
                <a:gd name="T48" fmla="*/ 137 w 164"/>
                <a:gd name="T49" fmla="*/ 135 h 185"/>
                <a:gd name="T50" fmla="*/ 129 w 164"/>
                <a:gd name="T51" fmla="*/ 135 h 185"/>
                <a:gd name="T52" fmla="*/ 117 w 164"/>
                <a:gd name="T53" fmla="*/ 143 h 185"/>
                <a:gd name="T54" fmla="*/ 113 w 164"/>
                <a:gd name="T55" fmla="*/ 158 h 185"/>
                <a:gd name="T56" fmla="*/ 112 w 164"/>
                <a:gd name="T57" fmla="*/ 169 h 185"/>
                <a:gd name="T58" fmla="*/ 100 w 164"/>
                <a:gd name="T59" fmla="*/ 177 h 185"/>
                <a:gd name="T60" fmla="*/ 83 w 164"/>
                <a:gd name="T61" fmla="*/ 182 h 185"/>
                <a:gd name="T62" fmla="*/ 67 w 164"/>
                <a:gd name="T63" fmla="*/ 184 h 185"/>
                <a:gd name="T64" fmla="*/ 57 w 164"/>
                <a:gd name="T65" fmla="*/ 171 h 185"/>
                <a:gd name="T66" fmla="*/ 51 w 164"/>
                <a:gd name="T67" fmla="*/ 157 h 185"/>
                <a:gd name="T68" fmla="*/ 43 w 164"/>
                <a:gd name="T69" fmla="*/ 157 h 185"/>
                <a:gd name="T70" fmla="*/ 31 w 164"/>
                <a:gd name="T71" fmla="*/ 157 h 185"/>
                <a:gd name="T72" fmla="*/ 22 w 164"/>
                <a:gd name="T73" fmla="*/ 146 h 185"/>
                <a:gd name="T74" fmla="*/ 14 w 164"/>
                <a:gd name="T75" fmla="*/ 140 h 185"/>
                <a:gd name="T76" fmla="*/ 18 w 164"/>
                <a:gd name="T77" fmla="*/ 132 h 185"/>
                <a:gd name="T78" fmla="*/ 7 w 164"/>
                <a:gd name="T79" fmla="*/ 113 h 185"/>
                <a:gd name="T80" fmla="*/ 10 w 164"/>
                <a:gd name="T81" fmla="*/ 106 h 185"/>
                <a:gd name="T82" fmla="*/ 4 w 164"/>
                <a:gd name="T83" fmla="*/ 95 h 185"/>
                <a:gd name="T84" fmla="*/ 3 w 164"/>
                <a:gd name="T85" fmla="*/ 82 h 185"/>
                <a:gd name="T86" fmla="*/ 1 w 164"/>
                <a:gd name="T87" fmla="*/ 70 h 185"/>
                <a:gd name="T88" fmla="*/ 7 w 164"/>
                <a:gd name="T89" fmla="*/ 65 h 185"/>
                <a:gd name="T90" fmla="*/ 15 w 164"/>
                <a:gd name="T91" fmla="*/ 56 h 185"/>
                <a:gd name="T92" fmla="*/ 25 w 164"/>
                <a:gd name="T93" fmla="*/ 55 h 185"/>
                <a:gd name="T94" fmla="*/ 30 w 164"/>
                <a:gd name="T95" fmla="*/ 47 h 185"/>
                <a:gd name="T96" fmla="*/ 40 w 164"/>
                <a:gd name="T97" fmla="*/ 46 h 185"/>
                <a:gd name="T98" fmla="*/ 51 w 164"/>
                <a:gd name="T99" fmla="*/ 51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64" h="185">
                  <a:moveTo>
                    <a:pt x="53" y="53"/>
                  </a:moveTo>
                  <a:lnTo>
                    <a:pt x="56" y="51"/>
                  </a:lnTo>
                  <a:lnTo>
                    <a:pt x="57" y="52"/>
                  </a:lnTo>
                  <a:lnTo>
                    <a:pt x="58" y="51"/>
                  </a:lnTo>
                  <a:lnTo>
                    <a:pt x="62" y="50"/>
                  </a:lnTo>
                  <a:lnTo>
                    <a:pt x="65" y="51"/>
                  </a:lnTo>
                  <a:lnTo>
                    <a:pt x="67" y="52"/>
                  </a:lnTo>
                  <a:lnTo>
                    <a:pt x="69" y="59"/>
                  </a:lnTo>
                  <a:lnTo>
                    <a:pt x="77" y="59"/>
                  </a:lnTo>
                  <a:lnTo>
                    <a:pt x="78" y="62"/>
                  </a:lnTo>
                  <a:lnTo>
                    <a:pt x="81" y="59"/>
                  </a:lnTo>
                  <a:lnTo>
                    <a:pt x="83" y="59"/>
                  </a:lnTo>
                  <a:lnTo>
                    <a:pt x="84" y="58"/>
                  </a:lnTo>
                  <a:lnTo>
                    <a:pt x="84" y="55"/>
                  </a:lnTo>
                  <a:lnTo>
                    <a:pt x="85" y="50"/>
                  </a:lnTo>
                  <a:lnTo>
                    <a:pt x="88" y="50"/>
                  </a:lnTo>
                  <a:lnTo>
                    <a:pt x="91" y="54"/>
                  </a:lnTo>
                  <a:lnTo>
                    <a:pt x="92" y="52"/>
                  </a:lnTo>
                  <a:lnTo>
                    <a:pt x="93" y="49"/>
                  </a:lnTo>
                  <a:lnTo>
                    <a:pt x="95" y="44"/>
                  </a:lnTo>
                  <a:lnTo>
                    <a:pt x="97" y="41"/>
                  </a:lnTo>
                  <a:lnTo>
                    <a:pt x="99" y="39"/>
                  </a:lnTo>
                  <a:lnTo>
                    <a:pt x="101" y="41"/>
                  </a:lnTo>
                  <a:lnTo>
                    <a:pt x="103" y="45"/>
                  </a:lnTo>
                  <a:lnTo>
                    <a:pt x="112" y="41"/>
                  </a:lnTo>
                  <a:lnTo>
                    <a:pt x="109" y="37"/>
                  </a:lnTo>
                  <a:lnTo>
                    <a:pt x="109" y="34"/>
                  </a:lnTo>
                  <a:lnTo>
                    <a:pt x="109" y="31"/>
                  </a:lnTo>
                  <a:lnTo>
                    <a:pt x="109" y="28"/>
                  </a:lnTo>
                  <a:lnTo>
                    <a:pt x="108" y="24"/>
                  </a:lnTo>
                  <a:lnTo>
                    <a:pt x="106" y="20"/>
                  </a:lnTo>
                  <a:lnTo>
                    <a:pt x="109" y="18"/>
                  </a:lnTo>
                  <a:lnTo>
                    <a:pt x="110" y="16"/>
                  </a:lnTo>
                  <a:lnTo>
                    <a:pt x="114" y="13"/>
                  </a:lnTo>
                  <a:lnTo>
                    <a:pt x="115" y="11"/>
                  </a:lnTo>
                  <a:lnTo>
                    <a:pt x="119" y="15"/>
                  </a:lnTo>
                  <a:lnTo>
                    <a:pt x="123" y="17"/>
                  </a:lnTo>
                  <a:lnTo>
                    <a:pt x="129" y="16"/>
                  </a:lnTo>
                  <a:lnTo>
                    <a:pt x="133" y="12"/>
                  </a:lnTo>
                  <a:lnTo>
                    <a:pt x="135" y="9"/>
                  </a:lnTo>
                  <a:lnTo>
                    <a:pt x="137" y="0"/>
                  </a:lnTo>
                  <a:lnTo>
                    <a:pt x="141" y="1"/>
                  </a:lnTo>
                  <a:lnTo>
                    <a:pt x="142" y="4"/>
                  </a:lnTo>
                  <a:lnTo>
                    <a:pt x="142" y="8"/>
                  </a:lnTo>
                  <a:lnTo>
                    <a:pt x="141" y="11"/>
                  </a:lnTo>
                  <a:lnTo>
                    <a:pt x="142" y="13"/>
                  </a:lnTo>
                  <a:lnTo>
                    <a:pt x="144" y="15"/>
                  </a:lnTo>
                  <a:lnTo>
                    <a:pt x="145" y="17"/>
                  </a:lnTo>
                  <a:lnTo>
                    <a:pt x="146" y="19"/>
                  </a:lnTo>
                  <a:lnTo>
                    <a:pt x="149" y="20"/>
                  </a:lnTo>
                  <a:lnTo>
                    <a:pt x="152" y="23"/>
                  </a:lnTo>
                  <a:lnTo>
                    <a:pt x="156" y="26"/>
                  </a:lnTo>
                  <a:lnTo>
                    <a:pt x="162" y="28"/>
                  </a:lnTo>
                  <a:lnTo>
                    <a:pt x="163" y="31"/>
                  </a:lnTo>
                  <a:lnTo>
                    <a:pt x="164" y="34"/>
                  </a:lnTo>
                  <a:lnTo>
                    <a:pt x="164" y="38"/>
                  </a:lnTo>
                  <a:lnTo>
                    <a:pt x="163" y="42"/>
                  </a:lnTo>
                  <a:lnTo>
                    <a:pt x="161" y="44"/>
                  </a:lnTo>
                  <a:lnTo>
                    <a:pt x="159" y="45"/>
                  </a:lnTo>
                  <a:lnTo>
                    <a:pt x="157" y="45"/>
                  </a:lnTo>
                  <a:lnTo>
                    <a:pt x="152" y="47"/>
                  </a:lnTo>
                  <a:lnTo>
                    <a:pt x="151" y="47"/>
                  </a:lnTo>
                  <a:lnTo>
                    <a:pt x="145" y="47"/>
                  </a:lnTo>
                  <a:lnTo>
                    <a:pt x="144" y="47"/>
                  </a:lnTo>
                  <a:lnTo>
                    <a:pt x="143" y="49"/>
                  </a:lnTo>
                  <a:lnTo>
                    <a:pt x="139" y="52"/>
                  </a:lnTo>
                  <a:lnTo>
                    <a:pt x="139" y="56"/>
                  </a:lnTo>
                  <a:lnTo>
                    <a:pt x="139" y="57"/>
                  </a:lnTo>
                  <a:lnTo>
                    <a:pt x="140" y="58"/>
                  </a:lnTo>
                  <a:lnTo>
                    <a:pt x="142" y="60"/>
                  </a:lnTo>
                  <a:lnTo>
                    <a:pt x="145" y="61"/>
                  </a:lnTo>
                  <a:lnTo>
                    <a:pt x="148" y="64"/>
                  </a:lnTo>
                  <a:lnTo>
                    <a:pt x="148" y="70"/>
                  </a:lnTo>
                  <a:lnTo>
                    <a:pt x="149" y="70"/>
                  </a:lnTo>
                  <a:lnTo>
                    <a:pt x="150" y="71"/>
                  </a:lnTo>
                  <a:lnTo>
                    <a:pt x="156" y="71"/>
                  </a:lnTo>
                  <a:lnTo>
                    <a:pt x="154" y="77"/>
                  </a:lnTo>
                  <a:lnTo>
                    <a:pt x="154" y="79"/>
                  </a:lnTo>
                  <a:lnTo>
                    <a:pt x="151" y="81"/>
                  </a:lnTo>
                  <a:lnTo>
                    <a:pt x="149" y="83"/>
                  </a:lnTo>
                  <a:lnTo>
                    <a:pt x="146" y="85"/>
                  </a:lnTo>
                  <a:lnTo>
                    <a:pt x="142" y="87"/>
                  </a:lnTo>
                  <a:lnTo>
                    <a:pt x="140" y="90"/>
                  </a:lnTo>
                  <a:lnTo>
                    <a:pt x="143" y="95"/>
                  </a:lnTo>
                  <a:lnTo>
                    <a:pt x="143" y="100"/>
                  </a:lnTo>
                  <a:lnTo>
                    <a:pt x="146" y="109"/>
                  </a:lnTo>
                  <a:lnTo>
                    <a:pt x="147" y="114"/>
                  </a:lnTo>
                  <a:lnTo>
                    <a:pt x="148" y="118"/>
                  </a:lnTo>
                  <a:lnTo>
                    <a:pt x="147" y="123"/>
                  </a:lnTo>
                  <a:lnTo>
                    <a:pt x="146" y="125"/>
                  </a:lnTo>
                  <a:lnTo>
                    <a:pt x="144" y="126"/>
                  </a:lnTo>
                  <a:lnTo>
                    <a:pt x="144" y="127"/>
                  </a:lnTo>
                  <a:lnTo>
                    <a:pt x="145" y="127"/>
                  </a:lnTo>
                  <a:lnTo>
                    <a:pt x="145" y="129"/>
                  </a:lnTo>
                  <a:lnTo>
                    <a:pt x="143" y="129"/>
                  </a:lnTo>
                  <a:lnTo>
                    <a:pt x="141" y="131"/>
                  </a:lnTo>
                  <a:lnTo>
                    <a:pt x="141" y="132"/>
                  </a:lnTo>
                  <a:lnTo>
                    <a:pt x="139" y="133"/>
                  </a:lnTo>
                  <a:lnTo>
                    <a:pt x="138" y="133"/>
                  </a:lnTo>
                  <a:lnTo>
                    <a:pt x="137" y="135"/>
                  </a:lnTo>
                  <a:lnTo>
                    <a:pt x="135" y="135"/>
                  </a:lnTo>
                  <a:lnTo>
                    <a:pt x="134" y="134"/>
                  </a:lnTo>
                  <a:lnTo>
                    <a:pt x="134" y="131"/>
                  </a:lnTo>
                  <a:lnTo>
                    <a:pt x="129" y="135"/>
                  </a:lnTo>
                  <a:lnTo>
                    <a:pt x="128" y="136"/>
                  </a:lnTo>
                  <a:lnTo>
                    <a:pt x="124" y="137"/>
                  </a:lnTo>
                  <a:lnTo>
                    <a:pt x="120" y="139"/>
                  </a:lnTo>
                  <a:lnTo>
                    <a:pt x="117" y="143"/>
                  </a:lnTo>
                  <a:lnTo>
                    <a:pt x="116" y="147"/>
                  </a:lnTo>
                  <a:lnTo>
                    <a:pt x="116" y="153"/>
                  </a:lnTo>
                  <a:lnTo>
                    <a:pt x="114" y="155"/>
                  </a:lnTo>
                  <a:lnTo>
                    <a:pt x="113" y="158"/>
                  </a:lnTo>
                  <a:lnTo>
                    <a:pt x="112" y="162"/>
                  </a:lnTo>
                  <a:lnTo>
                    <a:pt x="111" y="165"/>
                  </a:lnTo>
                  <a:lnTo>
                    <a:pt x="112" y="166"/>
                  </a:lnTo>
                  <a:lnTo>
                    <a:pt x="112" y="169"/>
                  </a:lnTo>
                  <a:lnTo>
                    <a:pt x="111" y="171"/>
                  </a:lnTo>
                  <a:lnTo>
                    <a:pt x="106" y="171"/>
                  </a:lnTo>
                  <a:lnTo>
                    <a:pt x="104" y="174"/>
                  </a:lnTo>
                  <a:lnTo>
                    <a:pt x="100" y="177"/>
                  </a:lnTo>
                  <a:lnTo>
                    <a:pt x="98" y="180"/>
                  </a:lnTo>
                  <a:lnTo>
                    <a:pt x="95" y="182"/>
                  </a:lnTo>
                  <a:lnTo>
                    <a:pt x="90" y="182"/>
                  </a:lnTo>
                  <a:lnTo>
                    <a:pt x="83" y="182"/>
                  </a:lnTo>
                  <a:lnTo>
                    <a:pt x="78" y="183"/>
                  </a:lnTo>
                  <a:lnTo>
                    <a:pt x="74" y="183"/>
                  </a:lnTo>
                  <a:lnTo>
                    <a:pt x="69" y="184"/>
                  </a:lnTo>
                  <a:lnTo>
                    <a:pt x="67" y="184"/>
                  </a:lnTo>
                  <a:lnTo>
                    <a:pt x="62" y="185"/>
                  </a:lnTo>
                  <a:lnTo>
                    <a:pt x="60" y="182"/>
                  </a:lnTo>
                  <a:lnTo>
                    <a:pt x="58" y="181"/>
                  </a:lnTo>
                  <a:lnTo>
                    <a:pt x="57" y="171"/>
                  </a:lnTo>
                  <a:lnTo>
                    <a:pt x="56" y="169"/>
                  </a:lnTo>
                  <a:lnTo>
                    <a:pt x="50" y="169"/>
                  </a:lnTo>
                  <a:lnTo>
                    <a:pt x="50" y="161"/>
                  </a:lnTo>
                  <a:lnTo>
                    <a:pt x="51" y="157"/>
                  </a:lnTo>
                  <a:lnTo>
                    <a:pt x="49" y="155"/>
                  </a:lnTo>
                  <a:lnTo>
                    <a:pt x="47" y="155"/>
                  </a:lnTo>
                  <a:lnTo>
                    <a:pt x="44" y="156"/>
                  </a:lnTo>
                  <a:lnTo>
                    <a:pt x="43" y="157"/>
                  </a:lnTo>
                  <a:lnTo>
                    <a:pt x="39" y="158"/>
                  </a:lnTo>
                  <a:lnTo>
                    <a:pt x="34" y="160"/>
                  </a:lnTo>
                  <a:lnTo>
                    <a:pt x="33" y="159"/>
                  </a:lnTo>
                  <a:lnTo>
                    <a:pt x="31" y="157"/>
                  </a:lnTo>
                  <a:lnTo>
                    <a:pt x="25" y="156"/>
                  </a:lnTo>
                  <a:lnTo>
                    <a:pt x="23" y="154"/>
                  </a:lnTo>
                  <a:lnTo>
                    <a:pt x="22" y="151"/>
                  </a:lnTo>
                  <a:lnTo>
                    <a:pt x="22" y="146"/>
                  </a:lnTo>
                  <a:lnTo>
                    <a:pt x="21" y="143"/>
                  </a:lnTo>
                  <a:lnTo>
                    <a:pt x="17" y="143"/>
                  </a:lnTo>
                  <a:lnTo>
                    <a:pt x="15" y="142"/>
                  </a:lnTo>
                  <a:lnTo>
                    <a:pt x="14" y="140"/>
                  </a:lnTo>
                  <a:lnTo>
                    <a:pt x="14" y="138"/>
                  </a:lnTo>
                  <a:lnTo>
                    <a:pt x="15" y="136"/>
                  </a:lnTo>
                  <a:lnTo>
                    <a:pt x="16" y="134"/>
                  </a:lnTo>
                  <a:lnTo>
                    <a:pt x="18" y="132"/>
                  </a:lnTo>
                  <a:lnTo>
                    <a:pt x="16" y="124"/>
                  </a:lnTo>
                  <a:lnTo>
                    <a:pt x="14" y="123"/>
                  </a:lnTo>
                  <a:lnTo>
                    <a:pt x="8" y="116"/>
                  </a:lnTo>
                  <a:lnTo>
                    <a:pt x="7" y="113"/>
                  </a:lnTo>
                  <a:lnTo>
                    <a:pt x="9" y="113"/>
                  </a:lnTo>
                  <a:lnTo>
                    <a:pt x="11" y="111"/>
                  </a:lnTo>
                  <a:lnTo>
                    <a:pt x="11" y="108"/>
                  </a:lnTo>
                  <a:lnTo>
                    <a:pt x="10" y="106"/>
                  </a:lnTo>
                  <a:lnTo>
                    <a:pt x="10" y="101"/>
                  </a:lnTo>
                  <a:lnTo>
                    <a:pt x="10" y="99"/>
                  </a:lnTo>
                  <a:lnTo>
                    <a:pt x="5" y="96"/>
                  </a:lnTo>
                  <a:lnTo>
                    <a:pt x="4" y="95"/>
                  </a:lnTo>
                  <a:lnTo>
                    <a:pt x="6" y="92"/>
                  </a:lnTo>
                  <a:lnTo>
                    <a:pt x="6" y="90"/>
                  </a:lnTo>
                  <a:lnTo>
                    <a:pt x="6" y="85"/>
                  </a:lnTo>
                  <a:lnTo>
                    <a:pt x="3" y="82"/>
                  </a:lnTo>
                  <a:lnTo>
                    <a:pt x="3" y="79"/>
                  </a:lnTo>
                  <a:lnTo>
                    <a:pt x="3" y="75"/>
                  </a:lnTo>
                  <a:lnTo>
                    <a:pt x="0" y="73"/>
                  </a:lnTo>
                  <a:lnTo>
                    <a:pt x="1" y="70"/>
                  </a:lnTo>
                  <a:lnTo>
                    <a:pt x="2" y="68"/>
                  </a:lnTo>
                  <a:lnTo>
                    <a:pt x="3" y="67"/>
                  </a:lnTo>
                  <a:lnTo>
                    <a:pt x="4" y="66"/>
                  </a:lnTo>
                  <a:lnTo>
                    <a:pt x="7" y="65"/>
                  </a:lnTo>
                  <a:lnTo>
                    <a:pt x="13" y="63"/>
                  </a:lnTo>
                  <a:lnTo>
                    <a:pt x="14" y="61"/>
                  </a:lnTo>
                  <a:lnTo>
                    <a:pt x="14" y="59"/>
                  </a:lnTo>
                  <a:lnTo>
                    <a:pt x="15" y="56"/>
                  </a:lnTo>
                  <a:lnTo>
                    <a:pt x="15" y="54"/>
                  </a:lnTo>
                  <a:lnTo>
                    <a:pt x="21" y="53"/>
                  </a:lnTo>
                  <a:lnTo>
                    <a:pt x="23" y="54"/>
                  </a:lnTo>
                  <a:lnTo>
                    <a:pt x="25" y="55"/>
                  </a:lnTo>
                  <a:lnTo>
                    <a:pt x="27" y="54"/>
                  </a:lnTo>
                  <a:lnTo>
                    <a:pt x="28" y="52"/>
                  </a:lnTo>
                  <a:lnTo>
                    <a:pt x="30" y="49"/>
                  </a:lnTo>
                  <a:lnTo>
                    <a:pt x="30" y="47"/>
                  </a:lnTo>
                  <a:lnTo>
                    <a:pt x="32" y="46"/>
                  </a:lnTo>
                  <a:lnTo>
                    <a:pt x="34" y="45"/>
                  </a:lnTo>
                  <a:lnTo>
                    <a:pt x="37" y="45"/>
                  </a:lnTo>
                  <a:lnTo>
                    <a:pt x="40" y="46"/>
                  </a:lnTo>
                  <a:lnTo>
                    <a:pt x="43" y="46"/>
                  </a:lnTo>
                  <a:lnTo>
                    <a:pt x="46" y="47"/>
                  </a:lnTo>
                  <a:lnTo>
                    <a:pt x="49" y="49"/>
                  </a:lnTo>
                  <a:lnTo>
                    <a:pt x="51" y="51"/>
                  </a:lnTo>
                  <a:lnTo>
                    <a:pt x="53" y="53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defTabSz="1371600">
                <a:defRPr/>
              </a:pPr>
              <a:endParaRPr lang="pl-PL" sz="2700">
                <a:solidFill>
                  <a:prstClr val="white"/>
                </a:solidFill>
                <a:latin typeface="Tw Cen MT"/>
              </a:endParaRPr>
            </a:p>
          </p:txBody>
        </p:sp>
        <p:sp>
          <p:nvSpPr>
            <p:cNvPr id="87128" name="Oval 48"/>
            <p:cNvSpPr>
              <a:spLocks noChangeArrowheads="1"/>
            </p:cNvSpPr>
            <p:nvPr/>
          </p:nvSpPr>
          <p:spPr bwMode="auto">
            <a:xfrm>
              <a:off x="2044700" y="3721100"/>
              <a:ext cx="57150" cy="66675"/>
            </a:xfrm>
            <a:prstGeom prst="ellipse">
              <a:avLst/>
            </a:prstGeom>
            <a:solidFill>
              <a:srgbClr val="24211D"/>
            </a:solidFill>
            <a:ln w="9525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pl-PL" altLang="pl-PL" sz="2700">
                <a:solidFill>
                  <a:srgbClr val="000000"/>
                </a:solidFill>
                <a:latin typeface="Tw Cen MT" pitchFamily="34" charset="-18"/>
              </a:endParaRPr>
            </a:p>
          </p:txBody>
        </p:sp>
        <p:sp>
          <p:nvSpPr>
            <p:cNvPr id="3090" name="Freeform 49"/>
            <p:cNvSpPr>
              <a:spLocks/>
            </p:cNvSpPr>
            <p:nvPr/>
          </p:nvSpPr>
          <p:spPr bwMode="auto">
            <a:xfrm>
              <a:off x="5416550" y="282575"/>
              <a:ext cx="1295400" cy="1228725"/>
            </a:xfrm>
            <a:custGeom>
              <a:avLst/>
              <a:gdLst>
                <a:gd name="T0" fmla="*/ 5 w 136"/>
                <a:gd name="T1" fmla="*/ 81 h 129"/>
                <a:gd name="T2" fmla="*/ 12 w 136"/>
                <a:gd name="T3" fmla="*/ 75 h 129"/>
                <a:gd name="T4" fmla="*/ 19 w 136"/>
                <a:gd name="T5" fmla="*/ 69 h 129"/>
                <a:gd name="T6" fmla="*/ 26 w 136"/>
                <a:gd name="T7" fmla="*/ 61 h 129"/>
                <a:gd name="T8" fmla="*/ 30 w 136"/>
                <a:gd name="T9" fmla="*/ 54 h 129"/>
                <a:gd name="T10" fmla="*/ 33 w 136"/>
                <a:gd name="T11" fmla="*/ 50 h 129"/>
                <a:gd name="T12" fmla="*/ 37 w 136"/>
                <a:gd name="T13" fmla="*/ 45 h 129"/>
                <a:gd name="T14" fmla="*/ 45 w 136"/>
                <a:gd name="T15" fmla="*/ 37 h 129"/>
                <a:gd name="T16" fmla="*/ 49 w 136"/>
                <a:gd name="T17" fmla="*/ 30 h 129"/>
                <a:gd name="T18" fmla="*/ 54 w 136"/>
                <a:gd name="T19" fmla="*/ 23 h 129"/>
                <a:gd name="T20" fmla="*/ 61 w 136"/>
                <a:gd name="T21" fmla="*/ 17 h 129"/>
                <a:gd name="T22" fmla="*/ 67 w 136"/>
                <a:gd name="T23" fmla="*/ 12 h 129"/>
                <a:gd name="T24" fmla="*/ 72 w 136"/>
                <a:gd name="T25" fmla="*/ 9 h 129"/>
                <a:gd name="T26" fmla="*/ 81 w 136"/>
                <a:gd name="T27" fmla="*/ 5 h 129"/>
                <a:gd name="T28" fmla="*/ 92 w 136"/>
                <a:gd name="T29" fmla="*/ 3 h 129"/>
                <a:gd name="T30" fmla="*/ 101 w 136"/>
                <a:gd name="T31" fmla="*/ 0 h 129"/>
                <a:gd name="T32" fmla="*/ 114 w 136"/>
                <a:gd name="T33" fmla="*/ 1 h 129"/>
                <a:gd name="T34" fmla="*/ 116 w 136"/>
                <a:gd name="T35" fmla="*/ 12 h 129"/>
                <a:gd name="T36" fmla="*/ 118 w 136"/>
                <a:gd name="T37" fmla="*/ 22 h 129"/>
                <a:gd name="T38" fmla="*/ 124 w 136"/>
                <a:gd name="T39" fmla="*/ 23 h 129"/>
                <a:gd name="T40" fmla="*/ 131 w 136"/>
                <a:gd name="T41" fmla="*/ 29 h 129"/>
                <a:gd name="T42" fmla="*/ 131 w 136"/>
                <a:gd name="T43" fmla="*/ 36 h 129"/>
                <a:gd name="T44" fmla="*/ 132 w 136"/>
                <a:gd name="T45" fmla="*/ 41 h 129"/>
                <a:gd name="T46" fmla="*/ 130 w 136"/>
                <a:gd name="T47" fmla="*/ 48 h 129"/>
                <a:gd name="T48" fmla="*/ 131 w 136"/>
                <a:gd name="T49" fmla="*/ 54 h 129"/>
                <a:gd name="T50" fmla="*/ 133 w 136"/>
                <a:gd name="T51" fmla="*/ 61 h 129"/>
                <a:gd name="T52" fmla="*/ 125 w 136"/>
                <a:gd name="T53" fmla="*/ 63 h 129"/>
                <a:gd name="T54" fmla="*/ 126 w 136"/>
                <a:gd name="T55" fmla="*/ 67 h 129"/>
                <a:gd name="T56" fmla="*/ 123 w 136"/>
                <a:gd name="T57" fmla="*/ 80 h 129"/>
                <a:gd name="T58" fmla="*/ 136 w 136"/>
                <a:gd name="T59" fmla="*/ 97 h 129"/>
                <a:gd name="T60" fmla="*/ 126 w 136"/>
                <a:gd name="T61" fmla="*/ 105 h 129"/>
                <a:gd name="T62" fmla="*/ 117 w 136"/>
                <a:gd name="T63" fmla="*/ 106 h 129"/>
                <a:gd name="T64" fmla="*/ 112 w 136"/>
                <a:gd name="T65" fmla="*/ 108 h 129"/>
                <a:gd name="T66" fmla="*/ 107 w 136"/>
                <a:gd name="T67" fmla="*/ 105 h 129"/>
                <a:gd name="T68" fmla="*/ 103 w 136"/>
                <a:gd name="T69" fmla="*/ 109 h 129"/>
                <a:gd name="T70" fmla="*/ 101 w 136"/>
                <a:gd name="T71" fmla="*/ 117 h 129"/>
                <a:gd name="T72" fmla="*/ 98 w 136"/>
                <a:gd name="T73" fmla="*/ 120 h 129"/>
                <a:gd name="T74" fmla="*/ 94 w 136"/>
                <a:gd name="T75" fmla="*/ 120 h 129"/>
                <a:gd name="T76" fmla="*/ 89 w 136"/>
                <a:gd name="T77" fmla="*/ 120 h 129"/>
                <a:gd name="T78" fmla="*/ 85 w 136"/>
                <a:gd name="T79" fmla="*/ 118 h 129"/>
                <a:gd name="T80" fmla="*/ 82 w 136"/>
                <a:gd name="T81" fmla="*/ 122 h 129"/>
                <a:gd name="T82" fmla="*/ 80 w 136"/>
                <a:gd name="T83" fmla="*/ 129 h 129"/>
                <a:gd name="T84" fmla="*/ 70 w 136"/>
                <a:gd name="T85" fmla="*/ 127 h 129"/>
                <a:gd name="T86" fmla="*/ 70 w 136"/>
                <a:gd name="T87" fmla="*/ 122 h 129"/>
                <a:gd name="T88" fmla="*/ 73 w 136"/>
                <a:gd name="T89" fmla="*/ 111 h 129"/>
                <a:gd name="T90" fmla="*/ 59 w 136"/>
                <a:gd name="T91" fmla="*/ 115 h 129"/>
                <a:gd name="T92" fmla="*/ 51 w 136"/>
                <a:gd name="T93" fmla="*/ 118 h 129"/>
                <a:gd name="T94" fmla="*/ 42 w 136"/>
                <a:gd name="T95" fmla="*/ 117 h 129"/>
                <a:gd name="T96" fmla="*/ 44 w 136"/>
                <a:gd name="T97" fmla="*/ 112 h 129"/>
                <a:gd name="T98" fmla="*/ 47 w 136"/>
                <a:gd name="T99" fmla="*/ 107 h 129"/>
                <a:gd name="T100" fmla="*/ 42 w 136"/>
                <a:gd name="T101" fmla="*/ 104 h 129"/>
                <a:gd name="T102" fmla="*/ 42 w 136"/>
                <a:gd name="T103" fmla="*/ 97 h 129"/>
                <a:gd name="T104" fmla="*/ 44 w 136"/>
                <a:gd name="T105" fmla="*/ 90 h 129"/>
                <a:gd name="T106" fmla="*/ 39 w 136"/>
                <a:gd name="T107" fmla="*/ 91 h 129"/>
                <a:gd name="T108" fmla="*/ 29 w 136"/>
                <a:gd name="T109" fmla="*/ 95 h 129"/>
                <a:gd name="T110" fmla="*/ 23 w 136"/>
                <a:gd name="T111" fmla="*/ 90 h 129"/>
                <a:gd name="T112" fmla="*/ 16 w 136"/>
                <a:gd name="T113" fmla="*/ 87 h 129"/>
                <a:gd name="T114" fmla="*/ 11 w 136"/>
                <a:gd name="T115" fmla="*/ 92 h 129"/>
                <a:gd name="T116" fmla="*/ 4 w 136"/>
                <a:gd name="T117" fmla="*/ 90 h 129"/>
                <a:gd name="T118" fmla="*/ 0 w 136"/>
                <a:gd name="T119" fmla="*/ 86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6" h="129">
                  <a:moveTo>
                    <a:pt x="0" y="86"/>
                  </a:moveTo>
                  <a:lnTo>
                    <a:pt x="5" y="81"/>
                  </a:lnTo>
                  <a:lnTo>
                    <a:pt x="9" y="78"/>
                  </a:lnTo>
                  <a:lnTo>
                    <a:pt x="12" y="75"/>
                  </a:lnTo>
                  <a:lnTo>
                    <a:pt x="16" y="71"/>
                  </a:lnTo>
                  <a:lnTo>
                    <a:pt x="19" y="69"/>
                  </a:lnTo>
                  <a:lnTo>
                    <a:pt x="23" y="65"/>
                  </a:lnTo>
                  <a:lnTo>
                    <a:pt x="26" y="61"/>
                  </a:lnTo>
                  <a:lnTo>
                    <a:pt x="27" y="59"/>
                  </a:lnTo>
                  <a:lnTo>
                    <a:pt x="30" y="54"/>
                  </a:lnTo>
                  <a:lnTo>
                    <a:pt x="31" y="53"/>
                  </a:lnTo>
                  <a:lnTo>
                    <a:pt x="33" y="50"/>
                  </a:lnTo>
                  <a:lnTo>
                    <a:pt x="35" y="48"/>
                  </a:lnTo>
                  <a:lnTo>
                    <a:pt x="37" y="45"/>
                  </a:lnTo>
                  <a:lnTo>
                    <a:pt x="42" y="41"/>
                  </a:lnTo>
                  <a:lnTo>
                    <a:pt x="45" y="37"/>
                  </a:lnTo>
                  <a:lnTo>
                    <a:pt x="47" y="33"/>
                  </a:lnTo>
                  <a:lnTo>
                    <a:pt x="49" y="30"/>
                  </a:lnTo>
                  <a:lnTo>
                    <a:pt x="51" y="27"/>
                  </a:lnTo>
                  <a:lnTo>
                    <a:pt x="54" y="23"/>
                  </a:lnTo>
                  <a:lnTo>
                    <a:pt x="58" y="19"/>
                  </a:lnTo>
                  <a:lnTo>
                    <a:pt x="61" y="17"/>
                  </a:lnTo>
                  <a:lnTo>
                    <a:pt x="65" y="13"/>
                  </a:lnTo>
                  <a:lnTo>
                    <a:pt x="67" y="12"/>
                  </a:lnTo>
                  <a:lnTo>
                    <a:pt x="69" y="10"/>
                  </a:lnTo>
                  <a:lnTo>
                    <a:pt x="72" y="9"/>
                  </a:lnTo>
                  <a:lnTo>
                    <a:pt x="77" y="8"/>
                  </a:lnTo>
                  <a:lnTo>
                    <a:pt x="81" y="5"/>
                  </a:lnTo>
                  <a:lnTo>
                    <a:pt x="86" y="4"/>
                  </a:lnTo>
                  <a:lnTo>
                    <a:pt x="92" y="3"/>
                  </a:lnTo>
                  <a:lnTo>
                    <a:pt x="97" y="2"/>
                  </a:lnTo>
                  <a:lnTo>
                    <a:pt x="101" y="0"/>
                  </a:lnTo>
                  <a:lnTo>
                    <a:pt x="106" y="1"/>
                  </a:lnTo>
                  <a:lnTo>
                    <a:pt x="114" y="1"/>
                  </a:lnTo>
                  <a:lnTo>
                    <a:pt x="114" y="5"/>
                  </a:lnTo>
                  <a:lnTo>
                    <a:pt x="116" y="12"/>
                  </a:lnTo>
                  <a:lnTo>
                    <a:pt x="117" y="20"/>
                  </a:lnTo>
                  <a:lnTo>
                    <a:pt x="118" y="22"/>
                  </a:lnTo>
                  <a:lnTo>
                    <a:pt x="120" y="24"/>
                  </a:lnTo>
                  <a:lnTo>
                    <a:pt x="124" y="23"/>
                  </a:lnTo>
                  <a:lnTo>
                    <a:pt x="128" y="26"/>
                  </a:lnTo>
                  <a:lnTo>
                    <a:pt x="131" y="29"/>
                  </a:lnTo>
                  <a:lnTo>
                    <a:pt x="130" y="33"/>
                  </a:lnTo>
                  <a:lnTo>
                    <a:pt x="131" y="36"/>
                  </a:lnTo>
                  <a:lnTo>
                    <a:pt x="133" y="38"/>
                  </a:lnTo>
                  <a:lnTo>
                    <a:pt x="132" y="41"/>
                  </a:lnTo>
                  <a:lnTo>
                    <a:pt x="130" y="44"/>
                  </a:lnTo>
                  <a:lnTo>
                    <a:pt x="130" y="48"/>
                  </a:lnTo>
                  <a:lnTo>
                    <a:pt x="131" y="51"/>
                  </a:lnTo>
                  <a:lnTo>
                    <a:pt x="131" y="54"/>
                  </a:lnTo>
                  <a:lnTo>
                    <a:pt x="132" y="56"/>
                  </a:lnTo>
                  <a:lnTo>
                    <a:pt x="133" y="61"/>
                  </a:lnTo>
                  <a:lnTo>
                    <a:pt x="130" y="62"/>
                  </a:lnTo>
                  <a:lnTo>
                    <a:pt x="125" y="63"/>
                  </a:lnTo>
                  <a:lnTo>
                    <a:pt x="126" y="64"/>
                  </a:lnTo>
                  <a:lnTo>
                    <a:pt x="126" y="67"/>
                  </a:lnTo>
                  <a:lnTo>
                    <a:pt x="129" y="71"/>
                  </a:lnTo>
                  <a:lnTo>
                    <a:pt x="123" y="80"/>
                  </a:lnTo>
                  <a:lnTo>
                    <a:pt x="132" y="83"/>
                  </a:lnTo>
                  <a:lnTo>
                    <a:pt x="136" y="97"/>
                  </a:lnTo>
                  <a:lnTo>
                    <a:pt x="133" y="100"/>
                  </a:lnTo>
                  <a:lnTo>
                    <a:pt x="126" y="105"/>
                  </a:lnTo>
                  <a:lnTo>
                    <a:pt x="121" y="106"/>
                  </a:lnTo>
                  <a:lnTo>
                    <a:pt x="117" y="106"/>
                  </a:lnTo>
                  <a:cubicBezTo>
                    <a:pt x="117" y="106"/>
                    <a:pt x="115" y="106"/>
                    <a:pt x="114" y="106"/>
                  </a:cubicBezTo>
                  <a:cubicBezTo>
                    <a:pt x="113" y="107"/>
                    <a:pt x="112" y="108"/>
                    <a:pt x="112" y="108"/>
                  </a:cubicBezTo>
                  <a:lnTo>
                    <a:pt x="108" y="109"/>
                  </a:lnTo>
                  <a:lnTo>
                    <a:pt x="107" y="105"/>
                  </a:lnTo>
                  <a:lnTo>
                    <a:pt x="104" y="105"/>
                  </a:lnTo>
                  <a:lnTo>
                    <a:pt x="103" y="109"/>
                  </a:lnTo>
                  <a:lnTo>
                    <a:pt x="101" y="113"/>
                  </a:lnTo>
                  <a:lnTo>
                    <a:pt x="101" y="117"/>
                  </a:lnTo>
                  <a:lnTo>
                    <a:pt x="101" y="119"/>
                  </a:lnTo>
                  <a:lnTo>
                    <a:pt x="98" y="120"/>
                  </a:lnTo>
                  <a:lnTo>
                    <a:pt x="95" y="121"/>
                  </a:lnTo>
                  <a:lnTo>
                    <a:pt x="94" y="120"/>
                  </a:lnTo>
                  <a:lnTo>
                    <a:pt x="90" y="118"/>
                  </a:lnTo>
                  <a:lnTo>
                    <a:pt x="89" y="120"/>
                  </a:lnTo>
                  <a:lnTo>
                    <a:pt x="89" y="118"/>
                  </a:lnTo>
                  <a:lnTo>
                    <a:pt x="85" y="118"/>
                  </a:lnTo>
                  <a:lnTo>
                    <a:pt x="82" y="119"/>
                  </a:lnTo>
                  <a:lnTo>
                    <a:pt x="82" y="122"/>
                  </a:lnTo>
                  <a:lnTo>
                    <a:pt x="82" y="125"/>
                  </a:lnTo>
                  <a:lnTo>
                    <a:pt x="80" y="129"/>
                  </a:lnTo>
                  <a:lnTo>
                    <a:pt x="74" y="128"/>
                  </a:lnTo>
                  <a:lnTo>
                    <a:pt x="70" y="127"/>
                  </a:lnTo>
                  <a:lnTo>
                    <a:pt x="68" y="123"/>
                  </a:lnTo>
                  <a:lnTo>
                    <a:pt x="70" y="122"/>
                  </a:lnTo>
                  <a:lnTo>
                    <a:pt x="74" y="113"/>
                  </a:lnTo>
                  <a:lnTo>
                    <a:pt x="73" y="111"/>
                  </a:lnTo>
                  <a:lnTo>
                    <a:pt x="58" y="111"/>
                  </a:lnTo>
                  <a:lnTo>
                    <a:pt x="59" y="115"/>
                  </a:lnTo>
                  <a:lnTo>
                    <a:pt x="54" y="116"/>
                  </a:lnTo>
                  <a:lnTo>
                    <a:pt x="51" y="118"/>
                  </a:lnTo>
                  <a:lnTo>
                    <a:pt x="45" y="118"/>
                  </a:lnTo>
                  <a:lnTo>
                    <a:pt x="42" y="117"/>
                  </a:lnTo>
                  <a:lnTo>
                    <a:pt x="43" y="114"/>
                  </a:lnTo>
                  <a:lnTo>
                    <a:pt x="44" y="112"/>
                  </a:lnTo>
                  <a:lnTo>
                    <a:pt x="47" y="111"/>
                  </a:lnTo>
                  <a:lnTo>
                    <a:pt x="47" y="107"/>
                  </a:lnTo>
                  <a:lnTo>
                    <a:pt x="44" y="106"/>
                  </a:lnTo>
                  <a:lnTo>
                    <a:pt x="42" y="104"/>
                  </a:lnTo>
                  <a:lnTo>
                    <a:pt x="41" y="101"/>
                  </a:lnTo>
                  <a:lnTo>
                    <a:pt x="42" y="97"/>
                  </a:lnTo>
                  <a:lnTo>
                    <a:pt x="44" y="95"/>
                  </a:lnTo>
                  <a:lnTo>
                    <a:pt x="44" y="90"/>
                  </a:lnTo>
                  <a:lnTo>
                    <a:pt x="41" y="89"/>
                  </a:lnTo>
                  <a:lnTo>
                    <a:pt x="39" y="91"/>
                  </a:lnTo>
                  <a:lnTo>
                    <a:pt x="37" y="94"/>
                  </a:lnTo>
                  <a:lnTo>
                    <a:pt x="29" y="95"/>
                  </a:lnTo>
                  <a:lnTo>
                    <a:pt x="24" y="93"/>
                  </a:lnTo>
                  <a:lnTo>
                    <a:pt x="23" y="90"/>
                  </a:lnTo>
                  <a:lnTo>
                    <a:pt x="20" y="87"/>
                  </a:lnTo>
                  <a:lnTo>
                    <a:pt x="16" y="87"/>
                  </a:lnTo>
                  <a:lnTo>
                    <a:pt x="15" y="90"/>
                  </a:lnTo>
                  <a:lnTo>
                    <a:pt x="11" y="92"/>
                  </a:lnTo>
                  <a:lnTo>
                    <a:pt x="7" y="92"/>
                  </a:lnTo>
                  <a:lnTo>
                    <a:pt x="4" y="90"/>
                  </a:lnTo>
                  <a:lnTo>
                    <a:pt x="1" y="87"/>
                  </a:lnTo>
                  <a:lnTo>
                    <a:pt x="0" y="86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defTabSz="1371600">
                <a:defRPr/>
              </a:pPr>
              <a:endParaRPr lang="pl-PL" sz="2700">
                <a:solidFill>
                  <a:prstClr val="white"/>
                </a:solidFill>
                <a:latin typeface="Tw Cen MT"/>
              </a:endParaRPr>
            </a:p>
          </p:txBody>
        </p:sp>
        <p:sp>
          <p:nvSpPr>
            <p:cNvPr id="87130" name="Rectangle 50"/>
            <p:cNvSpPr>
              <a:spLocks noChangeArrowheads="1"/>
            </p:cNvSpPr>
            <p:nvPr/>
          </p:nvSpPr>
          <p:spPr bwMode="auto">
            <a:xfrm>
              <a:off x="5945616" y="525463"/>
              <a:ext cx="1131099" cy="318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>
                  <a:solidFill>
                    <a:srgbClr val="24211D"/>
                  </a:solidFill>
                </a:rPr>
                <a:t>sławieński</a:t>
              </a:r>
              <a:endParaRPr lang="pl-PL" altLang="pl-PL" sz="2700">
                <a:solidFill>
                  <a:srgbClr val="000000"/>
                </a:solidFill>
              </a:endParaRPr>
            </a:p>
          </p:txBody>
        </p:sp>
        <p:sp>
          <p:nvSpPr>
            <p:cNvPr id="87131" name="Rectangle 51"/>
            <p:cNvSpPr>
              <a:spLocks noChangeArrowheads="1"/>
            </p:cNvSpPr>
            <p:nvPr/>
          </p:nvSpPr>
          <p:spPr bwMode="auto">
            <a:xfrm>
              <a:off x="1716087" y="4721223"/>
              <a:ext cx="910397" cy="318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>
                  <a:solidFill>
                    <a:srgbClr val="24211D"/>
                  </a:solidFill>
                </a:rPr>
                <a:t>gryfiński</a:t>
              </a:r>
              <a:endParaRPr lang="pl-PL" altLang="pl-PL" sz="2700">
                <a:solidFill>
                  <a:srgbClr val="000000"/>
                </a:solidFill>
              </a:endParaRPr>
            </a:p>
          </p:txBody>
        </p:sp>
        <p:sp>
          <p:nvSpPr>
            <p:cNvPr id="87132" name="Rectangle 43"/>
            <p:cNvSpPr>
              <a:spLocks noChangeArrowheads="1"/>
            </p:cNvSpPr>
            <p:nvPr/>
          </p:nvSpPr>
          <p:spPr bwMode="auto">
            <a:xfrm>
              <a:off x="5724254" y="2830877"/>
              <a:ext cx="1393184" cy="318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350">
                  <a:solidFill>
                    <a:srgbClr val="24211D"/>
                  </a:solidFill>
                </a:rPr>
                <a:t>szczecinecki</a:t>
              </a:r>
              <a:endParaRPr lang="pl-PL" altLang="pl-PL" sz="2700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4588670" y="773907"/>
          <a:ext cx="8879682" cy="88082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255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38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01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201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016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l-PL" sz="18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Obszary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( propozycja )</a:t>
                      </a:r>
                      <a:endParaRPr lang="pl-PL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3390" marR="93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l-PL" sz="18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pl-PL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  <a:r>
                        <a:rPr lang="pl-PL" sz="18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nauczycieli</a:t>
                      </a:r>
                      <a:endParaRPr lang="pl-PL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3390" marR="93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l-PL" sz="18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 doradców 0,5 etatu (63)</a:t>
                      </a:r>
                      <a:endParaRPr lang="pl-PL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3390" marR="93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l-PL" sz="18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pl-PL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 doradców 0,25 etatu (126)</a:t>
                      </a:r>
                      <a:endParaRPr lang="pl-PL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3390" marR="9339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4440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pl-PL" sz="2700" dirty="0" smtClean="0">
                          <a:solidFill>
                            <a:schemeClr val="bg1"/>
                          </a:solidFill>
                          <a:effectLst/>
                        </a:rPr>
                        <a:t>I.    Szczecin</a:t>
                      </a:r>
                      <a:endParaRPr lang="pl-PL" sz="27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390" marR="93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pl-PL" sz="2700" dirty="0" smtClean="0">
                          <a:effectLst/>
                        </a:rPr>
                        <a:t> 8505</a:t>
                      </a:r>
                      <a:endParaRPr lang="pl-PL" sz="2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390" marR="93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pl-PL" sz="2700" dirty="0">
                          <a:effectLst/>
                        </a:rPr>
                        <a:t> </a:t>
                      </a:r>
                      <a:r>
                        <a:rPr lang="pl-PL" sz="2700" dirty="0" smtClean="0">
                          <a:effectLst/>
                        </a:rPr>
                        <a:t>16</a:t>
                      </a:r>
                      <a:endParaRPr lang="pl-PL" sz="2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390" marR="93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pl-PL" sz="2700" dirty="0">
                          <a:effectLst/>
                        </a:rPr>
                        <a:t> </a:t>
                      </a:r>
                      <a:r>
                        <a:rPr lang="pl-PL" sz="2700" dirty="0" smtClean="0">
                          <a:effectLst/>
                        </a:rPr>
                        <a:t>32</a:t>
                      </a:r>
                      <a:endParaRPr lang="pl-PL" sz="2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390" marR="9339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4440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pl-PL" sz="2700" dirty="0" smtClean="0">
                          <a:effectLst/>
                        </a:rPr>
                        <a:t>II.   Stargard</a:t>
                      </a:r>
                      <a:endParaRPr lang="pl-PL" sz="2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390" marR="93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pl-PL" sz="2700" dirty="0">
                          <a:effectLst/>
                        </a:rPr>
                        <a:t> </a:t>
                      </a:r>
                      <a:r>
                        <a:rPr lang="pl-PL" sz="2700" dirty="0" smtClean="0">
                          <a:effectLst/>
                        </a:rPr>
                        <a:t>6012</a:t>
                      </a:r>
                      <a:endParaRPr lang="pl-PL" sz="2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390" marR="93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pl-PL" sz="2700" dirty="0">
                          <a:effectLst/>
                        </a:rPr>
                        <a:t> </a:t>
                      </a:r>
                      <a:r>
                        <a:rPr lang="pl-PL" sz="2700" dirty="0" smtClean="0">
                          <a:effectLst/>
                        </a:rPr>
                        <a:t>12</a:t>
                      </a:r>
                      <a:endParaRPr lang="pl-PL" sz="2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390" marR="93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pl-PL" sz="2700" dirty="0">
                          <a:effectLst/>
                        </a:rPr>
                        <a:t> </a:t>
                      </a:r>
                      <a:r>
                        <a:rPr lang="pl-PL" sz="2700" dirty="0" smtClean="0">
                          <a:effectLst/>
                        </a:rPr>
                        <a:t>24</a:t>
                      </a:r>
                      <a:endParaRPr lang="pl-PL" sz="2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390" marR="9339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4440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pl-PL" sz="2700" dirty="0" smtClean="0">
                          <a:effectLst/>
                        </a:rPr>
                        <a:t>III.  Choszczno</a:t>
                      </a:r>
                      <a:endParaRPr lang="pl-PL" sz="2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390" marR="93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pl-PL" sz="2700" dirty="0">
                          <a:effectLst/>
                        </a:rPr>
                        <a:t> </a:t>
                      </a:r>
                      <a:r>
                        <a:rPr lang="pl-PL" sz="2700" dirty="0" smtClean="0">
                          <a:effectLst/>
                        </a:rPr>
                        <a:t>3050</a:t>
                      </a:r>
                      <a:endParaRPr lang="pl-PL" sz="2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390" marR="93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pl-PL" sz="2700" dirty="0">
                          <a:effectLst/>
                        </a:rPr>
                        <a:t> </a:t>
                      </a:r>
                      <a:r>
                        <a:rPr lang="pl-PL" sz="2700" dirty="0" smtClean="0">
                          <a:effectLst/>
                        </a:rPr>
                        <a:t>7</a:t>
                      </a:r>
                      <a:endParaRPr lang="pl-PL" sz="2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390" marR="93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pl-PL" sz="2700" dirty="0">
                          <a:effectLst/>
                        </a:rPr>
                        <a:t> </a:t>
                      </a:r>
                      <a:r>
                        <a:rPr lang="pl-PL" sz="2700" dirty="0" smtClean="0">
                          <a:effectLst/>
                        </a:rPr>
                        <a:t>14</a:t>
                      </a:r>
                      <a:endParaRPr lang="pl-PL" sz="2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390" marR="9339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34440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pl-PL" sz="2700" dirty="0" smtClean="0">
                          <a:effectLst/>
                        </a:rPr>
                        <a:t>IV.  Koszalin </a:t>
                      </a:r>
                      <a:endParaRPr lang="pl-PL" sz="2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390" marR="93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pl-PL" sz="2700" dirty="0">
                          <a:effectLst/>
                        </a:rPr>
                        <a:t> </a:t>
                      </a:r>
                      <a:r>
                        <a:rPr lang="pl-PL" sz="2700" dirty="0" smtClean="0">
                          <a:effectLst/>
                        </a:rPr>
                        <a:t>5062</a:t>
                      </a:r>
                      <a:endParaRPr lang="pl-PL" sz="2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390" marR="93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pl-PL" sz="2700" dirty="0">
                          <a:effectLst/>
                        </a:rPr>
                        <a:t> </a:t>
                      </a:r>
                      <a:r>
                        <a:rPr lang="pl-PL" sz="2700" dirty="0" smtClean="0">
                          <a:effectLst/>
                        </a:rPr>
                        <a:t>11</a:t>
                      </a:r>
                      <a:endParaRPr lang="pl-PL" sz="2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390" marR="93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pl-PL" sz="2700" dirty="0">
                          <a:effectLst/>
                        </a:rPr>
                        <a:t> </a:t>
                      </a:r>
                      <a:r>
                        <a:rPr lang="pl-PL" sz="2700" dirty="0" smtClean="0">
                          <a:effectLst/>
                        </a:rPr>
                        <a:t>22</a:t>
                      </a:r>
                      <a:endParaRPr lang="pl-PL" sz="2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390" marR="9339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34440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 </a:t>
                      </a:r>
                      <a:r>
                        <a:rPr lang="pl-PL" sz="2700" dirty="0" smtClean="0">
                          <a:effectLst/>
                        </a:rPr>
                        <a:t>V.  Kołobrzeg</a:t>
                      </a:r>
                      <a:endParaRPr lang="pl-PL" sz="2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390" marR="93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pl-PL" sz="2700" dirty="0">
                          <a:effectLst/>
                        </a:rPr>
                        <a:t> </a:t>
                      </a:r>
                      <a:r>
                        <a:rPr lang="pl-PL" sz="2700" dirty="0" smtClean="0">
                          <a:effectLst/>
                        </a:rPr>
                        <a:t>4190</a:t>
                      </a:r>
                      <a:endParaRPr lang="pl-PL" sz="2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390" marR="93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pl-PL" sz="2700" dirty="0">
                          <a:effectLst/>
                        </a:rPr>
                        <a:t> </a:t>
                      </a:r>
                      <a:r>
                        <a:rPr lang="pl-PL" sz="2700" dirty="0" smtClean="0">
                          <a:effectLst/>
                        </a:rPr>
                        <a:t>9</a:t>
                      </a:r>
                      <a:endParaRPr lang="pl-PL" sz="2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390" marR="93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pl-PL" sz="2700" dirty="0">
                          <a:effectLst/>
                        </a:rPr>
                        <a:t> </a:t>
                      </a:r>
                      <a:r>
                        <a:rPr lang="pl-PL" sz="2700" dirty="0" smtClean="0">
                          <a:effectLst/>
                        </a:rPr>
                        <a:t>18</a:t>
                      </a:r>
                      <a:endParaRPr lang="pl-PL" sz="2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390" marR="9339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34440"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pl-PL" sz="2700" dirty="0" smtClean="0">
                          <a:effectLst/>
                        </a:rPr>
                        <a:t>VI. Świnoujście</a:t>
                      </a:r>
                      <a:endParaRPr lang="pl-PL" sz="2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390" marR="93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pl-PL" sz="2700" dirty="0">
                          <a:effectLst/>
                        </a:rPr>
                        <a:t> </a:t>
                      </a:r>
                      <a:r>
                        <a:rPr lang="pl-PL" sz="2700" dirty="0" smtClean="0">
                          <a:effectLst/>
                        </a:rPr>
                        <a:t>3404</a:t>
                      </a:r>
                      <a:endParaRPr lang="pl-PL" sz="2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390" marR="93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pl-PL" sz="2700" dirty="0">
                          <a:effectLst/>
                        </a:rPr>
                        <a:t> </a:t>
                      </a:r>
                      <a:r>
                        <a:rPr lang="pl-PL" sz="2700" dirty="0" smtClean="0">
                          <a:effectLst/>
                        </a:rPr>
                        <a:t>8</a:t>
                      </a:r>
                      <a:endParaRPr lang="pl-PL" sz="2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390" marR="93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  <a:spcAft>
                          <a:spcPts val="0"/>
                        </a:spcAft>
                      </a:pPr>
                      <a:r>
                        <a:rPr lang="pl-PL" sz="2700" dirty="0">
                          <a:effectLst/>
                        </a:rPr>
                        <a:t> </a:t>
                      </a:r>
                      <a:r>
                        <a:rPr lang="pl-PL" sz="2700" dirty="0" smtClean="0">
                          <a:effectLst/>
                        </a:rPr>
                        <a:t>16</a:t>
                      </a:r>
                      <a:endParaRPr lang="pl-PL" sz="2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390" marR="9339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652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  <a:t/>
            </a:r>
            <a:b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</a:br>
            <a:endParaRPr lang="pl-PL" altLang="pl-PL" b="1" smtClean="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40963" name="Symbol zastępczy zawartości 2"/>
          <p:cNvSpPr>
            <a:spLocks noGrp="1"/>
          </p:cNvSpPr>
          <p:nvPr>
            <p:ph idx="1"/>
          </p:nvPr>
        </p:nvSpPr>
        <p:spPr>
          <a:xfrm>
            <a:off x="914400" y="2171701"/>
            <a:ext cx="12096750" cy="6967538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defRPr/>
            </a:pPr>
            <a:r>
              <a:rPr lang="pl-PL" altLang="pl-PL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Średnie wynagrodzenie nauczyciela dyplomowanego</a:t>
            </a:r>
          </a:p>
          <a:p>
            <a:pPr marL="0" indent="0" eaLnBrk="1" hangingPunct="1">
              <a:spcBef>
                <a:spcPct val="0"/>
              </a:spcBef>
              <a:defRPr/>
            </a:pPr>
            <a:r>
              <a:rPr lang="pl-PL" altLang="pl-PL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2019 r. może wynieść </a:t>
            </a:r>
            <a:r>
              <a:rPr lang="pl-PL" altLang="pl-PL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5603,17 zł </a:t>
            </a:r>
            <a:r>
              <a:rPr lang="pl-PL" altLang="pl-PL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 przy założeniu 5% wzrostu )</a:t>
            </a:r>
          </a:p>
          <a:p>
            <a:pPr marL="0" indent="0" algn="l" eaLnBrk="1" hangingPunct="1">
              <a:spcBef>
                <a:spcPct val="0"/>
              </a:spcBef>
              <a:defRPr/>
            </a:pPr>
            <a:endParaRPr lang="pl-PL" altLang="pl-PL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defRPr/>
            </a:pPr>
            <a:r>
              <a:rPr lang="pl-PL" altLang="pl-PL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5603,17 zł x 12400 </a:t>
            </a:r>
            <a:r>
              <a:rPr lang="pl-PL" altLang="pl-PL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(średnich wynagrodzeń nauczyciela dyplomowanego )</a:t>
            </a: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</a:t>
            </a:r>
            <a:r>
              <a:rPr lang="pl-PL" altLang="pl-PL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pl-PL" altLang="pl-PL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69 479 308 zł</a:t>
            </a:r>
            <a:r>
              <a:rPr lang="pl-PL" altLang="pl-PL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 eaLnBrk="1" hangingPunct="1">
              <a:spcBef>
                <a:spcPct val="0"/>
              </a:spcBef>
              <a:defRPr/>
            </a:pPr>
            <a:endParaRPr lang="pl-PL" altLang="pl-PL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defRPr/>
            </a:pPr>
            <a:r>
              <a:rPr lang="pl-PL" altLang="pl-PL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 powyższej kwoty środki przeznaczone na wspieranie organizacji doradztwa metodycznego na obszarze województwa zachodniopomorskiego, o których mowa                        w art. 70a ust. 4 ustawy KN </a:t>
            </a:r>
          </a:p>
          <a:p>
            <a:pPr marL="0" indent="0" eaLnBrk="1" hangingPunct="1">
              <a:spcBef>
                <a:spcPct val="0"/>
              </a:spcBef>
              <a:defRPr/>
            </a:pPr>
            <a:r>
              <a:rPr lang="pl-PL" alt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2.856 tys. zł</a:t>
            </a:r>
            <a:r>
              <a:rPr lang="pl-PL" altLang="pl-PL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 eaLnBrk="1" hangingPunct="1">
              <a:spcBef>
                <a:spcPct val="0"/>
              </a:spcBef>
              <a:defRPr/>
            </a:pPr>
            <a:endParaRPr lang="pl-PL" altLang="pl-PL" dirty="0" smtClean="0"/>
          </a:p>
          <a:p>
            <a:pPr marL="0" indent="0" eaLnBrk="1" hangingPunct="1">
              <a:spcBef>
                <a:spcPct val="0"/>
              </a:spcBef>
              <a:defRPr/>
            </a:pPr>
            <a:endParaRPr lang="pl-PL" altLang="pl-PL" dirty="0" smtClean="0"/>
          </a:p>
          <a:p>
            <a:pPr marL="0" indent="0" eaLnBrk="1" hangingPunct="1">
              <a:spcBef>
                <a:spcPct val="0"/>
              </a:spcBef>
              <a:defRPr/>
            </a:pPr>
            <a:endParaRPr lang="pl-PL" altLang="pl-PL" sz="3000" dirty="0"/>
          </a:p>
        </p:txBody>
      </p:sp>
      <p:pic>
        <p:nvPicPr>
          <p:cNvPr id="88068" name="Picture 6" descr="http://ankiety.kuratorium.szczecin.pl/log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57200"/>
            <a:ext cx="131445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5314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  <a:t/>
            </a:r>
            <a:b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</a:br>
            <a:endParaRPr lang="pl-PL" altLang="pl-PL" b="1" smtClean="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40963" name="Symbol zastępczy zawartości 2"/>
          <p:cNvSpPr>
            <a:spLocks noGrp="1"/>
          </p:cNvSpPr>
          <p:nvPr>
            <p:ph idx="1"/>
          </p:nvPr>
        </p:nvSpPr>
        <p:spPr>
          <a:xfrm>
            <a:off x="914400" y="2171701"/>
            <a:ext cx="12096750" cy="6967538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defRPr/>
            </a:pPr>
            <a:endParaRPr lang="pl-PL" altLang="pl-PL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defRPr/>
            </a:pPr>
            <a:endParaRPr lang="pl-PL" altLang="pl-PL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defRPr/>
            </a:pPr>
            <a:endParaRPr lang="pl-PL" altLang="pl-PL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defRPr/>
            </a:pPr>
            <a:endParaRPr lang="pl-PL" altLang="pl-PL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defRPr/>
            </a:pPr>
            <a:endParaRPr lang="pl-PL" altLang="pl-PL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defRPr/>
            </a:pPr>
            <a:r>
              <a:rPr lang="pl-PL" altLang="pl-PL" sz="5400" b="1" dirty="0">
                <a:solidFill>
                  <a:srgbClr val="33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Dziękuję za uwagę</a:t>
            </a:r>
          </a:p>
          <a:p>
            <a:pPr marL="0" indent="0" eaLnBrk="1" hangingPunct="1">
              <a:spcBef>
                <a:spcPct val="0"/>
              </a:spcBef>
              <a:defRPr/>
            </a:pPr>
            <a:endParaRPr lang="pl-PL" altLang="pl-PL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eaLnBrk="1" hangingPunct="1">
              <a:spcBef>
                <a:spcPct val="0"/>
              </a:spcBef>
              <a:defRPr/>
            </a:pPr>
            <a:endParaRPr lang="pl-PL" altLang="pl-PL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defRPr/>
            </a:pPr>
            <a:endParaRPr lang="pl-PL" altLang="pl-PL" dirty="0" smtClean="0"/>
          </a:p>
          <a:p>
            <a:pPr marL="0" indent="0" eaLnBrk="1" hangingPunct="1">
              <a:spcBef>
                <a:spcPct val="0"/>
              </a:spcBef>
              <a:defRPr/>
            </a:pPr>
            <a:endParaRPr lang="pl-PL" altLang="pl-PL" dirty="0" smtClean="0"/>
          </a:p>
          <a:p>
            <a:pPr marL="0" indent="0" eaLnBrk="1" hangingPunct="1">
              <a:spcBef>
                <a:spcPct val="0"/>
              </a:spcBef>
              <a:defRPr/>
            </a:pPr>
            <a:endParaRPr lang="pl-PL" altLang="pl-PL" sz="3000" dirty="0"/>
          </a:p>
        </p:txBody>
      </p:sp>
      <p:pic>
        <p:nvPicPr>
          <p:cNvPr id="89092" name="Picture 6" descr="http://ankiety.kuratorium.szczecin.pl/log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57200"/>
            <a:ext cx="131445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81156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  <a:t/>
            </a:r>
            <a:b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</a:br>
            <a:endParaRPr lang="pl-PL" altLang="pl-PL" b="1" smtClean="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38915" name="Symbol zastępczy zawartości 2"/>
          <p:cNvSpPr>
            <a:spLocks noGrp="1"/>
          </p:cNvSpPr>
          <p:nvPr>
            <p:ph idx="1"/>
          </p:nvPr>
        </p:nvSpPr>
        <p:spPr>
          <a:xfrm>
            <a:off x="1026320" y="2171701"/>
            <a:ext cx="11984831" cy="6967538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defRPr/>
            </a:pPr>
            <a:endParaRPr lang="pl-PL" altLang="pl-PL" sz="7200" b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pl-PL" altLang="pl-PL" sz="5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FINANSOWANIE DORADZTWA METODYCZNEGO </a:t>
            </a:r>
          </a:p>
          <a:p>
            <a:pPr marL="0" indent="0" eaLnBrk="1" hangingPunct="1">
              <a:spcBef>
                <a:spcPct val="0"/>
              </a:spcBef>
              <a:defRPr/>
            </a:pPr>
            <a:endParaRPr lang="pl-PL" altLang="pl-PL" sz="2400" b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defRPr/>
            </a:pPr>
            <a:endParaRPr lang="pl-PL" altLang="pl-PL" sz="5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defRPr/>
            </a:pPr>
            <a:endParaRPr lang="pl-PL" altLang="pl-PL" sz="5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defRPr/>
            </a:pPr>
            <a:endParaRPr lang="pl-PL" altLang="pl-PL" sz="2400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defRPr/>
            </a:pPr>
            <a:endParaRPr lang="pl-PL" altLang="pl-PL" sz="2400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defRPr/>
            </a:pPr>
            <a:endParaRPr lang="pl-PL" altLang="pl-PL" sz="2400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defRPr/>
            </a:pPr>
            <a:r>
              <a:rPr lang="pl-PL" altLang="pl-PL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Szczecin, 23 stycznia 2019r.</a:t>
            </a:r>
          </a:p>
        </p:txBody>
      </p:sp>
      <p:pic>
        <p:nvPicPr>
          <p:cNvPr id="27652" name="Picture 6" descr="http://ankiety.kuratorium.szczecin.pl/logo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57200"/>
            <a:ext cx="131445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97629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  <a:t/>
            </a:r>
            <a:b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</a:br>
            <a:endParaRPr lang="pl-PL" altLang="pl-PL" b="1" smtClean="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51203" name="Symbol zastępczy zawartości 2"/>
          <p:cNvSpPr>
            <a:spLocks noGrp="1"/>
          </p:cNvSpPr>
          <p:nvPr>
            <p:ph idx="1"/>
          </p:nvPr>
        </p:nvSpPr>
        <p:spPr>
          <a:xfrm>
            <a:off x="685800" y="2171701"/>
            <a:ext cx="12325350" cy="6967538"/>
          </a:xfrm>
        </p:spPr>
        <p:txBody>
          <a:bodyPr/>
          <a:lstStyle/>
          <a:p>
            <a:pPr marL="0" indent="0" algn="l" eaLnBrk="1" hangingPunct="1">
              <a:spcBef>
                <a:spcPct val="0"/>
              </a:spcBef>
              <a:defRPr/>
            </a:pPr>
            <a:endParaRPr lang="pl-PL" altLang="pl-PL" sz="2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eaLnBrk="1" hangingPunct="1">
              <a:spcBef>
                <a:spcPct val="0"/>
              </a:spcBef>
              <a:defRPr/>
            </a:pPr>
            <a:r>
              <a:rPr lang="pl-PL" altLang="pl-PL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Przepisami: </a:t>
            </a:r>
          </a:p>
          <a:p>
            <a:pPr marL="0" indent="0" algn="l" eaLnBrk="1" hangingPunct="1">
              <a:spcBef>
                <a:spcPct val="0"/>
              </a:spcBef>
              <a:defRPr/>
            </a:pPr>
            <a:endParaRPr lang="pl-PL" altLang="pl-PL" sz="3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28625" indent="-428625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pl-PL" altLang="pl-PL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art. 76 ustawy z dnia 27 października 2017r. o finansowaniu zadań oświatowych (Dz.U.2017.2203 ze zm.),</a:t>
            </a:r>
          </a:p>
          <a:p>
            <a:pPr marL="0" indent="0" algn="just" eaLnBrk="1" hangingPunct="1">
              <a:spcBef>
                <a:spcPct val="0"/>
              </a:spcBef>
              <a:defRPr/>
            </a:pPr>
            <a:r>
              <a:rPr lang="pl-PL" altLang="pl-PL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oraz</a:t>
            </a:r>
          </a:p>
          <a:p>
            <a:pPr marL="428625" indent="-428625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pl-PL" altLang="pl-PL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art. 6 pkt 18 lit. c ustawy z dnia 22 listopada 2018r. o zmianie ustawy – Prawo oświatowe, ustawy o systemie oświaty oraz niektórych innych ustaw (Dz.U.2018.2245),</a:t>
            </a:r>
          </a:p>
          <a:p>
            <a:pPr marL="0" indent="0" algn="l" eaLnBrk="1" hangingPunct="1">
              <a:spcBef>
                <a:spcPct val="0"/>
              </a:spcBef>
              <a:defRPr/>
            </a:pPr>
            <a:r>
              <a:rPr lang="pl-PL" altLang="pl-PL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just" eaLnBrk="1" hangingPunct="1">
              <a:spcBef>
                <a:spcPct val="0"/>
              </a:spcBef>
              <a:defRPr/>
            </a:pPr>
            <a:r>
              <a:rPr lang="pl-PL" altLang="pl-PL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znowelizowano z dniem 1 stycznia 2019 roku przepisy art. 70a ustawy z dnia 26 stycznia 1982r. – Karta nauczyciela, w zakresie organizacji i finansowania doradztwa metodycznego dla nauczycieli.</a:t>
            </a:r>
            <a:endParaRPr lang="pl-PL" altLang="pl-PL" sz="3000" b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eaLnBrk="1" hangingPunct="1">
              <a:spcBef>
                <a:spcPct val="0"/>
              </a:spcBef>
              <a:defRPr/>
            </a:pPr>
            <a:endParaRPr lang="pl-PL" altLang="pl-PL" sz="3600" b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eaLnBrk="1" hangingPunct="1">
              <a:spcBef>
                <a:spcPct val="0"/>
              </a:spcBef>
              <a:defRPr/>
            </a:pPr>
            <a:endParaRPr lang="pl-PL" altLang="pl-PL" sz="3600" b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eaLnBrk="1" hangingPunct="1">
              <a:spcBef>
                <a:spcPct val="0"/>
              </a:spcBef>
              <a:defRPr/>
            </a:pPr>
            <a:endParaRPr lang="pl-PL" altLang="pl-PL" sz="3600" b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700" name="Picture 6" descr="http://ankiety.kuratorium.szczecin.pl/log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57200"/>
            <a:ext cx="131445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82919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  <a:t/>
            </a:r>
            <a:b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</a:br>
            <a:endParaRPr lang="pl-PL" altLang="pl-PL" b="1" smtClean="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51203" name="Symbol zastępczy zawartości 2"/>
          <p:cNvSpPr>
            <a:spLocks noGrp="1"/>
          </p:cNvSpPr>
          <p:nvPr>
            <p:ph idx="1"/>
          </p:nvPr>
        </p:nvSpPr>
        <p:spPr>
          <a:xfrm>
            <a:off x="685800" y="2171701"/>
            <a:ext cx="12325350" cy="6967538"/>
          </a:xfrm>
        </p:spPr>
        <p:txBody>
          <a:bodyPr/>
          <a:lstStyle/>
          <a:p>
            <a:pPr marL="0" indent="0" algn="l" eaLnBrk="1" hangingPunct="1">
              <a:spcBef>
                <a:spcPct val="0"/>
              </a:spcBef>
              <a:defRPr/>
            </a:pPr>
            <a:endParaRPr lang="pl-PL" altLang="pl-PL" sz="2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 eaLnBrk="1" hangingPunct="1">
              <a:spcBef>
                <a:spcPct val="0"/>
              </a:spcBef>
              <a:defRPr/>
            </a:pPr>
            <a:r>
              <a:rPr lang="pl-PL" altLang="pl-PL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Zmiany w przepisach prawa dotyczą sposobu finansowania doradztwa metodycznego i polegają na:</a:t>
            </a:r>
          </a:p>
          <a:p>
            <a:pPr marL="0" indent="0" algn="just" eaLnBrk="1" hangingPunct="1">
              <a:spcBef>
                <a:spcPct val="0"/>
              </a:spcBef>
              <a:defRPr/>
            </a:pPr>
            <a:endParaRPr lang="pl-PL" altLang="pl-PL" sz="2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73845" indent="-273845" algn="just" eaLnBrk="1" hangingPunct="1">
              <a:spcBef>
                <a:spcPct val="0"/>
              </a:spcBef>
              <a:buFontTx/>
              <a:buAutoNum type="arabicPeriod"/>
              <a:defRPr/>
            </a:pPr>
            <a:r>
              <a:rPr lang="pl-PL" altLang="pl-PL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zmniejszeniu</a:t>
            </a:r>
            <a:r>
              <a:rPr lang="pl-PL" altLang="pl-PL" sz="2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wysokości środków wyodrębnianych w budżetach organów prowadzących z 1% planowanych rocznych środków na wynagrodzenia osobowe nauczycieli do 0,8 % (art. 70a ust. 1 ustawy – Karta nauczyciela),</a:t>
            </a:r>
          </a:p>
          <a:p>
            <a:pPr marL="273845" indent="-273845" algn="just" eaLnBrk="1" hangingPunct="1">
              <a:spcBef>
                <a:spcPct val="0"/>
              </a:spcBef>
              <a:buFontTx/>
              <a:buAutoNum type="arabicPeriod"/>
              <a:defRPr/>
            </a:pPr>
            <a:r>
              <a:rPr lang="pl-PL" altLang="pl-PL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zwiększeniu</a:t>
            </a:r>
            <a:r>
              <a:rPr lang="pl-PL" altLang="pl-PL" sz="2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puli środków wyodrębnianych w budżetach wojewodów – stanowiących dotychczas łącznie 5 000 średnich wynagrodzeń nauczyciela stażysty                o 0,2% kwoty planowanych rocznych środków na wynagrodzenia osobowe nauczycieli – pozostających dotychczas w dyspozycji jednostek samorządu terytorialnego - z przeznaczeniem ich na organizację doradztwa metodycznego           w województwie.</a:t>
            </a:r>
          </a:p>
          <a:p>
            <a:pPr marL="0" indent="0" algn="just" eaLnBrk="1" hangingPunct="1">
              <a:spcBef>
                <a:spcPct val="0"/>
              </a:spcBef>
              <a:buFontTx/>
              <a:buAutoNum type="arabicPeriod"/>
              <a:defRPr/>
            </a:pPr>
            <a:endParaRPr lang="pl-PL" altLang="pl-PL" sz="27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 eaLnBrk="1" hangingPunct="1">
              <a:spcBef>
                <a:spcPct val="0"/>
              </a:spcBef>
              <a:defRPr/>
            </a:pPr>
            <a:r>
              <a:rPr lang="pl-PL" altLang="pl-PL" sz="2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Począwszy od 1 stycznia 2019 roku wysokość środków, którymi będą dysponować wojewodowie wynosić będzie łącznie </a:t>
            </a:r>
            <a:r>
              <a:rPr lang="pl-PL" altLang="pl-PL" sz="27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12 400 średnich wynagrodzeń nauczyciela dyplomowanego</a:t>
            </a:r>
            <a:r>
              <a:rPr lang="pl-PL" altLang="pl-PL" sz="2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(art. 70a ust. 4 ustawy – Karta nauczyciela).      </a:t>
            </a:r>
            <a:endParaRPr lang="pl-PL" altLang="pl-PL" sz="3600" b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eaLnBrk="1" hangingPunct="1">
              <a:spcBef>
                <a:spcPct val="0"/>
              </a:spcBef>
              <a:defRPr/>
            </a:pPr>
            <a:endParaRPr lang="pl-PL" altLang="pl-PL" sz="3600" b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eaLnBrk="1" hangingPunct="1">
              <a:spcBef>
                <a:spcPct val="0"/>
              </a:spcBef>
              <a:defRPr/>
            </a:pPr>
            <a:endParaRPr lang="pl-PL" altLang="pl-PL" sz="3600" b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eaLnBrk="1" hangingPunct="1">
              <a:spcBef>
                <a:spcPct val="0"/>
              </a:spcBef>
              <a:defRPr/>
            </a:pPr>
            <a:endParaRPr lang="pl-PL" altLang="pl-PL" sz="3600" b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24" name="Picture 6" descr="http://ankiety.kuratorium.szczecin.pl/log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57200"/>
            <a:ext cx="131445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94892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  <a:t/>
            </a:r>
            <a:b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</a:br>
            <a:endParaRPr lang="pl-PL" altLang="pl-PL" b="1" smtClean="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31747" name="Symbol zastępczy zawartości 2"/>
          <p:cNvSpPr>
            <a:spLocks noGrp="1"/>
          </p:cNvSpPr>
          <p:nvPr>
            <p:ph idx="1"/>
          </p:nvPr>
        </p:nvSpPr>
        <p:spPr>
          <a:xfrm>
            <a:off x="685800" y="2171701"/>
            <a:ext cx="12325350" cy="6967538"/>
          </a:xfrm>
        </p:spPr>
        <p:txBody>
          <a:bodyPr/>
          <a:lstStyle/>
          <a:p>
            <a:pPr marL="0" indent="0" algn="l" eaLnBrk="1" hangingPunct="1">
              <a:spcBef>
                <a:spcPct val="0"/>
              </a:spcBef>
            </a:pPr>
            <a:endParaRPr lang="pl-PL" altLang="pl-PL" sz="1500" b="1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eaLnBrk="1" hangingPunct="1">
              <a:spcBef>
                <a:spcPct val="0"/>
              </a:spcBef>
            </a:pPr>
            <a:endParaRPr lang="pl-PL" altLang="pl-PL" sz="3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 eaLnBrk="1" hangingPunct="1">
              <a:spcBef>
                <a:spcPct val="0"/>
              </a:spcBef>
            </a:pPr>
            <a:r>
              <a:rPr lang="pl-PL" altLang="pl-PL" sz="3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Przenosząc koordynację doradztwa metodycznego na poziom wojewódzki, środki na organizację doradztwa metodycznego będą wyodrębniane                        w budżetach wojewodów proporcjonalnie do liczby nauczycieli zatrudnionych w województwie, na podstawie danych systemu informacji oświatowej                (art. 70a ust. 5 ustawy – Karta nauczyciela).  </a:t>
            </a:r>
          </a:p>
          <a:p>
            <a:pPr marL="0" indent="0" algn="l" eaLnBrk="1" hangingPunct="1">
              <a:spcBef>
                <a:spcPct val="0"/>
              </a:spcBef>
            </a:pPr>
            <a:endParaRPr lang="pl-PL" altLang="pl-PL" sz="3600" b="1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eaLnBrk="1" hangingPunct="1">
              <a:spcBef>
                <a:spcPct val="0"/>
              </a:spcBef>
            </a:pPr>
            <a:r>
              <a:rPr lang="pl-PL" altLang="pl-PL" sz="3600" b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2019 roku na realizację zadania zostały zabezpieczone środki w wysokości 69.480 tys. zł, z czego:</a:t>
            </a:r>
          </a:p>
          <a:p>
            <a:pPr marL="0" indent="0" algn="l" eaLnBrk="1" hangingPunct="1">
              <a:spcBef>
                <a:spcPct val="0"/>
              </a:spcBef>
            </a:pPr>
            <a:endParaRPr lang="pl-PL" altLang="pl-PL" sz="3600" b="1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</a:pPr>
            <a:endParaRPr lang="pl-PL" altLang="pl-PL" sz="3600" b="1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</a:pPr>
            <a:r>
              <a:rPr lang="pl-PL" altLang="pl-PL" sz="3600" b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85/32 województwo zachodniopomorskie </a:t>
            </a:r>
          </a:p>
          <a:p>
            <a:pPr marL="0" indent="0" eaLnBrk="1" hangingPunct="1">
              <a:spcBef>
                <a:spcPct val="0"/>
              </a:spcBef>
            </a:pPr>
            <a:r>
              <a:rPr lang="pl-PL" altLang="pl-PL" sz="3600" b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2.856 tys. zł</a:t>
            </a:r>
          </a:p>
        </p:txBody>
      </p:sp>
      <p:pic>
        <p:nvPicPr>
          <p:cNvPr id="31748" name="Picture 6" descr="http://ankiety.kuratorium.szczecin.pl/log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57200"/>
            <a:ext cx="131445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Łuk blokowy 4"/>
          <p:cNvSpPr/>
          <p:nvPr/>
        </p:nvSpPr>
        <p:spPr>
          <a:xfrm>
            <a:off x="2057400" y="7422186"/>
            <a:ext cx="10401300" cy="2521914"/>
          </a:xfrm>
          <a:prstGeom prst="blockArc">
            <a:avLst>
              <a:gd name="adj1" fmla="val 13500000"/>
              <a:gd name="adj2" fmla="val 10800000"/>
              <a:gd name="adj3" fmla="val 12740"/>
            </a:avLst>
          </a:prstGeom>
          <a:gradFill rotWithShape="0">
            <a:gsLst>
              <a:gs pos="0">
                <a:srgbClr val="00B05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0"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5">
              <a:hueOff val="3257026"/>
              <a:satOff val="11196"/>
              <a:lumOff val="-53726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55763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  <a:t/>
            </a:r>
            <a:b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</a:br>
            <a:endParaRPr lang="pl-PL" altLang="pl-PL" b="1" smtClean="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32771" name="Symbol zastępczy zawartości 2"/>
          <p:cNvSpPr>
            <a:spLocks noGrp="1"/>
          </p:cNvSpPr>
          <p:nvPr>
            <p:ph idx="1"/>
          </p:nvPr>
        </p:nvSpPr>
        <p:spPr>
          <a:xfrm>
            <a:off x="571500" y="2171700"/>
            <a:ext cx="12687300" cy="4229100"/>
          </a:xfrm>
        </p:spPr>
        <p:txBody>
          <a:bodyPr/>
          <a:lstStyle/>
          <a:p>
            <a:pPr marL="0" indent="0" algn="just" eaLnBrk="1" hangingPunct="1">
              <a:spcBef>
                <a:spcPct val="0"/>
              </a:spcBef>
            </a:pPr>
            <a:endParaRPr lang="pl-PL" altLang="pl-PL" sz="3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 eaLnBrk="1" hangingPunct="1">
              <a:spcBef>
                <a:spcPct val="0"/>
              </a:spcBef>
            </a:pPr>
            <a:r>
              <a:rPr lang="pl-PL" altLang="pl-PL" sz="39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Wojewoda będzie udzielał jednostkom samorządu terytorialnego prowadzącym placówki doskonalenia nauczycieli zatrudniające doradców metodycznych </a:t>
            </a:r>
            <a:r>
              <a:rPr lang="pl-PL" altLang="pl-PL" sz="39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dotacji na finasowanie</a:t>
            </a:r>
            <a:r>
              <a:rPr lang="pl-PL" altLang="pl-PL" sz="39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altLang="pl-PL" sz="39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wydatków związanych z zatrudnieniem nauczycieli w celu realizacji zadań doradcy metodycznego (art. 70a ust. 6)</a:t>
            </a:r>
            <a:r>
              <a:rPr lang="pl-PL" altLang="pl-PL" sz="39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pPr marL="0" indent="0" algn="l" eaLnBrk="1" hangingPunct="1">
              <a:spcBef>
                <a:spcPct val="0"/>
              </a:spcBef>
            </a:pPr>
            <a:endParaRPr lang="pl-PL" altLang="pl-PL" sz="3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</a:pPr>
            <a:endParaRPr lang="pl-PL" altLang="pl-PL" smtClean="0"/>
          </a:p>
        </p:txBody>
      </p:sp>
      <p:pic>
        <p:nvPicPr>
          <p:cNvPr id="32772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6543675"/>
            <a:ext cx="4343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6" descr="http://ankiety.kuratorium.szczecin.pl/logo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57200"/>
            <a:ext cx="131445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5011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  <a:t/>
            </a:r>
            <a:b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</a:br>
            <a:endParaRPr lang="pl-PL" altLang="pl-PL" b="1" smtClean="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41987" name="Symbol zastępczy zawartości 2"/>
          <p:cNvSpPr>
            <a:spLocks noGrp="1"/>
          </p:cNvSpPr>
          <p:nvPr>
            <p:ph idx="1"/>
          </p:nvPr>
        </p:nvSpPr>
        <p:spPr>
          <a:xfrm>
            <a:off x="800100" y="2171700"/>
            <a:ext cx="12211050" cy="7315200"/>
          </a:xfrm>
        </p:spPr>
        <p:txBody>
          <a:bodyPr/>
          <a:lstStyle/>
          <a:p>
            <a:pPr marL="0" indent="0" algn="l" eaLnBrk="1" hangingPunct="1">
              <a:spcBef>
                <a:spcPct val="0"/>
              </a:spcBef>
              <a:defRPr/>
            </a:pPr>
            <a:endParaRPr lang="pl-PL" altLang="pl-PL" sz="36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 eaLnBrk="1" hangingPunct="1">
              <a:spcBef>
                <a:spcPct val="0"/>
              </a:spcBef>
              <a:defRPr/>
            </a:pPr>
            <a:r>
              <a:rPr lang="pl-PL" altLang="pl-PL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Dotacja</a:t>
            </a:r>
            <a:r>
              <a:rPr lang="pl-PL" altLang="pl-PL" sz="3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altLang="pl-PL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wydatki związane z zatrudnieniem nauczycieli w celu realizacji zadań doradcy metodycznego </a:t>
            </a:r>
            <a:r>
              <a:rPr lang="pl-PL" altLang="pl-PL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może zostać wykorzystana na finansowanie</a:t>
            </a:r>
            <a:r>
              <a:rPr lang="pl-PL" altLang="pl-PL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indent="0" algn="l" eaLnBrk="1" hangingPunct="1">
              <a:spcBef>
                <a:spcPct val="0"/>
              </a:spcBef>
              <a:defRPr/>
            </a:pPr>
            <a:endParaRPr lang="pl-PL" altLang="pl-PL" sz="36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1" hangingPunct="1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pl-PL" altLang="pl-PL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wynagrodzeń osobowych doradców metodycznych ( w tym dodatku funkcyjnego),</a:t>
            </a:r>
          </a:p>
          <a:p>
            <a:pPr algn="l" eaLnBrk="1" hangingPunct="1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pl-PL" altLang="pl-PL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pochodnych od wynagrodzeń doradców metodycznych (składki ZUS pracodawcy i Fundusz Pracy),</a:t>
            </a:r>
          </a:p>
          <a:p>
            <a:pPr algn="l" eaLnBrk="1" hangingPunct="1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pl-PL" altLang="pl-PL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odpisu na Zakładowy Fundusz Świadczeń Socjalnych, </a:t>
            </a:r>
          </a:p>
          <a:p>
            <a:pPr algn="l" eaLnBrk="1" hangingPunct="1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pl-PL" altLang="pl-PL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badań lekarskich doradców metodycznych.</a:t>
            </a:r>
          </a:p>
          <a:p>
            <a:pPr marL="0" indent="0" eaLnBrk="1" hangingPunct="1">
              <a:spcBef>
                <a:spcPct val="0"/>
              </a:spcBef>
              <a:defRPr/>
            </a:pPr>
            <a:endParaRPr lang="pl-PL" altLang="pl-PL" dirty="0" smtClean="0"/>
          </a:p>
        </p:txBody>
      </p:sp>
      <p:pic>
        <p:nvPicPr>
          <p:cNvPr id="33796" name="Picture 6" descr="http://ankiety.kuratorium.szczecin.pl/log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57200"/>
            <a:ext cx="131445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91525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>
          <a:xfrm>
            <a:off x="12979400" y="9489891"/>
            <a:ext cx="538480" cy="547688"/>
          </a:xfrm>
        </p:spPr>
        <p:txBody>
          <a:bodyPr/>
          <a:lstStyle/>
          <a:p>
            <a:pPr>
              <a:defRPr/>
            </a:pPr>
            <a:fld id="{D4C31E1D-B36F-49F7-A4FE-680AE070E0D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ole tekstowe 9"/>
          <p:cNvSpPr txBox="1">
            <a:spLocks/>
          </p:cNvSpPr>
          <p:nvPr/>
        </p:nvSpPr>
        <p:spPr>
          <a:xfrm>
            <a:off x="540000" y="29472"/>
            <a:ext cx="13500546" cy="1080000"/>
          </a:xfrm>
          <a:prstGeom prst="rect">
            <a:avLst/>
          </a:prstGeom>
          <a:noFill/>
          <a:effectLst>
            <a:outerShdw blurRad="50800" dist="50800" sx="1000" sy="1000" algn="ctr" rotWithShape="0">
              <a:srgbClr val="000000"/>
            </a:outerShdw>
          </a:effectLst>
        </p:spPr>
        <p:txBody>
          <a:bodyPr wrap="square" rtlCol="0" anchor="ctr">
            <a:normAutofit/>
          </a:bodyPr>
          <a:lstStyle/>
          <a:p>
            <a:pPr defTabSz="1371327">
              <a:spcBef>
                <a:spcPct val="20000"/>
              </a:spcBef>
            </a:pPr>
            <a:r>
              <a:rPr lang="pl-PL" sz="2800" b="1" dirty="0">
                <a:solidFill>
                  <a:srgbClr val="FF0000"/>
                </a:solidFill>
              </a:rPr>
              <a:t>Odbudowa doradztwa metodycznego</a:t>
            </a:r>
            <a:endParaRPr lang="pl-PL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540000" y="1300694"/>
            <a:ext cx="8969760" cy="0"/>
          </a:xfrm>
          <a:prstGeom prst="line">
            <a:avLst/>
          </a:prstGeom>
          <a:ln w="28575" cmpd="sng">
            <a:solidFill>
              <a:srgbClr val="25AA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rostokąt 1"/>
          <p:cNvSpPr/>
          <p:nvPr/>
        </p:nvSpPr>
        <p:spPr>
          <a:xfrm>
            <a:off x="540000" y="1300694"/>
            <a:ext cx="12712174" cy="7777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pl-PL" sz="3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Dostęp nauczycieli do doradztwa metodycznego jest bardzo nierównomierny </a:t>
            </a:r>
            <a:r>
              <a:rPr lang="pl-PL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zarówno ze względu na liczbę nauczycieli przypadających na jednego doradcę jak i ze względu na rozkład specjalności nauczycielskich doradców metodycznych. </a:t>
            </a:r>
            <a:endParaRPr lang="pl-PL" sz="32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endParaRPr lang="pl-PL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pl-PL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Wynikający z przepisów prawa sposób organizacji doradztwa metodycznego pozwala na samodzielną realizację tego zadania w sposób zaspokajający potrzeby nauczycieli tylko w dużych jednostkach samorządu terytorialnego</a:t>
            </a:r>
            <a:r>
              <a:rPr lang="pl-PL" sz="3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endParaRPr lang="pl-PL" sz="3200" b="1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endParaRPr lang="pl-PL" sz="3200" b="1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pl-PL" sz="32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Małe </a:t>
            </a:r>
            <a:r>
              <a:rPr lang="pl-PL" sz="3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gminy </a:t>
            </a:r>
            <a:r>
              <a:rPr lang="pl-PL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ze względu na niewielką wysokość wyodrębnionych środków – </a:t>
            </a:r>
            <a:r>
              <a:rPr lang="pl-PL" sz="3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 są w stanie zapewnić doradztwa w potrzebnych specjalnościach</a:t>
            </a:r>
            <a:r>
              <a:rPr lang="pl-PL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podejmują  próby jego organizacji na podstawie porozumień z innymi jednostkami samorządu terytorialnego. </a:t>
            </a:r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47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  <a:t/>
            </a:r>
            <a:b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</a:br>
            <a:endParaRPr lang="pl-PL" altLang="pl-PL" b="1" smtClean="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41987" name="Symbol zastępczy zawartości 2"/>
          <p:cNvSpPr>
            <a:spLocks noGrp="1"/>
          </p:cNvSpPr>
          <p:nvPr>
            <p:ph idx="1"/>
          </p:nvPr>
        </p:nvSpPr>
        <p:spPr>
          <a:xfrm>
            <a:off x="800100" y="2171700"/>
            <a:ext cx="12211050" cy="7315200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defRPr/>
            </a:pPr>
            <a:endParaRPr lang="pl-PL" altLang="pl-PL" sz="5400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eaLnBrk="1" hangingPunct="1">
              <a:spcBef>
                <a:spcPct val="0"/>
              </a:spcBef>
              <a:defRPr/>
            </a:pPr>
            <a:endParaRPr lang="pl-PL" altLang="pl-PL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 eaLnBrk="1" hangingPunct="1">
              <a:spcBef>
                <a:spcPct val="0"/>
              </a:spcBef>
              <a:defRPr/>
            </a:pPr>
            <a:r>
              <a:rPr lang="pl-PL" altLang="pl-PL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Dotacja na wydatki związane z zatrudnieniem nauczycieli – doradców metodycznych w publicznych placówkach doskonalenia nauczycieli będzie przekazywana jednostkom samorządu terytorialnego na podstawie podpisanych z nimi </a:t>
            </a:r>
            <a:r>
              <a:rPr lang="pl-PL" altLang="pl-PL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porozumień</a:t>
            </a:r>
            <a:r>
              <a:rPr lang="pl-PL" altLang="pl-PL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  </a:t>
            </a:r>
          </a:p>
          <a:p>
            <a:pPr marL="0" indent="0" eaLnBrk="1" hangingPunct="1">
              <a:spcBef>
                <a:spcPct val="0"/>
              </a:spcBef>
              <a:defRPr/>
            </a:pPr>
            <a:endParaRPr lang="pl-PL" altLang="pl-PL" dirty="0" smtClean="0"/>
          </a:p>
        </p:txBody>
      </p:sp>
      <p:pic>
        <p:nvPicPr>
          <p:cNvPr id="34820" name="Picture 6" descr="http://ankiety.kuratorium.szczecin.pl/log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57200"/>
            <a:ext cx="131445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643688"/>
            <a:ext cx="4286250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31539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  <a:t/>
            </a:r>
            <a:b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</a:br>
            <a:endParaRPr lang="pl-PL" altLang="pl-PL" b="1" smtClean="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41987" name="Symbol zastępczy zawartości 2"/>
          <p:cNvSpPr>
            <a:spLocks noGrp="1"/>
          </p:cNvSpPr>
          <p:nvPr>
            <p:ph idx="1"/>
          </p:nvPr>
        </p:nvSpPr>
        <p:spPr>
          <a:xfrm>
            <a:off x="800100" y="2171700"/>
            <a:ext cx="12211050" cy="7315200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defRPr/>
            </a:pPr>
            <a:endParaRPr lang="pl-PL" altLang="pl-PL" sz="54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 eaLnBrk="1" hangingPunct="1">
              <a:spcBef>
                <a:spcPct val="0"/>
              </a:spcBef>
              <a:defRPr/>
            </a:pPr>
            <a:r>
              <a:rPr lang="pl-PL" sz="3000" dirty="0">
                <a:solidFill>
                  <a:schemeClr val="tx1"/>
                </a:solidFill>
              </a:rPr>
              <a:t>Przed powierzeniem lub przed przedłużeniem powierzenia nauczycielowi zadań doradcy metodycznego przez kuratora oświaty, </a:t>
            </a:r>
            <a:r>
              <a:rPr lang="pl-PL" sz="3000" b="1" dirty="0">
                <a:solidFill>
                  <a:srgbClr val="C00000"/>
                </a:solidFill>
              </a:rPr>
              <a:t>wojewoda zawiera z organem prowadzącym publiczną placówkę doskonalenia</a:t>
            </a:r>
            <a:r>
              <a:rPr lang="pl-PL" sz="3000" dirty="0">
                <a:solidFill>
                  <a:schemeClr val="tx1"/>
                </a:solidFill>
              </a:rPr>
              <a:t>, w której nauczyciel będzie realizował zadania doradcy metodycznego, </a:t>
            </a:r>
            <a:r>
              <a:rPr lang="pl-PL" sz="3000" b="1" dirty="0">
                <a:solidFill>
                  <a:srgbClr val="C00000"/>
                </a:solidFill>
              </a:rPr>
              <a:t>porozumienie</a:t>
            </a:r>
            <a:r>
              <a:rPr lang="pl-PL" sz="3000" dirty="0">
                <a:solidFill>
                  <a:schemeClr val="tx1"/>
                </a:solidFill>
              </a:rPr>
              <a:t> stanowiące podstawę do przekazania </a:t>
            </a:r>
            <a:r>
              <a:rPr lang="pl-PL" sz="3000" b="1" dirty="0">
                <a:solidFill>
                  <a:srgbClr val="C00000"/>
                </a:solidFill>
              </a:rPr>
              <a:t>dotacji celowej na finansowanie wydatków związanych z zatrudnieniem nauczycieli w celu realizacji zadań doradcy metodycznego</a:t>
            </a:r>
            <a:r>
              <a:rPr lang="pl-PL" sz="3000" dirty="0">
                <a:solidFill>
                  <a:srgbClr val="C00000"/>
                </a:solidFill>
              </a:rPr>
              <a:t>.</a:t>
            </a:r>
          </a:p>
          <a:p>
            <a:pPr marL="0" indent="0" algn="just" eaLnBrk="1" hangingPunct="1">
              <a:spcBef>
                <a:spcPct val="0"/>
              </a:spcBef>
              <a:defRPr/>
            </a:pPr>
            <a:endParaRPr lang="pl-PL" altLang="pl-PL" sz="1800" dirty="0">
              <a:solidFill>
                <a:schemeClr val="tx1"/>
              </a:solidFill>
            </a:endParaRPr>
          </a:p>
          <a:p>
            <a:pPr marL="0" indent="0" algn="just" eaLnBrk="1" hangingPunct="1">
              <a:spcBef>
                <a:spcPct val="0"/>
              </a:spcBef>
              <a:defRPr/>
            </a:pPr>
            <a:r>
              <a:rPr lang="pl-PL" altLang="pl-PL" sz="2100" dirty="0">
                <a:solidFill>
                  <a:schemeClr val="tx1"/>
                </a:solidFill>
              </a:rPr>
              <a:t>(</a:t>
            </a:r>
            <a:r>
              <a:rPr lang="pl-PL" sz="2100" b="1" dirty="0">
                <a:solidFill>
                  <a:schemeClr val="tx1"/>
                </a:solidFill>
              </a:rPr>
              <a:t>§ 25 ust. 11 projektu rozporządzenia Ministra Edukacji Narodowej w sprawie placówek doskonalenia nauczycieli) </a:t>
            </a:r>
            <a:endParaRPr lang="pl-PL" altLang="pl-PL" sz="2100" dirty="0">
              <a:solidFill>
                <a:schemeClr val="tx1"/>
              </a:solidFill>
            </a:endParaRPr>
          </a:p>
        </p:txBody>
      </p:sp>
      <p:pic>
        <p:nvPicPr>
          <p:cNvPr id="35844" name="Picture 6" descr="http://ankiety.kuratorium.szczecin.pl/log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57200"/>
            <a:ext cx="131445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60037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  <a:t/>
            </a:r>
            <a:b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</a:br>
            <a:endParaRPr lang="pl-PL" altLang="pl-PL" b="1" smtClean="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41987" name="Symbol zastępczy zawartości 2"/>
          <p:cNvSpPr>
            <a:spLocks noGrp="1"/>
          </p:cNvSpPr>
          <p:nvPr>
            <p:ph idx="1"/>
          </p:nvPr>
        </p:nvSpPr>
        <p:spPr>
          <a:xfrm>
            <a:off x="800100" y="2171700"/>
            <a:ext cx="12211050" cy="7315200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defRPr/>
            </a:pPr>
            <a:r>
              <a:rPr lang="pl-PL" altLang="pl-PL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PRZEPISY PRZEJŚCIOWE</a:t>
            </a:r>
          </a:p>
          <a:p>
            <a:pPr marL="0" indent="0" eaLnBrk="1" hangingPunct="1">
              <a:spcBef>
                <a:spcPct val="0"/>
              </a:spcBef>
              <a:defRPr/>
            </a:pPr>
            <a:endParaRPr lang="pl-PL" altLang="pl-PL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pl-PL" sz="2700" dirty="0">
                <a:solidFill>
                  <a:schemeClr val="tx1"/>
                </a:solidFill>
              </a:rPr>
              <a:t>W art. 143 </a:t>
            </a:r>
            <a:r>
              <a:rPr lang="pl-PL" sz="2700" b="1" i="1" dirty="0">
                <a:solidFill>
                  <a:schemeClr val="tx1"/>
                </a:solidFill>
              </a:rPr>
              <a:t>ustawy z dnia 22 listopada 2018r.o zmianie ustawy – Prawo oświatowe, ustawy o systemie oświaty oraz niektórych innych ustaw (Dz.U.2018.2245) </a:t>
            </a:r>
            <a:r>
              <a:rPr lang="pl-PL" sz="2700" dirty="0">
                <a:solidFill>
                  <a:schemeClr val="tx1"/>
                </a:solidFill>
              </a:rPr>
              <a:t>dodano przepis</a:t>
            </a:r>
            <a:r>
              <a:rPr lang="pl-PL" sz="2700" b="1" dirty="0">
                <a:solidFill>
                  <a:schemeClr val="tx1"/>
                </a:solidFill>
              </a:rPr>
              <a:t> </a:t>
            </a:r>
            <a:r>
              <a:rPr lang="pl-PL" sz="2700" b="1" dirty="0">
                <a:solidFill>
                  <a:srgbClr val="C00000"/>
                </a:solidFill>
              </a:rPr>
              <a:t>pozwalający na finansowanie z ww. środków</a:t>
            </a:r>
            <a:r>
              <a:rPr lang="pl-PL" sz="2700" b="1" dirty="0">
                <a:solidFill>
                  <a:schemeClr val="tx1"/>
                </a:solidFill>
              </a:rPr>
              <a:t> </a:t>
            </a:r>
            <a:r>
              <a:rPr lang="pl-PL" sz="2700" dirty="0">
                <a:solidFill>
                  <a:schemeClr val="tx1"/>
                </a:solidFill>
              </a:rPr>
              <a:t>również </a:t>
            </a:r>
            <a:r>
              <a:rPr lang="pl-PL" sz="2700" b="1" dirty="0">
                <a:solidFill>
                  <a:schemeClr val="tx1"/>
                </a:solidFill>
              </a:rPr>
              <a:t>kosztów obniżenia tygodniowego obowiązkowego wymiaru godzin zajęć dydaktycznych, wychowawczych                                   i opiekuńczych nauczycielom,</a:t>
            </a:r>
            <a:r>
              <a:rPr lang="pl-PL" sz="2700" dirty="0">
                <a:solidFill>
                  <a:schemeClr val="tx1"/>
                </a:solidFill>
              </a:rPr>
              <a:t> którym powierzono zadania doradcy metodycznego przed dniem 1 stycznia 2019 r. do końca okresu, na który zostały powierzone.</a:t>
            </a:r>
          </a:p>
          <a:p>
            <a:pPr marL="0" indent="0" algn="just">
              <a:defRPr/>
            </a:pPr>
            <a:endParaRPr lang="pl-PL" sz="2700" dirty="0">
              <a:solidFill>
                <a:schemeClr val="tx1"/>
              </a:solidFill>
            </a:endParaRP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pl-PL" sz="2700" b="1" dirty="0">
                <a:solidFill>
                  <a:schemeClr val="tx1"/>
                </a:solidFill>
              </a:rPr>
              <a:t>§ 36 </a:t>
            </a:r>
            <a:r>
              <a:rPr lang="pl-PL" sz="2700" b="1" u="sng" dirty="0">
                <a:solidFill>
                  <a:schemeClr val="tx1"/>
                </a:solidFill>
              </a:rPr>
              <a:t>projektu</a:t>
            </a:r>
            <a:r>
              <a:rPr lang="pl-PL" sz="2700" b="1" dirty="0">
                <a:solidFill>
                  <a:schemeClr val="tx1"/>
                </a:solidFill>
              </a:rPr>
              <a:t> rozporządzenia Ministra Edukacji Narodowej w sprawie placówek doskonalenia nauczycieli - </a:t>
            </a:r>
            <a:r>
              <a:rPr lang="pl-PL" sz="2700" dirty="0">
                <a:solidFill>
                  <a:schemeClr val="tx1"/>
                </a:solidFill>
              </a:rPr>
              <a:t>nauczyciele, którym jednostki samorządu terytorialnego powierzyły zadania doradcy metodycznego, realizują te zadania na dotychczasowych warunkach, do końca okresu, na jaki zostały one powierzone. </a:t>
            </a:r>
          </a:p>
          <a:p>
            <a:pPr algn="just">
              <a:buFont typeface="Arial" panose="020B0604020202020204" pitchFamily="34" charset="0"/>
              <a:buChar char="•"/>
              <a:defRPr/>
            </a:pPr>
            <a:endParaRPr lang="pl-PL" sz="2700" dirty="0">
              <a:solidFill>
                <a:schemeClr val="tx1"/>
              </a:solidFill>
            </a:endParaRPr>
          </a:p>
          <a:p>
            <a:pPr algn="just">
              <a:buFont typeface="Arial" panose="020B0604020202020204" pitchFamily="34" charset="0"/>
              <a:buChar char="•"/>
              <a:defRPr/>
            </a:pPr>
            <a:endParaRPr lang="pl-PL" sz="3600" dirty="0">
              <a:solidFill>
                <a:schemeClr val="tx1"/>
              </a:solidFill>
            </a:endParaRPr>
          </a:p>
          <a:p>
            <a:pPr marL="0" indent="0" algn="just" eaLnBrk="1" hangingPunct="1">
              <a:spcBef>
                <a:spcPct val="0"/>
              </a:spcBef>
              <a:defRPr/>
            </a:pPr>
            <a:endParaRPr lang="pl-PL" altLang="pl-PL" dirty="0" smtClean="0">
              <a:solidFill>
                <a:schemeClr val="tx1"/>
              </a:solidFill>
            </a:endParaRPr>
          </a:p>
        </p:txBody>
      </p:sp>
      <p:pic>
        <p:nvPicPr>
          <p:cNvPr id="36868" name="Picture 6" descr="http://ankiety.kuratorium.szczecin.pl/log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57200"/>
            <a:ext cx="131445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93674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  <a:t/>
            </a:r>
            <a:br>
              <a:rPr lang="pl-PL" altLang="pl-PL" b="1" smtClean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pl-PL" altLang="pl-PL" b="1" smtClean="0">
                <a:latin typeface="Calibri" panose="020F0502020204030204" pitchFamily="34" charset="0"/>
                <a:cs typeface="Arial" panose="020B0604020202020204" pitchFamily="34" charset="0"/>
              </a:rPr>
            </a:br>
            <a:endParaRPr lang="pl-PL" altLang="pl-PL" b="1" smtClean="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37891" name="Symbol zastępczy zawartości 2"/>
          <p:cNvSpPr>
            <a:spLocks noGrp="1"/>
          </p:cNvSpPr>
          <p:nvPr>
            <p:ph idx="1"/>
          </p:nvPr>
        </p:nvSpPr>
        <p:spPr>
          <a:xfrm>
            <a:off x="800100" y="2514600"/>
            <a:ext cx="12213432" cy="6965157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</a:pPr>
            <a:endParaRPr lang="pl-PL" altLang="pl-PL" sz="3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</a:pPr>
            <a:endParaRPr lang="pl-PL" altLang="pl-PL" sz="3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</a:pPr>
            <a:endParaRPr lang="pl-PL" altLang="pl-PL" sz="3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</a:pPr>
            <a:endParaRPr lang="pl-PL" altLang="pl-PL" sz="3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</a:pPr>
            <a:endParaRPr lang="pl-PL" altLang="pl-PL" sz="3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</a:pPr>
            <a:r>
              <a:rPr lang="pl-PL" altLang="pl-PL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Dziękuję za uwagę</a:t>
            </a:r>
          </a:p>
          <a:p>
            <a:pPr marL="0" indent="0" eaLnBrk="1" hangingPunct="1">
              <a:spcBef>
                <a:spcPct val="0"/>
              </a:spcBef>
            </a:pPr>
            <a:endParaRPr lang="pl-PL" altLang="pl-PL" sz="3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eaLnBrk="1" hangingPunct="1">
              <a:spcBef>
                <a:spcPct val="0"/>
              </a:spcBef>
            </a:pPr>
            <a:endParaRPr lang="pl-PL" altLang="pl-PL" sz="15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</a:pPr>
            <a:endParaRPr lang="pl-PL" altLang="pl-PL" sz="3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892" name="Picture 6" descr="http://ankiety.kuratorium.szczecin.pl/log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57200"/>
            <a:ext cx="131445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3846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3"/>
          <p:cNvSpPr txBox="1">
            <a:spLocks noGrp="1"/>
          </p:cNvSpPr>
          <p:nvPr>
            <p:ph type="title"/>
          </p:nvPr>
        </p:nvSpPr>
        <p:spPr>
          <a:xfrm>
            <a:off x="1241376" y="823020"/>
            <a:ext cx="10045116" cy="864096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   </a:t>
            </a:r>
            <a:endParaRPr lang="pl-PL" dirty="0"/>
          </a:p>
        </p:txBody>
      </p:sp>
      <p:sp>
        <p:nvSpPr>
          <p:cNvPr id="3" name="Symbol zastępczy zawartości 4"/>
          <p:cNvSpPr txBox="1">
            <a:spLocks noGrp="1"/>
          </p:cNvSpPr>
          <p:nvPr>
            <p:ph idx="1"/>
          </p:nvPr>
        </p:nvSpPr>
        <p:spPr>
          <a:xfrm>
            <a:off x="393287" y="2052942"/>
            <a:ext cx="12344400" cy="7603740"/>
          </a:xfrm>
        </p:spPr>
        <p:txBody>
          <a:bodyPr anchorCtr="1">
            <a:normAutofit fontScale="92500" lnSpcReduction="20000"/>
          </a:bodyPr>
          <a:lstStyle/>
          <a:p>
            <a:pPr marL="0" indent="0" algn="ctr">
              <a:spcBef>
                <a:spcPts val="2100"/>
              </a:spcBef>
              <a:buNone/>
            </a:pPr>
            <a:endParaRPr lang="pl-PL" sz="5850" b="1" dirty="0">
              <a:solidFill>
                <a:srgbClr val="FF0000"/>
              </a:solidFill>
              <a:effectLst>
                <a:outerShdw dist="38096" dir="2700000">
                  <a:srgbClr val="000000"/>
                </a:outerShdw>
              </a:effectLst>
            </a:endParaRPr>
          </a:p>
          <a:p>
            <a:pPr marL="0" indent="0" algn="ctr">
              <a:spcBef>
                <a:spcPts val="2100"/>
              </a:spcBef>
              <a:buNone/>
            </a:pPr>
            <a:r>
              <a:rPr lang="pl-PL" sz="5850" b="1" dirty="0">
                <a:solidFill>
                  <a:srgbClr val="C00000"/>
                </a:solidFill>
                <a:effectLst>
                  <a:outerShdw dist="38096" dir="2700000">
                    <a:srgbClr val="000000"/>
                  </a:outerShdw>
                </a:effectLst>
              </a:rPr>
              <a:t>TWORZENIE </a:t>
            </a:r>
            <a:br>
              <a:rPr lang="pl-PL" sz="5850" b="1" dirty="0">
                <a:solidFill>
                  <a:srgbClr val="C00000"/>
                </a:solidFill>
                <a:effectLst>
                  <a:outerShdw dist="38096" dir="2700000">
                    <a:srgbClr val="000000"/>
                  </a:outerShdw>
                </a:effectLst>
              </a:rPr>
            </a:br>
            <a:r>
              <a:rPr lang="pl-PL" sz="5850" b="1" dirty="0">
                <a:solidFill>
                  <a:srgbClr val="C00000"/>
                </a:solidFill>
                <a:effectLst>
                  <a:outerShdw dist="38096" dir="2700000">
                    <a:srgbClr val="000000"/>
                  </a:outerShdw>
                </a:effectLst>
              </a:rPr>
              <a:t>PLACÓWEK DOSKONALENIA NAUCZYCIELI </a:t>
            </a:r>
            <a:br>
              <a:rPr lang="pl-PL" sz="5850" b="1" dirty="0">
                <a:solidFill>
                  <a:srgbClr val="C00000"/>
                </a:solidFill>
                <a:effectLst>
                  <a:outerShdw dist="38096" dir="2700000">
                    <a:srgbClr val="000000"/>
                  </a:outerShdw>
                </a:effectLst>
              </a:rPr>
            </a:br>
            <a:r>
              <a:rPr lang="pl-PL" sz="5850" b="1" dirty="0">
                <a:solidFill>
                  <a:srgbClr val="C00000"/>
                </a:solidFill>
                <a:effectLst>
                  <a:outerShdw dist="38096" dir="2700000">
                    <a:srgbClr val="000000"/>
                  </a:outerShdw>
                </a:effectLst>
              </a:rPr>
              <a:t>I ICH ZADANIA </a:t>
            </a:r>
            <a:br>
              <a:rPr lang="pl-PL" sz="5850" b="1" dirty="0">
                <a:solidFill>
                  <a:srgbClr val="C00000"/>
                </a:solidFill>
                <a:effectLst>
                  <a:outerShdw dist="38096" dir="2700000">
                    <a:srgbClr val="000000"/>
                  </a:outerShdw>
                </a:effectLst>
              </a:rPr>
            </a:br>
            <a:r>
              <a:rPr lang="pl-PL" sz="5850" b="1" dirty="0">
                <a:solidFill>
                  <a:srgbClr val="C00000"/>
                </a:solidFill>
                <a:effectLst>
                  <a:outerShdw dist="38096" dir="2700000">
                    <a:srgbClr val="000000"/>
                  </a:outerShdw>
                </a:effectLst>
              </a:rPr>
              <a:t>w świetle przepisów prawa</a:t>
            </a:r>
          </a:p>
          <a:p>
            <a:pPr marL="0" indent="0" algn="ctr">
              <a:spcBef>
                <a:spcPts val="2100"/>
              </a:spcBef>
              <a:buNone/>
            </a:pPr>
            <a:endParaRPr lang="pl-PL" sz="5850" b="1" dirty="0">
              <a:solidFill>
                <a:srgbClr val="C00000"/>
              </a:solidFill>
              <a:effectLst>
                <a:outerShdw dist="38096" dir="2700000">
                  <a:srgbClr val="000000"/>
                </a:outerShdw>
              </a:effectLst>
            </a:endParaRPr>
          </a:p>
          <a:p>
            <a:pPr marL="0" indent="0" algn="ctr">
              <a:spcBef>
                <a:spcPts val="2100"/>
              </a:spcBef>
              <a:buNone/>
            </a:pPr>
            <a:endParaRPr lang="pl-PL" sz="6000" b="1" dirty="0">
              <a:solidFill>
                <a:srgbClr val="C00000"/>
              </a:solidFill>
              <a:effectLst>
                <a:outerShdw dist="38096" dir="2700000">
                  <a:srgbClr val="000000"/>
                </a:outerShdw>
              </a:effectLst>
            </a:endParaRPr>
          </a:p>
          <a:p>
            <a:pPr marL="0" indent="0" algn="ctr">
              <a:spcBef>
                <a:spcPts val="2100"/>
              </a:spcBef>
              <a:buNone/>
            </a:pPr>
            <a:endParaRPr lang="pl-PL" sz="6000" b="1" dirty="0">
              <a:solidFill>
                <a:srgbClr val="C00000"/>
              </a:solidFill>
              <a:effectLst>
                <a:outerShdw dist="38096" dir="2700000">
                  <a:srgbClr val="000000"/>
                </a:outerShdw>
              </a:effectLst>
            </a:endParaRPr>
          </a:p>
          <a:p>
            <a:pPr marL="0" indent="0" algn="ctr">
              <a:spcBef>
                <a:spcPts val="2100"/>
              </a:spcBef>
              <a:buNone/>
            </a:pPr>
            <a:r>
              <a:rPr lang="pl-PL" sz="5850" b="1" dirty="0">
                <a:solidFill>
                  <a:srgbClr val="C00000"/>
                </a:solidFill>
                <a:effectLst>
                  <a:outerShdw dist="38096" dir="2700000">
                    <a:srgbClr val="000000"/>
                  </a:outerShdw>
                </a:effectLst>
              </a:rPr>
              <a:t>styczeń 2019</a:t>
            </a:r>
          </a:p>
          <a:p>
            <a:pPr marL="0" indent="0" algn="ctr">
              <a:spcBef>
                <a:spcPts val="2100"/>
              </a:spcBef>
              <a:buNone/>
            </a:pPr>
            <a:endParaRPr lang="pl-PL" sz="6000" b="1" dirty="0">
              <a:solidFill>
                <a:srgbClr val="C00000"/>
              </a:solidFill>
              <a:effectLst>
                <a:outerShdw dist="38096" dir="2700000">
                  <a:srgbClr val="000000"/>
                </a:outerShdw>
              </a:effectLst>
            </a:endParaRPr>
          </a:p>
        </p:txBody>
      </p:sp>
      <p:pic>
        <p:nvPicPr>
          <p:cNvPr id="6" name="Symbol zastępczy zawartości 5" descr="C:\Users\User\Desktop\grafika1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955" y="6007597"/>
            <a:ext cx="4093250" cy="272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6" descr="http://ankiety.kuratorium.szczecin.pl/logo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60084"/>
            <a:ext cx="13144500" cy="154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384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3"/>
          <p:cNvSpPr txBox="1">
            <a:spLocks noGrp="1"/>
          </p:cNvSpPr>
          <p:nvPr>
            <p:ph type="title"/>
          </p:nvPr>
        </p:nvSpPr>
        <p:spPr>
          <a:xfrm>
            <a:off x="685800" y="931032"/>
            <a:ext cx="12004848" cy="432048"/>
          </a:xfrm>
        </p:spPr>
        <p:txBody>
          <a:bodyPr>
            <a:normAutofit fontScale="90000"/>
          </a:bodyPr>
          <a:lstStyle/>
          <a:p>
            <a:endParaRPr lang="pl-PL"/>
          </a:p>
        </p:txBody>
      </p:sp>
      <p:sp>
        <p:nvSpPr>
          <p:cNvPr id="3" name="Symbol zastępczy zawartości 4"/>
          <p:cNvSpPr txBox="1">
            <a:spLocks noGrp="1"/>
          </p:cNvSpPr>
          <p:nvPr>
            <p:ph idx="1"/>
          </p:nvPr>
        </p:nvSpPr>
        <p:spPr>
          <a:xfrm>
            <a:off x="342900" y="1981191"/>
            <a:ext cx="13030200" cy="7590801"/>
          </a:xfrm>
          <a:effectLst/>
        </p:spPr>
        <p:txBody>
          <a:bodyPr anchorCtr="1">
            <a:normAutofit/>
          </a:bodyPr>
          <a:lstStyle/>
          <a:p>
            <a:pPr marL="0" indent="0" algn="ctr">
              <a:buNone/>
            </a:pPr>
            <a:r>
              <a:rPr lang="pl-P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Przepisy 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33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Ustawa z 14 grudnia 2016 Przepisy wprowadzające ustawę Prawo oświatowe </a:t>
            </a:r>
            <a:r>
              <a:rPr lang="pl-PL" sz="27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(Dz.U.2017 poz. 60)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33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Ustawa z 14 grudnia 2016 r. Prawo oświatowe </a:t>
            </a:r>
            <a:r>
              <a:rPr lang="pl-PL" sz="27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(Dz.U. 2018 poz. 996 ze zm.)</a:t>
            </a:r>
            <a:endParaRPr lang="pl-PL" sz="27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l-PL" sz="33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Rozporządzenie Ministra Edukacji Narodowej z 11 października 2018 r. </a:t>
            </a:r>
            <a:br>
              <a:rPr lang="pl-PL" sz="33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3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ws</a:t>
            </a:r>
            <a:r>
              <a:rPr lang="pl-PL" sz="33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akredytacji placówek doskonalenia nauczycieli </a:t>
            </a:r>
            <a:r>
              <a:rPr lang="pl-PL" sz="27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(Dz.U. z 2018 poz. 2029)</a:t>
            </a:r>
          </a:p>
          <a:p>
            <a:pPr marL="0" indent="0">
              <a:buNone/>
            </a:pPr>
            <a:r>
              <a:rPr lang="pl-PL" sz="3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3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Projekty rozporządzeń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33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 z 28 listopada 2018r. Rozporządzenia Ministra Edukacji Narodowej </a:t>
            </a:r>
            <a:r>
              <a:rPr lang="pl-PL" sz="33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ws</a:t>
            </a:r>
            <a:r>
              <a:rPr lang="pl-PL" sz="33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placówek doskonalenia nauczycieli</a:t>
            </a:r>
            <a:endParaRPr lang="pl-PL" sz="3300" i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l-PL" sz="33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6000"/>
                    </a:srgbClr>
                  </a:outerShdw>
                </a:effectLst>
                <a:sym typeface="Wingdings" panose="05000000000000000000" pitchFamily="2" charset="2"/>
              </a:rPr>
              <a:t> </a:t>
            </a:r>
            <a:r>
              <a:rPr lang="pl-PL" sz="33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 z 4 grudnia 2018r. Rozporządzenia Ministra Edukacji Narodowej </a:t>
            </a:r>
            <a:r>
              <a:rPr lang="pl-PL" sz="33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ws</a:t>
            </a:r>
            <a:r>
              <a:rPr lang="pl-PL" sz="33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dofinansowania doskonalenia zawodowego nauczycieli</a:t>
            </a:r>
          </a:p>
          <a:p>
            <a:pPr marL="0" indent="0" algn="ctr">
              <a:spcBef>
                <a:spcPts val="0"/>
              </a:spcBef>
              <a:buNone/>
            </a:pPr>
            <a:endParaRPr lang="pl-PL" sz="3300" b="1" dirty="0">
              <a:solidFill>
                <a:srgbClr val="FF0000"/>
              </a:solidFill>
              <a:effectLst>
                <a:outerShdw dist="38096" dir="2700000">
                  <a:srgbClr val="000000"/>
                </a:outerShdw>
              </a:effectLst>
            </a:endParaRPr>
          </a:p>
        </p:txBody>
      </p:sp>
      <p:pic>
        <p:nvPicPr>
          <p:cNvPr id="5" name="Picture 6" descr="http://ankiety.kuratorium.szczecin.pl/log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60084"/>
            <a:ext cx="13144500" cy="154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028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3"/>
          <p:cNvSpPr txBox="1">
            <a:spLocks noGrp="1"/>
          </p:cNvSpPr>
          <p:nvPr>
            <p:ph type="title"/>
          </p:nvPr>
        </p:nvSpPr>
        <p:spPr>
          <a:xfrm>
            <a:off x="685800" y="931032"/>
            <a:ext cx="12004848" cy="216024"/>
          </a:xfrm>
        </p:spPr>
        <p:txBody>
          <a:bodyPr>
            <a:normAutofit fontScale="90000"/>
          </a:bodyPr>
          <a:lstStyle/>
          <a:p>
            <a:endParaRPr lang="pl-PL"/>
          </a:p>
        </p:txBody>
      </p:sp>
      <p:sp>
        <p:nvSpPr>
          <p:cNvPr id="3" name="Symbol zastępczy zawartości 4"/>
          <p:cNvSpPr txBox="1">
            <a:spLocks noGrp="1"/>
          </p:cNvSpPr>
          <p:nvPr>
            <p:ph idx="1"/>
          </p:nvPr>
        </p:nvSpPr>
        <p:spPr>
          <a:xfrm>
            <a:off x="346248" y="1981191"/>
            <a:ext cx="12344400" cy="8022849"/>
          </a:xfrm>
          <a:effectLst>
            <a:outerShdw sx="14000" sy="14000" algn="ctr" rotWithShape="0">
              <a:schemeClr val="tx1"/>
            </a:outerShdw>
          </a:effectLst>
        </p:spPr>
        <p:txBody>
          <a:bodyPr anchorCtr="1">
            <a:normAutofit lnSpcReduction="10000"/>
          </a:bodyPr>
          <a:lstStyle/>
          <a:p>
            <a:pPr marL="0" indent="0" algn="ctr">
              <a:spcBef>
                <a:spcPts val="2100"/>
              </a:spcBef>
              <a:buNone/>
            </a:pPr>
            <a:endParaRPr lang="pl-PL" sz="5400" b="1" dirty="0">
              <a:solidFill>
                <a:srgbClr val="C00000"/>
              </a:solidFill>
              <a:effectLst>
                <a:outerShdw dist="38096" dir="2700000">
                  <a:srgbClr val="000000"/>
                </a:outerShdw>
              </a:effectLst>
            </a:endParaRPr>
          </a:p>
          <a:p>
            <a:pPr marL="0" indent="0" algn="ctr">
              <a:spcBef>
                <a:spcPts val="2100"/>
              </a:spcBef>
              <a:buNone/>
            </a:pPr>
            <a:r>
              <a:rPr lang="pl-PL" sz="5400" b="1" dirty="0">
                <a:solidFill>
                  <a:srgbClr val="C00000"/>
                </a:solidFill>
                <a:effectLst>
                  <a:outerShdw dist="38096" dir="2700000">
                    <a:srgbClr val="000000"/>
                  </a:outerShdw>
                </a:effectLst>
              </a:rPr>
              <a:t>Tworzenie </a:t>
            </a:r>
            <a:br>
              <a:rPr lang="pl-PL" sz="5400" b="1" dirty="0">
                <a:solidFill>
                  <a:srgbClr val="C00000"/>
                </a:solidFill>
                <a:effectLst>
                  <a:outerShdw dist="38096" dir="2700000">
                    <a:srgbClr val="000000"/>
                  </a:outerShdw>
                </a:effectLst>
              </a:rPr>
            </a:br>
            <a:r>
              <a:rPr lang="pl-PL" sz="5400" b="1" dirty="0">
                <a:solidFill>
                  <a:srgbClr val="C00000"/>
                </a:solidFill>
                <a:effectLst>
                  <a:outerShdw dist="38096" dir="2700000">
                    <a:srgbClr val="000000"/>
                  </a:outerShdw>
                </a:effectLst>
              </a:rPr>
              <a:t>placówek doskonalenia nauczycieli</a:t>
            </a:r>
          </a:p>
          <a:p>
            <a:pPr marL="0" indent="0" algn="ctr">
              <a:spcBef>
                <a:spcPts val="2100"/>
              </a:spcBef>
              <a:buNone/>
            </a:pPr>
            <a:endParaRPr lang="pl-PL" sz="3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2100"/>
              </a:spcBef>
              <a:buNone/>
            </a:pPr>
            <a:endParaRPr lang="pl-PL" sz="3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2100"/>
              </a:spcBef>
              <a:buNone/>
            </a:pPr>
            <a:endParaRPr lang="pl-PL" sz="3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2100"/>
              </a:spcBef>
              <a:buNone/>
            </a:pPr>
            <a:endParaRPr lang="pl-PL" sz="33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2100"/>
              </a:spcBef>
              <a:buNone/>
            </a:pPr>
            <a:endParaRPr lang="pl-PL" sz="33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r">
              <a:spcBef>
                <a:spcPts val="2100"/>
              </a:spcBef>
              <a:buNone/>
            </a:pPr>
            <a:r>
              <a:rPr lang="pl-PL" sz="33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Ustawa z 14 grudnia 2016 r. Prawo oświatowe </a:t>
            </a:r>
            <a:br>
              <a:rPr lang="pl-PL" sz="33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3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</a:t>
            </a:r>
            <a:r>
              <a:rPr lang="pl-PL" sz="33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 28 listopada 2018r. Rozporządzenia Ministra Edukacji Narodowej </a:t>
            </a:r>
            <a:r>
              <a:rPr lang="pl-PL" sz="33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ws</a:t>
            </a:r>
            <a:r>
              <a:rPr lang="pl-PL" sz="33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placówek doskonalenia nauczycieli (§ 2)</a:t>
            </a:r>
          </a:p>
          <a:p>
            <a:pPr marL="0" indent="0" algn="ctr">
              <a:spcBef>
                <a:spcPts val="2100"/>
              </a:spcBef>
              <a:buNone/>
            </a:pPr>
            <a:endParaRPr lang="pl-PL" sz="3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2100"/>
              </a:spcBef>
              <a:buNone/>
            </a:pPr>
            <a:endParaRPr lang="pl-PL" sz="3000" b="1" dirty="0">
              <a:solidFill>
                <a:srgbClr val="002060"/>
              </a:solidFill>
              <a:effectLst>
                <a:outerShdw dist="38096" dir="2700000">
                  <a:srgbClr val="000000"/>
                </a:outerShdw>
              </a:effectLst>
            </a:endParaRPr>
          </a:p>
        </p:txBody>
      </p:sp>
      <p:pic>
        <p:nvPicPr>
          <p:cNvPr id="5" name="Picture 2" descr="Podobny obra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724" y="4927476"/>
            <a:ext cx="4212468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ankiety.kuratorium.szczecin.pl/logo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60084"/>
            <a:ext cx="13144500" cy="154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398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3"/>
          <p:cNvSpPr txBox="1">
            <a:spLocks noGrp="1"/>
          </p:cNvSpPr>
          <p:nvPr>
            <p:ph type="title"/>
          </p:nvPr>
        </p:nvSpPr>
        <p:spPr>
          <a:xfrm>
            <a:off x="1241376" y="823020"/>
            <a:ext cx="10045116" cy="864096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  </a:t>
            </a:r>
            <a:endParaRPr lang="pl-PL" dirty="0"/>
          </a:p>
        </p:txBody>
      </p:sp>
      <p:sp>
        <p:nvSpPr>
          <p:cNvPr id="3" name="Symbol zastępczy zawartości 4"/>
          <p:cNvSpPr txBox="1">
            <a:spLocks noGrp="1"/>
          </p:cNvSpPr>
          <p:nvPr>
            <p:ph idx="1"/>
          </p:nvPr>
        </p:nvSpPr>
        <p:spPr>
          <a:xfrm>
            <a:off x="342900" y="2149961"/>
            <a:ext cx="13030200" cy="8137040"/>
          </a:xfrm>
          <a:effectLst>
            <a:outerShdw algn="ctr" rotWithShape="0">
              <a:schemeClr val="bg1"/>
            </a:outerShdw>
          </a:effectLst>
        </p:spPr>
        <p:txBody>
          <a:bodyPr anchorCtr="1">
            <a:normAutofit fontScale="47500" lnSpcReduction="20000"/>
          </a:bodyPr>
          <a:lstStyle/>
          <a:p>
            <a:pPr marL="0" indent="0" algn="ctr">
              <a:buNone/>
            </a:pPr>
            <a:r>
              <a:rPr lang="pl-PL" sz="765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UPO Rozdział 9. Placówki doskonalenia nauczycieli</a:t>
            </a:r>
            <a:br>
              <a:rPr lang="pl-PL" sz="765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55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l-PL" sz="255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l-PL" sz="69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1.  W celu doskonalenia zawodowego nauczycieli mogą być tworzone      </a:t>
            </a:r>
          </a:p>
          <a:p>
            <a:pPr marL="0" indent="0">
              <a:buNone/>
            </a:pPr>
            <a:r>
              <a:rPr lang="pl-PL" sz="69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     </a:t>
            </a:r>
            <a:r>
              <a:rPr lang="pl-PL" sz="69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placówki doskonalenia</a:t>
            </a:r>
            <a:r>
              <a:rPr lang="pl-PL" sz="69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nauczycieli.</a:t>
            </a:r>
          </a:p>
          <a:p>
            <a:pPr marL="0" indent="0">
              <a:buNone/>
            </a:pPr>
            <a:endParaRPr lang="pl-PL" sz="69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69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4. Doskonalenie zawodowe nauczycieli prowadzą również </a:t>
            </a:r>
            <a:r>
              <a:rPr lang="pl-PL" sz="69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nauczyciele,     </a:t>
            </a:r>
          </a:p>
          <a:p>
            <a:pPr marL="0" indent="0">
              <a:buNone/>
            </a:pPr>
            <a:r>
              <a:rPr lang="pl-PL" sz="69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    którym powierzono zadania </a:t>
            </a:r>
            <a:r>
              <a:rPr lang="pl-PL" sz="69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doradców metodycznych.</a:t>
            </a:r>
          </a:p>
          <a:p>
            <a:pPr marL="0" indent="0">
              <a:buNone/>
            </a:pPr>
            <a:endParaRPr lang="pl-PL" sz="69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69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5.  Niepubliczne placówki doskonalenia mogą zakładać i prowadzić osoby</a:t>
            </a:r>
          </a:p>
          <a:p>
            <a:pPr marL="0" indent="0">
              <a:buNone/>
            </a:pPr>
            <a:r>
              <a:rPr lang="pl-PL" sz="69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    prawne niebędące jednostkami samorządu terytorialnego oraz osoby</a:t>
            </a:r>
          </a:p>
          <a:p>
            <a:pPr marL="0" indent="0">
              <a:buNone/>
            </a:pPr>
            <a:r>
              <a:rPr lang="pl-PL" sz="69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    fizyczne. W zakresie nieuregulowanym w przepisach wydanych na     </a:t>
            </a:r>
          </a:p>
          <a:p>
            <a:pPr marL="0" indent="0">
              <a:buNone/>
            </a:pPr>
            <a:r>
              <a:rPr lang="pl-PL" sz="69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   podstawie art. 188 ust. 1 do niepublicznych placówek doskonalenia      </a:t>
            </a:r>
          </a:p>
          <a:p>
            <a:pPr marL="0" indent="0">
              <a:buNone/>
            </a:pPr>
            <a:r>
              <a:rPr lang="pl-PL" sz="69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   stosuje się przepisy rozdziału 8.</a:t>
            </a:r>
          </a:p>
          <a:p>
            <a:pPr marL="0" indent="0" algn="r">
              <a:buNone/>
            </a:pPr>
            <a:endParaRPr lang="pl-PL" sz="57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r">
              <a:buNone/>
            </a:pPr>
            <a:r>
              <a:rPr lang="pl-PL" sz="57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UPO Rozdział 9., art.183</a:t>
            </a:r>
          </a:p>
        </p:txBody>
      </p:sp>
      <p:pic>
        <p:nvPicPr>
          <p:cNvPr id="6" name="Picture 6" descr="http://ankiety.kuratorium.szczecin.pl/log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60084"/>
            <a:ext cx="13144500" cy="154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748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3"/>
          <p:cNvSpPr txBox="1">
            <a:spLocks noGrp="1"/>
          </p:cNvSpPr>
          <p:nvPr>
            <p:ph type="title"/>
          </p:nvPr>
        </p:nvSpPr>
        <p:spPr>
          <a:xfrm>
            <a:off x="1241376" y="823020"/>
            <a:ext cx="10045116" cy="540060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4"/>
          <p:cNvSpPr txBox="1">
            <a:spLocks noGrp="1"/>
          </p:cNvSpPr>
          <p:nvPr>
            <p:ph idx="1"/>
          </p:nvPr>
        </p:nvSpPr>
        <p:spPr>
          <a:xfrm>
            <a:off x="333636" y="2057382"/>
            <a:ext cx="13030200" cy="8234058"/>
          </a:xfrm>
          <a:effectLst/>
        </p:spPr>
        <p:txBody>
          <a:bodyPr anchorCtr="1">
            <a:normAutofit fontScale="25000" lnSpcReduction="20000"/>
          </a:bodyPr>
          <a:lstStyle/>
          <a:p>
            <a:pPr marL="0" indent="0" algn="ctr">
              <a:spcBef>
                <a:spcPts val="2100"/>
              </a:spcBef>
              <a:buNone/>
            </a:pPr>
            <a:r>
              <a:rPr lang="pl-PL" sz="1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Przyznanie akredytacji</a:t>
            </a:r>
          </a:p>
          <a:p>
            <a:pPr marL="0" indent="0">
              <a:spcBef>
                <a:spcPts val="2100"/>
              </a:spcBef>
              <a:buNone/>
            </a:pPr>
            <a:r>
              <a:rPr lang="pl-PL" sz="1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</a:t>
            </a:r>
            <a:r>
              <a:rPr lang="pl-PL" sz="1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Placówki doskonalenia są obowiązane uzyskać akredytację</a:t>
            </a:r>
            <a:r>
              <a:rPr lang="pl-PL" sz="1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stanowiącą potwierdzenie, że dana placówka zapewnia wysoką jakość prowadzonych form doskonalenia nauczycieli.</a:t>
            </a:r>
            <a:br>
              <a:rPr lang="pl-PL" sz="1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7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l-PL" sz="1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3. </a:t>
            </a:r>
            <a:r>
              <a:rPr lang="pl-PL" sz="1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Akredytację przyznaje kurator oświaty </a:t>
            </a:r>
            <a:r>
              <a:rPr lang="pl-PL" sz="1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(…), w drodze decyzji administracyjnej, po przeprowadzeniu przez zespół powołany przez kuratora oświaty oceny działalności danej placówki w zakresie określonym w ust. 4.</a:t>
            </a:r>
            <a:br>
              <a:rPr lang="pl-PL" sz="1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7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l-PL" sz="9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 Placówka (…) wnosi opłatę. 6. Z opłat (…) zwolnione są placówki, które prowadzą całość doskonalenia nieodpłatnie.</a:t>
            </a:r>
            <a:br>
              <a:rPr lang="pl-PL" sz="9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9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l-PL" sz="1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7. </a:t>
            </a:r>
            <a:r>
              <a:rPr lang="pl-PL" sz="132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Akredytację przyznaje się na okres 5 lat.</a:t>
            </a:r>
            <a:br>
              <a:rPr lang="pl-PL" sz="132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7200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l-PL" sz="1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 Przed upływem okresu, o którym mowa w ust. 7, kurator oświaty przeprowadza kolejną ocenę działalności danej placówki w zakresie określonym w ust. 4.</a:t>
            </a:r>
          </a:p>
          <a:p>
            <a:pPr marL="0" indent="0" algn="r">
              <a:spcBef>
                <a:spcPts val="2100"/>
              </a:spcBef>
              <a:buNone/>
            </a:pPr>
            <a:r>
              <a:rPr lang="pl-PL" sz="1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UPO art. 184.</a:t>
            </a:r>
          </a:p>
        </p:txBody>
      </p:sp>
      <p:pic>
        <p:nvPicPr>
          <p:cNvPr id="7" name="Picture 6" descr="http://ankiety.kuratorium.szczecin.pl/log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60084"/>
            <a:ext cx="13144500" cy="154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94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411957"/>
            <a:ext cx="12344400" cy="1167147"/>
          </a:xfrm>
        </p:spPr>
        <p:txBody>
          <a:bodyPr>
            <a:normAutofit/>
          </a:bodyPr>
          <a:lstStyle/>
          <a:p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5800" y="2011153"/>
            <a:ext cx="12344400" cy="6788945"/>
          </a:xfrm>
        </p:spPr>
        <p:txBody>
          <a:bodyPr/>
          <a:lstStyle/>
          <a:p>
            <a:pPr marL="0" indent="0" algn="ctr">
              <a:buNone/>
            </a:pPr>
            <a:endParaRPr lang="pl-PL" sz="4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pl-PL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Warunki uzyskania akredytacji </a:t>
            </a:r>
            <a:br>
              <a:rPr lang="pl-PL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endParaRPr lang="pl-PL" sz="3600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pl-PL" sz="3600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pl-PL" sz="3600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pl-PL" sz="3600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pl-PL" sz="3600" i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l-PL" sz="33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Art. 184.4.UPO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33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§</a:t>
            </a:r>
            <a:r>
              <a:rPr lang="pl-PL" sz="33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3 rozporządzenia MEN z 11 października 2018 r. w sprawie akredytacji placówek doskonalenia nauczycieli</a:t>
            </a:r>
          </a:p>
          <a:p>
            <a:pPr>
              <a:buFont typeface="Wingdings" panose="05000000000000000000" pitchFamily="2" charset="2"/>
              <a:buChar char="Ø"/>
            </a:pPr>
            <a:endParaRPr lang="pl-PL" sz="33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Znalezione obrazy dla zapytania akredytacj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820" y="3955368"/>
            <a:ext cx="2375661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ankiety.kuratorium.szczecin.pl/logo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60084"/>
            <a:ext cx="13144500" cy="154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80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>
          <a:xfrm>
            <a:off x="12966700" y="9489891"/>
            <a:ext cx="551180" cy="547688"/>
          </a:xfrm>
        </p:spPr>
        <p:txBody>
          <a:bodyPr/>
          <a:lstStyle/>
          <a:p>
            <a:pPr>
              <a:defRPr/>
            </a:pPr>
            <a:fld id="{D4C31E1D-B36F-49F7-A4FE-680AE070E0D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ole tekstowe 9"/>
          <p:cNvSpPr txBox="1">
            <a:spLocks/>
          </p:cNvSpPr>
          <p:nvPr/>
        </p:nvSpPr>
        <p:spPr>
          <a:xfrm>
            <a:off x="540000" y="29472"/>
            <a:ext cx="13500546" cy="1080000"/>
          </a:xfrm>
          <a:prstGeom prst="rect">
            <a:avLst/>
          </a:prstGeom>
          <a:noFill/>
          <a:effectLst>
            <a:outerShdw blurRad="50800" dist="50800" sx="1000" sy="1000" algn="ctr" rotWithShape="0">
              <a:srgbClr val="000000"/>
            </a:outerShdw>
          </a:effectLst>
        </p:spPr>
        <p:txBody>
          <a:bodyPr wrap="square" rtlCol="0" anchor="ctr">
            <a:normAutofit/>
          </a:bodyPr>
          <a:lstStyle/>
          <a:p>
            <a:pPr defTabSz="1371327">
              <a:spcBef>
                <a:spcPct val="20000"/>
              </a:spcBef>
            </a:pPr>
            <a:r>
              <a:rPr lang="pl-PL" sz="2800" b="1" dirty="0">
                <a:solidFill>
                  <a:srgbClr val="FF0000"/>
                </a:solidFill>
              </a:rPr>
              <a:t>Odbudowa doradztwa metodycznego</a:t>
            </a:r>
            <a:endParaRPr lang="pl-PL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540000" y="1109472"/>
            <a:ext cx="8969760" cy="0"/>
          </a:xfrm>
          <a:prstGeom prst="line">
            <a:avLst/>
          </a:prstGeom>
          <a:ln w="28575" cmpd="sng">
            <a:solidFill>
              <a:srgbClr val="25AA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rostokąt 1"/>
          <p:cNvSpPr/>
          <p:nvPr/>
        </p:nvSpPr>
        <p:spPr>
          <a:xfrm>
            <a:off x="980661" y="1643270"/>
            <a:ext cx="12271513" cy="8408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dirty="0"/>
              <a:t>Poprawna realizacja na terenie kraju zadania polegającego na </a:t>
            </a:r>
            <a:r>
              <a:rPr lang="pl-PL" sz="3600" b="1" dirty="0"/>
              <a:t>zapewnieniu nauczycielom dostępności doradztwa metodycznego wymaga </a:t>
            </a:r>
            <a:r>
              <a:rPr lang="pl-PL" sz="3600" dirty="0"/>
              <a:t>zmiany sposobu koordynacji doradztwa metodycznego i </a:t>
            </a:r>
            <a:r>
              <a:rPr lang="pl-PL" sz="3600" b="1" dirty="0"/>
              <a:t>przeniesienia tego zadania </a:t>
            </a:r>
            <a:r>
              <a:rPr lang="pl-PL" sz="3600" dirty="0"/>
              <a:t>z poziomu lokalnego </a:t>
            </a:r>
            <a:r>
              <a:rPr lang="pl-PL" sz="3600" b="1" dirty="0"/>
              <a:t>na poziom regionalny </a:t>
            </a:r>
            <a:r>
              <a:rPr lang="pl-PL" sz="3600" dirty="0"/>
              <a:t>(województwa). </a:t>
            </a:r>
            <a:endParaRPr lang="pl-PL" sz="3600" dirty="0" smtClean="0"/>
          </a:p>
          <a:p>
            <a:endParaRPr lang="pl-PL" sz="3600" b="1" u="sng" dirty="0" smtClean="0"/>
          </a:p>
          <a:p>
            <a:r>
              <a:rPr lang="pl-PL" sz="3600" dirty="0"/>
              <a:t>Proponuje się, aby </a:t>
            </a:r>
            <a:r>
              <a:rPr lang="pl-PL" sz="3600" b="1" dirty="0"/>
              <a:t>funkcja doradcy metodycznego </a:t>
            </a:r>
            <a:r>
              <a:rPr lang="pl-PL" sz="3600" dirty="0" smtClean="0"/>
              <a:t>była </a:t>
            </a:r>
            <a:r>
              <a:rPr lang="pl-PL" sz="3600" b="1" dirty="0"/>
              <a:t>powierzana przez kuratora oświaty </a:t>
            </a:r>
            <a:r>
              <a:rPr lang="pl-PL" sz="3600" dirty="0"/>
              <a:t>w porozumieniu z dyrektorem publicznej placówki doskonalenia na ustalony okres za zgodą dyrektora szkoły, w której nauczyciel jest zatrudniony. </a:t>
            </a:r>
            <a:endParaRPr lang="pl-PL" sz="3600" dirty="0" smtClean="0"/>
          </a:p>
          <a:p>
            <a:endParaRPr lang="pl-PL" sz="3600" dirty="0" smtClean="0"/>
          </a:p>
          <a:p>
            <a:r>
              <a:rPr lang="pl-PL" sz="3600" b="1" dirty="0" smtClean="0"/>
              <a:t>Zmiana </a:t>
            </a:r>
            <a:r>
              <a:rPr lang="pl-PL" sz="3600" b="1" dirty="0"/>
              <a:t>organizacji doradztwa metodycznego wymaga zmiany sposobu jego finansowania.</a:t>
            </a:r>
          </a:p>
          <a:p>
            <a:endParaRPr lang="pl-PL" sz="3600" dirty="0"/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endParaRPr lang="pl-PL" sz="3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6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3"/>
          <p:cNvSpPr txBox="1">
            <a:spLocks noGrp="1"/>
          </p:cNvSpPr>
          <p:nvPr>
            <p:ph type="title"/>
          </p:nvPr>
        </p:nvSpPr>
        <p:spPr>
          <a:xfrm>
            <a:off x="1241376" y="823020"/>
            <a:ext cx="10045116" cy="540060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4"/>
          <p:cNvSpPr txBox="1">
            <a:spLocks noGrp="1"/>
          </p:cNvSpPr>
          <p:nvPr>
            <p:ph idx="1"/>
          </p:nvPr>
        </p:nvSpPr>
        <p:spPr>
          <a:xfrm>
            <a:off x="342900" y="2052942"/>
            <a:ext cx="13030200" cy="8234058"/>
          </a:xfrm>
          <a:effectLst/>
        </p:spPr>
        <p:txBody>
          <a:bodyPr anchorCtr="1">
            <a:normAutofit fontScale="25000" lnSpcReduction="20000"/>
          </a:bodyPr>
          <a:lstStyle/>
          <a:p>
            <a:pPr marL="0" indent="0" algn="ctr">
              <a:spcBef>
                <a:spcPts val="2100"/>
              </a:spcBef>
              <a:buNone/>
            </a:pPr>
            <a:r>
              <a:rPr lang="pl-PL" sz="1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Akredytację może uzyskać placówka doskonalenia, która:</a:t>
            </a:r>
            <a:br>
              <a:rPr lang="pl-PL" sz="1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9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l-PL" sz="1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 prowadzi działalność zgodnie z przepisami prawa;</a:t>
            </a:r>
          </a:p>
          <a:p>
            <a:pPr marL="0" indent="0">
              <a:buNone/>
            </a:pPr>
            <a:r>
              <a:rPr lang="pl-PL" sz="1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 organizuje i prowadzi formy doskonalenia zawodowego nauczycieli:</a:t>
            </a:r>
          </a:p>
          <a:p>
            <a:pPr marL="0" indent="0">
              <a:buNone/>
            </a:pPr>
            <a:r>
              <a:rPr lang="pl-PL" sz="1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a)  zaspokajające potrzeby n-li, szkół i placówek…,</a:t>
            </a:r>
          </a:p>
          <a:p>
            <a:pPr marL="0" indent="0">
              <a:buNone/>
            </a:pPr>
            <a:r>
              <a:rPr lang="pl-PL" sz="1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b)  sprzyjające rozwojowi zawodowemu n-li, szkół i placówek…;</a:t>
            </a:r>
          </a:p>
          <a:p>
            <a:pPr marL="0" indent="0">
              <a:buNone/>
            </a:pPr>
            <a:r>
              <a:rPr lang="pl-PL" sz="1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  w planowaniu pracy uwzględnia wnioski z analizy badań nauczycieli, szkół i    </a:t>
            </a:r>
          </a:p>
          <a:p>
            <a:pPr marL="0" indent="0">
              <a:buNone/>
            </a:pPr>
            <a:r>
              <a:rPr lang="pl-PL" sz="1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placówek korzystających z jej oferty;</a:t>
            </a:r>
          </a:p>
          <a:p>
            <a:pPr marL="0" indent="0">
              <a:buNone/>
            </a:pPr>
            <a:r>
              <a:rPr lang="pl-PL" sz="1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4)  wykorzystuje zasoby własne i środowiska lokalnego na rzecz rozwoju;</a:t>
            </a:r>
          </a:p>
          <a:p>
            <a:pPr marL="0" indent="0">
              <a:buNone/>
            </a:pPr>
            <a:r>
              <a:rPr lang="pl-PL" sz="1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5)  opracowała i stosuje system zapewniania jakości oraz go doskonali;</a:t>
            </a:r>
          </a:p>
          <a:p>
            <a:pPr marL="0" indent="0">
              <a:buNone/>
            </a:pPr>
            <a:r>
              <a:rPr lang="pl-PL" sz="120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6)  zatrudnia wykwalifikowaną kadrę;</a:t>
            </a:r>
          </a:p>
          <a:p>
            <a:pPr marL="0" indent="0">
              <a:buNone/>
            </a:pPr>
            <a:r>
              <a:rPr lang="pl-PL" sz="120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7)  zapewnia wykwalifikowaną kadrę do realizacji doskonalenia zawodowego n-li;</a:t>
            </a:r>
          </a:p>
          <a:p>
            <a:pPr marL="0" indent="0">
              <a:buNone/>
            </a:pPr>
            <a:r>
              <a:rPr lang="pl-PL" sz="120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8)  zapewnia bezpieczne i higieniczne warunki…;</a:t>
            </a:r>
          </a:p>
          <a:p>
            <a:pPr marL="0" indent="0">
              <a:buNone/>
            </a:pPr>
            <a:r>
              <a:rPr lang="pl-PL" sz="120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9)  zapewnia nowoczesną bazę dydaktyczną;</a:t>
            </a:r>
          </a:p>
          <a:p>
            <a:pPr marL="0" indent="0">
              <a:buNone/>
            </a:pPr>
            <a:r>
              <a:rPr lang="pl-PL" sz="1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10) prowadzi działalność informacyjną i upowszechnia problematykę doskonalenia n-li.</a:t>
            </a:r>
          </a:p>
          <a:p>
            <a:pPr marL="0" indent="0" algn="r">
              <a:buNone/>
            </a:pPr>
            <a:r>
              <a:rPr lang="pl-PL" sz="10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UPO art. 184.</a:t>
            </a:r>
          </a:p>
        </p:txBody>
      </p:sp>
      <p:pic>
        <p:nvPicPr>
          <p:cNvPr id="6" name="Picture 6" descr="http://ankiety.kuratorium.szczecin.pl/log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60084"/>
            <a:ext cx="13144500" cy="154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972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411957"/>
            <a:ext cx="12344400" cy="843111"/>
          </a:xfrm>
        </p:spPr>
        <p:txBody>
          <a:bodyPr>
            <a:normAutofit/>
          </a:bodyPr>
          <a:lstStyle/>
          <a:p>
            <a:endParaRPr lang="pl-PL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85750" y="2119164"/>
            <a:ext cx="13373100" cy="816783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pl-PL" sz="3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9) Placówka doskonalenia zapewnia nowoczesną bazę dydaktyczną:</a:t>
            </a:r>
          </a:p>
          <a:p>
            <a:pPr marL="0" indent="0">
              <a:buNone/>
            </a:pPr>
            <a:endParaRPr lang="pl-PL" sz="1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marL="685800" indent="-685800">
              <a:buAutoNum type="alphaLcParenR"/>
            </a:pPr>
            <a:r>
              <a:rPr lang="pl-PL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pomieszczenia</a:t>
            </a:r>
            <a:r>
              <a:rPr lang="pl-PL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, w których prowadzone są formy doskonalenia zawodowego nauczycieli, zapewniają jego prawidłowy przebieg </a:t>
            </a:r>
            <a:br>
              <a:rPr lang="pl-PL" sz="3600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pl-PL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i realizację celów programowych, </a:t>
            </a:r>
          </a:p>
          <a:p>
            <a:pPr marL="685800" indent="-685800">
              <a:buAutoNum type="alphaLcParenR"/>
            </a:pPr>
            <a:r>
              <a:rPr lang="pl-PL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nowoczesne </a:t>
            </a:r>
            <a:r>
              <a:rPr lang="pl-PL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wyposażenie</a:t>
            </a:r>
            <a:r>
              <a:rPr lang="pl-PL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dydaktyczne umożliwia stosowanie form </a:t>
            </a:r>
            <a:br>
              <a:rPr lang="pl-PL" sz="3600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pl-PL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i metod pracy wynikających z potrzeb i specyfiki realizowanego doskonalenia zawodowego nauczycieli,</a:t>
            </a:r>
          </a:p>
          <a:p>
            <a:pPr marL="685800" indent="-685800">
              <a:buAutoNum type="alphaLcParenR"/>
            </a:pPr>
            <a:r>
              <a:rPr lang="pl-PL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zapewnia </a:t>
            </a:r>
            <a:r>
              <a:rPr lang="pl-PL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sprzęt komputerowy </a:t>
            </a:r>
            <a:r>
              <a:rPr lang="pl-PL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i dostęp do </a:t>
            </a:r>
            <a:r>
              <a:rPr lang="pl-PL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internetu</a:t>
            </a:r>
            <a:r>
              <a:rPr lang="pl-PL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odpowiednio </a:t>
            </a:r>
            <a:br>
              <a:rPr lang="pl-PL" sz="3600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pl-PL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do potrzeb i specyfiki form realizowanego doskonalenia zawodowego nauczycieli,</a:t>
            </a:r>
          </a:p>
          <a:p>
            <a:pPr marL="685800" indent="-685800">
              <a:buAutoNum type="alphaLcParenR"/>
            </a:pPr>
            <a:r>
              <a:rPr lang="pl-PL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zapewnia </a:t>
            </a:r>
            <a:r>
              <a:rPr lang="pl-PL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dostęp</a:t>
            </a:r>
            <a:r>
              <a:rPr lang="pl-PL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do literatury i materiałów przewidzianych </a:t>
            </a:r>
            <a:br>
              <a:rPr lang="pl-PL" sz="3600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pl-PL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w programach kształcenia,</a:t>
            </a:r>
          </a:p>
          <a:p>
            <a:pPr marL="685800" indent="-685800">
              <a:buAutoNum type="alphaLcParenR"/>
            </a:pPr>
            <a:r>
              <a:rPr lang="pl-PL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baza dydaktyczna </a:t>
            </a:r>
            <a:r>
              <a:rPr lang="pl-PL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jest systematycznie unowocześniana, zgodnie </a:t>
            </a:r>
            <a:br>
              <a:rPr lang="pl-PL" sz="3600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pl-PL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z  aktualnymi potrzebami i postępem technicznym</a:t>
            </a:r>
            <a:r>
              <a:rPr lang="pl-PL" sz="3600" dirty="0">
                <a:solidFill>
                  <a:srgbClr val="002060"/>
                </a:solidFill>
              </a:rPr>
              <a:t>.</a:t>
            </a:r>
          </a:p>
          <a:p>
            <a:pPr marL="0" indent="0" algn="r">
              <a:buNone/>
            </a:pPr>
            <a:endParaRPr lang="pl-PL" sz="30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r">
              <a:buNone/>
            </a:pPr>
            <a:endParaRPr lang="pl-PL" sz="285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r">
              <a:buNone/>
            </a:pPr>
            <a:r>
              <a:rPr lang="pl-PL" sz="285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Rozporządzenie </a:t>
            </a:r>
            <a:r>
              <a:rPr lang="pl-PL" sz="285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ws</a:t>
            </a:r>
            <a:r>
              <a:rPr lang="pl-PL" sz="285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pl-PL" sz="285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pdn</a:t>
            </a:r>
            <a:r>
              <a:rPr lang="pl-PL" sz="285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pl-PL" sz="285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§</a:t>
            </a:r>
            <a:r>
              <a:rPr lang="pl-PL" sz="285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3.9.)</a:t>
            </a:r>
            <a:r>
              <a:rPr lang="pl-PL" sz="285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marL="685800" indent="-685800">
              <a:buAutoNum type="alphaLcParenR"/>
            </a:pPr>
            <a:endParaRPr lang="pl-PL" sz="30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pl-PL" sz="3000" dirty="0">
              <a:solidFill>
                <a:srgbClr val="002060"/>
              </a:solidFill>
            </a:endParaRPr>
          </a:p>
          <a:p>
            <a:endParaRPr lang="pl-PL" sz="3000" dirty="0"/>
          </a:p>
          <a:p>
            <a:endParaRPr lang="pl-PL" sz="3000" dirty="0"/>
          </a:p>
        </p:txBody>
      </p:sp>
      <p:pic>
        <p:nvPicPr>
          <p:cNvPr id="6" name="Picture 6" descr="http://ankiety.kuratorium.szczecin.pl/log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60084"/>
            <a:ext cx="13144500" cy="154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544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411957"/>
            <a:ext cx="12344400" cy="843111"/>
          </a:xfrm>
        </p:spPr>
        <p:txBody>
          <a:bodyPr>
            <a:noAutofit/>
          </a:bodyPr>
          <a:lstStyle/>
          <a:p>
            <a:endParaRPr lang="pl-PL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5800" y="2227176"/>
            <a:ext cx="12646782" cy="7884876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r>
              <a:rPr lang="pl-PL" sz="11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10) Placówka doskonalenia prowadzi działalność informacyjną</a:t>
            </a:r>
          </a:p>
          <a:p>
            <a:pPr marL="0" indent="0" algn="ctr">
              <a:buNone/>
            </a:pPr>
            <a:r>
              <a:rPr lang="pl-PL" sz="11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i upowszechnia problematykę doskonalenia nauczycieli</a:t>
            </a:r>
          </a:p>
          <a:p>
            <a:pPr marL="0" indent="0" algn="just">
              <a:buNone/>
            </a:pPr>
            <a:endParaRPr lang="pl-PL" sz="60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771525" indent="-771525" algn="just">
              <a:spcBef>
                <a:spcPts val="1800"/>
              </a:spcBef>
              <a:buAutoNum type="alphaLcParenR"/>
            </a:pPr>
            <a:r>
              <a:rPr lang="pl-PL" sz="10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posiada i upowszechnia  materiały informacyjne i dydaktyczne </a:t>
            </a:r>
            <a:br>
              <a:rPr lang="pl-PL" sz="10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r>
              <a:rPr lang="pl-PL" sz="10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w postaci papierowej i elektronicznej</a:t>
            </a:r>
            <a:r>
              <a:rPr lang="pl-PL" sz="82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, </a:t>
            </a:r>
          </a:p>
          <a:p>
            <a:pPr marL="771525" indent="-771525" algn="just">
              <a:spcBef>
                <a:spcPts val="1800"/>
              </a:spcBef>
              <a:buAutoNum type="alphaLcParenR"/>
            </a:pPr>
            <a:r>
              <a:rPr lang="pl-PL" sz="10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opracowuje i wydaje samodzielnie lub we współpracy z innymi podmiotami, publikacje metodyczne służące doskonaleniu zawodowemu nauczycieli,</a:t>
            </a:r>
          </a:p>
          <a:p>
            <a:pPr marL="771525" indent="-771525" algn="just">
              <a:spcBef>
                <a:spcPts val="1800"/>
              </a:spcBef>
              <a:buAutoNum type="alphaLcParenR"/>
            </a:pPr>
            <a:r>
              <a:rPr lang="pl-PL" sz="10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prowadzi własną stronę internetową i zapewnia nauczycielom możliwość wymiany doświadczeń w postaci elektronicznej.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pl-PL" sz="8250" dirty="0">
                <a:solidFill>
                  <a:srgbClr val="002060"/>
                </a:solidFill>
              </a:rPr>
              <a:t> </a:t>
            </a:r>
          </a:p>
          <a:p>
            <a:pPr marL="0" indent="0" algn="r">
              <a:buNone/>
            </a:pPr>
            <a:endParaRPr lang="pl-PL" sz="4350" i="1" dirty="0">
              <a:solidFill>
                <a:srgbClr val="002060"/>
              </a:solidFill>
            </a:endParaRPr>
          </a:p>
          <a:p>
            <a:pPr marL="0" indent="0" algn="r">
              <a:buNone/>
            </a:pPr>
            <a:endParaRPr lang="pl-PL" sz="4350" i="1" dirty="0">
              <a:solidFill>
                <a:srgbClr val="002060"/>
              </a:solidFill>
            </a:endParaRPr>
          </a:p>
          <a:p>
            <a:pPr marL="0" indent="0" algn="r">
              <a:buNone/>
            </a:pPr>
            <a:endParaRPr lang="pl-PL" sz="495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r">
              <a:buNone/>
            </a:pPr>
            <a:endParaRPr lang="pl-PL" sz="495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r">
              <a:buNone/>
            </a:pPr>
            <a:endParaRPr lang="pl-PL" sz="825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r">
              <a:buNone/>
            </a:pPr>
            <a:r>
              <a:rPr lang="pl-PL" sz="825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Rozporządzenie </a:t>
            </a:r>
            <a:r>
              <a:rPr lang="pl-PL" sz="825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ws</a:t>
            </a:r>
            <a:r>
              <a:rPr lang="pl-PL" sz="825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pl-PL" sz="825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pdn</a:t>
            </a:r>
            <a:r>
              <a:rPr lang="pl-PL" sz="825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pl-PL" sz="825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§</a:t>
            </a:r>
            <a:r>
              <a:rPr lang="pl-PL" sz="825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3.10.)</a:t>
            </a:r>
          </a:p>
        </p:txBody>
      </p:sp>
      <p:pic>
        <p:nvPicPr>
          <p:cNvPr id="6" name="Picture 6" descr="http://ankiety.kuratorium.szczecin.pl/log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60084"/>
            <a:ext cx="13144500" cy="154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309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3"/>
          <p:cNvSpPr txBox="1">
            <a:spLocks noGrp="1"/>
          </p:cNvSpPr>
          <p:nvPr>
            <p:ph type="title"/>
          </p:nvPr>
        </p:nvSpPr>
        <p:spPr>
          <a:xfrm>
            <a:off x="1241376" y="823020"/>
            <a:ext cx="10045116" cy="756084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4"/>
          <p:cNvSpPr txBox="1">
            <a:spLocks noGrp="1"/>
          </p:cNvSpPr>
          <p:nvPr>
            <p:ph idx="1"/>
          </p:nvPr>
        </p:nvSpPr>
        <p:spPr>
          <a:xfrm>
            <a:off x="342900" y="2232708"/>
            <a:ext cx="13030200" cy="7951098"/>
          </a:xfrm>
          <a:effectLst/>
        </p:spPr>
        <p:txBody>
          <a:bodyPr anchorCtr="1">
            <a:normAutofit fontScale="92500" lnSpcReduction="10000"/>
          </a:bodyPr>
          <a:lstStyle/>
          <a:p>
            <a:pPr marL="0" indent="0" algn="ctr">
              <a:spcBef>
                <a:spcPts val="2100"/>
              </a:spcBef>
              <a:buNone/>
            </a:pPr>
            <a:r>
              <a:rPr lang="pl-PL" sz="3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Cofnięcie akredytacji</a:t>
            </a:r>
            <a:r>
              <a:rPr lang="pl-PL" sz="5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5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27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l-PL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 Kurator oświaty, w drodze decyzji administracyjnej, może cofnąć </a:t>
            </a:r>
          </a:p>
          <a:p>
            <a:pPr marL="0" indent="0">
              <a:buNone/>
            </a:pPr>
            <a:r>
              <a:rPr lang="pl-PL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akredytację, jeżeli stwierdzi niespełnianie przez placówkę warunków </a:t>
            </a:r>
          </a:p>
          <a:p>
            <a:pPr marL="0" indent="0">
              <a:buNone/>
            </a:pPr>
            <a:r>
              <a:rPr lang="pl-PL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akredytacji.</a:t>
            </a:r>
          </a:p>
          <a:p>
            <a:pPr marL="0" indent="0">
              <a:buNone/>
            </a:pPr>
            <a:r>
              <a:rPr lang="pl-PL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 Placówka doskonalenia, której cofnięto akredytację, jest obowiązana:</a:t>
            </a:r>
          </a:p>
          <a:p>
            <a:pPr marL="0" indent="0">
              <a:buNone/>
            </a:pPr>
            <a:r>
              <a:rPr lang="pl-PL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1) w terminie 30 dni wprowadzić roczny program naprawczy;</a:t>
            </a:r>
          </a:p>
          <a:p>
            <a:pPr marL="0" indent="0">
              <a:buNone/>
            </a:pPr>
            <a:r>
              <a:rPr lang="pl-PL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2) w terminie 30 dni od zakończenia programu naprawczego poddać się          </a:t>
            </a:r>
          </a:p>
          <a:p>
            <a:pPr marL="0" indent="0">
              <a:buNone/>
            </a:pPr>
            <a:r>
              <a:rPr lang="pl-PL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ocenie działalności przeprowadzanej przez kuratora oświaty</a:t>
            </a:r>
          </a:p>
          <a:p>
            <a:pPr marL="0" indent="0">
              <a:buNone/>
            </a:pPr>
            <a:r>
              <a:rPr lang="pl-PL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 Placówka doskonalenia, po zrealizowaniu programu naprawczego, ulega   </a:t>
            </a:r>
          </a:p>
          <a:p>
            <a:pPr marL="0" indent="0">
              <a:buNone/>
            </a:pPr>
            <a:r>
              <a:rPr lang="pl-PL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likwidacji, jeżeli kurator stwierdzi w wyniku przeprowadzonej oceny, </a:t>
            </a:r>
          </a:p>
          <a:p>
            <a:pPr marL="0" indent="0">
              <a:buNone/>
            </a:pPr>
            <a:r>
              <a:rPr lang="pl-PL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niespełnianie przez placówkę doskonalenia warunków wymaganych do </a:t>
            </a:r>
          </a:p>
          <a:p>
            <a:pPr marL="0" indent="0">
              <a:buNone/>
            </a:pPr>
            <a:r>
              <a:rPr lang="pl-PL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uzyskania akredytacji</a:t>
            </a:r>
          </a:p>
          <a:p>
            <a:pPr marL="0" indent="0" algn="r">
              <a:buNone/>
            </a:pPr>
            <a:endParaRPr lang="pl-PL" sz="285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r">
              <a:buNone/>
            </a:pPr>
            <a:r>
              <a:rPr lang="pl-PL" sz="285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UPO art.  186.</a:t>
            </a:r>
            <a:endParaRPr lang="pl-PL" sz="2850" dirty="0">
              <a:solidFill>
                <a:srgbClr val="002060"/>
              </a:solidFill>
            </a:endParaRPr>
          </a:p>
        </p:txBody>
      </p:sp>
      <p:pic>
        <p:nvPicPr>
          <p:cNvPr id="6" name="Picture 6" descr="http://ankiety.kuratorium.szczecin.pl/log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60084"/>
            <a:ext cx="13144500" cy="154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223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3"/>
          <p:cNvSpPr txBox="1">
            <a:spLocks noGrp="1"/>
          </p:cNvSpPr>
          <p:nvPr>
            <p:ph type="title"/>
          </p:nvPr>
        </p:nvSpPr>
        <p:spPr>
          <a:xfrm>
            <a:off x="1241376" y="823020"/>
            <a:ext cx="10045116" cy="324036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4"/>
          <p:cNvSpPr txBox="1">
            <a:spLocks noGrp="1"/>
          </p:cNvSpPr>
          <p:nvPr>
            <p:ph idx="1"/>
          </p:nvPr>
        </p:nvSpPr>
        <p:spPr>
          <a:xfrm>
            <a:off x="342900" y="2347017"/>
            <a:ext cx="13030200" cy="7735074"/>
          </a:xfrm>
          <a:effectLst/>
        </p:spPr>
        <p:txBody>
          <a:bodyPr anchorCtr="1">
            <a:normAutofit/>
          </a:bodyPr>
          <a:lstStyle/>
          <a:p>
            <a:pPr marL="0" indent="0" algn="ctr">
              <a:buNone/>
            </a:pPr>
            <a:r>
              <a:rPr lang="pl-P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Placówkę doskonalenia nauczycieli </a:t>
            </a:r>
            <a:br>
              <a:rPr lang="pl-P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tworzy się na podstawie aktu założycielskiego </a:t>
            </a:r>
            <a:r>
              <a:rPr lang="pl-PL" sz="33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3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7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(nazwa, cel, organ prowadzący, siedziba, terytorium) </a:t>
            </a:r>
            <a: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7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7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Działa ona na podstawie statutu </a:t>
            </a:r>
            <a:r>
              <a:rPr lang="pl-PL" sz="27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(określa m.in. zadania i organizację)</a:t>
            </a:r>
          </a:p>
          <a:p>
            <a:pPr marL="0" indent="0" algn="ctr">
              <a:buNone/>
            </a:pPr>
            <a: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statut nadaje organ prowadzący </a:t>
            </a:r>
            <a:r>
              <a:rPr lang="pl-PL" sz="27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(w brzmieniu zgodnym z art. 185 ust.1 ustawy)</a:t>
            </a:r>
          </a:p>
          <a:p>
            <a:pPr marL="0" indent="0" algn="ctr">
              <a:buNone/>
            </a:pPr>
            <a:r>
              <a:rPr lang="pl-PL" sz="6000" dirty="0">
                <a:solidFill>
                  <a:srgbClr val="C00000"/>
                </a:solidFill>
                <a:effectLst>
                  <a:outerShdw blurRad="38100" dist="38096" dir="2700000">
                    <a:srgbClr val="000000">
                      <a:alpha val="60000"/>
                    </a:srgbClr>
                  </a:outerShdw>
                </a:effectLst>
                <a:sym typeface="Wingdings" panose="05000000000000000000" pitchFamily="2" charset="2"/>
              </a:rPr>
              <a:t></a:t>
            </a:r>
            <a:endParaRPr lang="pl-PL" sz="60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pl-PL" sz="4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Warunek:</a:t>
            </a:r>
            <a:r>
              <a:rPr lang="pl-PL" sz="3300" dirty="0">
                <a:solidFill>
                  <a:srgbClr val="002060"/>
                </a:solidFill>
              </a:rPr>
              <a:t/>
            </a:r>
            <a:br>
              <a:rPr lang="pl-PL" sz="3300" dirty="0">
                <a:solidFill>
                  <a:srgbClr val="002060"/>
                </a:solidFill>
              </a:rPr>
            </a:br>
            <a:r>
              <a:rPr lang="pl-PL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uzyskanie akredytacji wstępnej</a:t>
            </a:r>
            <a:endParaRPr lang="pl-PL" sz="36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pl-PL" sz="3600" dirty="0">
                <a:solidFill>
                  <a:srgbClr val="002060"/>
                </a:solidFill>
              </a:rPr>
              <a:t>ważna do 2 lat</a:t>
            </a:r>
          </a:p>
          <a:p>
            <a:pPr marL="0" indent="0" algn="r">
              <a:buNone/>
            </a:pPr>
            <a:endParaRPr lang="pl-PL" sz="27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r">
              <a:buNone/>
            </a:pPr>
            <a:endParaRPr lang="pl-PL" sz="27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r">
              <a:buNone/>
            </a:pPr>
            <a:r>
              <a:rPr lang="pl-PL" sz="27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Rozporządzenie </a:t>
            </a:r>
            <a:r>
              <a:rPr lang="pl-PL" sz="27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ws</a:t>
            </a:r>
            <a:r>
              <a:rPr lang="pl-PL" sz="27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pl-PL" sz="27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pdn</a:t>
            </a:r>
            <a:r>
              <a:rPr lang="pl-PL" sz="27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(§2.)</a:t>
            </a:r>
          </a:p>
          <a:p>
            <a:pPr marL="0" indent="0">
              <a:buNone/>
            </a:pPr>
            <a:endParaRPr lang="pl-PL" sz="3000" dirty="0">
              <a:solidFill>
                <a:srgbClr val="002060"/>
              </a:solidFill>
            </a:endParaRPr>
          </a:p>
          <a:p>
            <a:pPr marL="0" indent="0">
              <a:spcBef>
                <a:spcPts val="900"/>
              </a:spcBef>
              <a:buNone/>
            </a:pPr>
            <a:endParaRPr lang="pl-PL" sz="3000" b="1" dirty="0">
              <a:solidFill>
                <a:srgbClr val="002060"/>
              </a:solidFill>
              <a:effectLst>
                <a:outerShdw dist="38096" dir="2700000">
                  <a:srgbClr val="000000"/>
                </a:outerShdw>
              </a:effectLst>
            </a:endParaRPr>
          </a:p>
          <a:p>
            <a:pPr marL="0" indent="0" algn="ctr">
              <a:spcBef>
                <a:spcPts val="2100"/>
              </a:spcBef>
              <a:buNone/>
            </a:pPr>
            <a:endParaRPr lang="pl-PL" sz="3600" b="1" dirty="0">
              <a:solidFill>
                <a:srgbClr val="C00000"/>
              </a:solidFill>
              <a:effectLst>
                <a:outerShdw dist="38096" dir="2700000">
                  <a:srgbClr val="000000"/>
                </a:outerShdw>
              </a:effectLst>
            </a:endParaRPr>
          </a:p>
        </p:txBody>
      </p:sp>
      <p:pic>
        <p:nvPicPr>
          <p:cNvPr id="6" name="Picture 6" descr="http://ankiety.kuratorium.szczecin.pl/log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60084"/>
            <a:ext cx="13144500" cy="154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552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3"/>
          <p:cNvSpPr txBox="1">
            <a:spLocks noGrp="1"/>
          </p:cNvSpPr>
          <p:nvPr>
            <p:ph type="title"/>
          </p:nvPr>
        </p:nvSpPr>
        <p:spPr>
          <a:xfrm>
            <a:off x="1241376" y="823020"/>
            <a:ext cx="10045116" cy="540060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4"/>
          <p:cNvSpPr txBox="1">
            <a:spLocks noGrp="1"/>
          </p:cNvSpPr>
          <p:nvPr>
            <p:ph idx="1"/>
          </p:nvPr>
        </p:nvSpPr>
        <p:spPr>
          <a:xfrm>
            <a:off x="342900" y="2052942"/>
            <a:ext cx="13030200" cy="8234058"/>
          </a:xfrm>
          <a:effectLst/>
        </p:spPr>
        <p:txBody>
          <a:bodyPr anchorCtr="1">
            <a:normAutofit/>
          </a:bodyPr>
          <a:lstStyle/>
          <a:p>
            <a:pPr marL="0" indent="0" algn="ctr">
              <a:spcBef>
                <a:spcPts val="2100"/>
              </a:spcBef>
              <a:buNone/>
            </a:pPr>
            <a:r>
              <a:rPr lang="pl-PL" sz="3600" b="1" dirty="0">
                <a:solidFill>
                  <a:srgbClr val="C00000"/>
                </a:solidFill>
                <a:effectLst>
                  <a:outerShdw dist="38096" dir="2700000">
                    <a:srgbClr val="000000"/>
                  </a:outerShdw>
                </a:effectLst>
              </a:rPr>
              <a:t>Wstępna akredytacja</a:t>
            </a:r>
            <a:br>
              <a:rPr lang="pl-PL" sz="3600" b="1" dirty="0">
                <a:solidFill>
                  <a:srgbClr val="C00000"/>
                </a:solidFill>
                <a:effectLst>
                  <a:outerShdw dist="38096" dir="2700000">
                    <a:srgbClr val="000000"/>
                  </a:outerShdw>
                </a:effectLst>
              </a:rPr>
            </a:br>
            <a:endParaRPr lang="pl-PL" sz="1800" b="1" dirty="0">
              <a:solidFill>
                <a:srgbClr val="C00000"/>
              </a:solidFill>
              <a:effectLst>
                <a:outerShdw dist="38096" dir="2700000">
                  <a:srgbClr val="000000"/>
                </a:outerShdw>
              </a:effectLst>
            </a:endParaRPr>
          </a:p>
          <a:p>
            <a:pPr marL="0" indent="0" algn="just">
              <a:spcBef>
                <a:spcPts val="2100"/>
              </a:spcBef>
              <a:buNone/>
            </a:pPr>
            <a:r>
              <a:rPr lang="pl-PL" sz="3300" dirty="0">
                <a:solidFill>
                  <a:srgbClr val="002060"/>
                </a:solidFill>
              </a:rPr>
              <a:t>1. </a:t>
            </a:r>
            <a: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…Wstępną akredytację może otrzymać nowo tworzona placówka, która </a:t>
            </a:r>
            <a:r>
              <a:rPr lang="pl-PL" sz="33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przedstawi statut </a:t>
            </a:r>
            <a: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zgodny</a:t>
            </a:r>
            <a:r>
              <a:rPr lang="pl-PL" sz="33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przepisami prawa oraz </a:t>
            </a:r>
            <a:r>
              <a:rPr lang="pl-PL" sz="33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spełnia warunki, </a:t>
            </a:r>
            <a:br>
              <a:rPr lang="pl-PL" sz="33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3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których mowa w art. 184</a:t>
            </a:r>
            <a: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ust. 4 pkt 6 i 8 </a:t>
            </a:r>
            <a:r>
              <a:rPr lang="pl-PL" sz="3000" i="1" dirty="0">
                <a:solidFill>
                  <a:srgbClr val="002060"/>
                </a:solidFill>
              </a:rPr>
              <a:t>[zatrudnia wykwalifikowaną kadrę]</a:t>
            </a:r>
            <a:r>
              <a:rPr lang="pl-PL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br>
              <a:rPr lang="pl-PL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uzyskania wstępnej akredytacji stosuje się odpowiednio przepisy </a:t>
            </a:r>
            <a:b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art. 184 ust. 3, 5 i 6 </a:t>
            </a:r>
            <a:r>
              <a:rPr lang="pl-PL" sz="3000" i="1" dirty="0">
                <a:solidFill>
                  <a:srgbClr val="002060"/>
                </a:solidFill>
              </a:rPr>
              <a:t>[wnioski z analizy badań, opracowanie systemu zapewnienia jakości, zatrudnia wykwalifikowaną kadrę]</a:t>
            </a:r>
            <a:r>
              <a:rPr lang="pl-PL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marL="0" indent="0" algn="just">
              <a:spcBef>
                <a:spcPts val="2100"/>
              </a:spcBef>
              <a:buNone/>
            </a:pPr>
            <a:endParaRPr lang="pl-PL" sz="10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Uzyskanie wstępnej akredytacji jest </a:t>
            </a:r>
            <a:r>
              <a:rPr lang="pl-PL" sz="33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warunkiem niezbędnym</a:t>
            </a:r>
            <a: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utworzenia placówki doskonalenia.</a:t>
            </a:r>
          </a:p>
          <a:p>
            <a:pPr marL="0" indent="0" algn="just">
              <a:buNone/>
            </a:pPr>
            <a:endParaRPr lang="pl-PL" sz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 W przypadku placówki doskonalenia, która uzyskała wstępną akredytację (…) kurator oświaty dokonuje oceny działalności w zakresie określonym w art. 184 ust.4 nie później niż </a:t>
            </a:r>
            <a:r>
              <a:rPr lang="pl-PL" sz="33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okresie 2 lat od jej utworzenia</a:t>
            </a:r>
            <a: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 algn="r">
              <a:buNone/>
            </a:pPr>
            <a:r>
              <a:rPr lang="pl-PL" sz="3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UPO art. 185</a:t>
            </a:r>
            <a:r>
              <a:rPr lang="pl-PL" sz="3000" i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6" name="Picture 6" descr="http://ankiety.kuratorium.szczecin.pl/log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60084"/>
            <a:ext cx="13144500" cy="154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889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3"/>
          <p:cNvSpPr txBox="1">
            <a:spLocks noGrp="1"/>
          </p:cNvSpPr>
          <p:nvPr>
            <p:ph type="title"/>
          </p:nvPr>
        </p:nvSpPr>
        <p:spPr>
          <a:xfrm>
            <a:off x="1241376" y="823020"/>
            <a:ext cx="10045116" cy="432048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4"/>
          <p:cNvSpPr txBox="1">
            <a:spLocks noGrp="1"/>
          </p:cNvSpPr>
          <p:nvPr>
            <p:ph idx="1"/>
          </p:nvPr>
        </p:nvSpPr>
        <p:spPr>
          <a:xfrm>
            <a:off x="485292" y="2327958"/>
            <a:ext cx="13030200" cy="8234058"/>
          </a:xfrm>
          <a:effectLst/>
        </p:spPr>
        <p:txBody>
          <a:bodyPr anchorCtr="1">
            <a:normAutofit fontScale="85000" lnSpcReduction="20000"/>
          </a:bodyPr>
          <a:lstStyle/>
          <a:p>
            <a:pPr marL="0" indent="0" algn="ctr">
              <a:spcBef>
                <a:spcPts val="2100"/>
              </a:spcBef>
              <a:buNone/>
            </a:pPr>
            <a:r>
              <a:rPr lang="pl-PL" sz="4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Zadania organu prowadzącego placówkę doskonalenia</a:t>
            </a:r>
            <a:br>
              <a:rPr lang="pl-PL" sz="4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4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85800" indent="-685800">
              <a:spcBef>
                <a:spcPts val="2100"/>
              </a:spcBef>
              <a:buAutoNum type="arabicParenR"/>
            </a:pPr>
            <a:r>
              <a:rPr lang="pl-PL" sz="39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nadaje pierwszy statut</a:t>
            </a:r>
          </a:p>
          <a:p>
            <a:pPr marL="685800" indent="-685800">
              <a:spcBef>
                <a:spcPts val="2100"/>
              </a:spcBef>
              <a:buAutoNum type="arabicParenR"/>
            </a:pPr>
            <a:r>
              <a:rPr lang="pl-PL" sz="39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przesyła akt założycielski i statut placówki prowadzonej przez </a:t>
            </a:r>
            <a:r>
              <a:rPr lang="pl-PL" sz="39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jst</a:t>
            </a:r>
            <a:r>
              <a:rPr lang="pl-PL" sz="39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pl-PL" sz="39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9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wiadomości właściwemu kuratorowi oświaty</a:t>
            </a:r>
          </a:p>
          <a:p>
            <a:pPr marL="685800" indent="-685800">
              <a:spcBef>
                <a:spcPts val="2100"/>
              </a:spcBef>
              <a:buFont typeface="Arial" panose="020B0604020202020204" pitchFamily="34" charset="0"/>
              <a:buAutoNum type="arabicParenR"/>
            </a:pPr>
            <a:r>
              <a:rPr lang="pl-PL" sz="39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zapewnia środki finansowe na jej utrzymanie oraz organizacyjne </a:t>
            </a:r>
            <a:br>
              <a:rPr lang="pl-PL" sz="39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9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kadrowe warunki do realizacji zadań statutowych</a:t>
            </a:r>
          </a:p>
          <a:p>
            <a:pPr marL="0" indent="0">
              <a:buNone/>
            </a:pPr>
            <a:endParaRPr lang="pl-PL" sz="39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l-PL" sz="39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oraz </a:t>
            </a:r>
            <a:br>
              <a:rPr lang="pl-PL" sz="39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21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85800" indent="-685800">
              <a:buFont typeface="+mj-lt"/>
              <a:buAutoNum type="arabicParenR" startAt="4"/>
            </a:pPr>
            <a:r>
              <a:rPr lang="pl-PL" sz="39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powierza stanowisko dyrektora placówki, którego wyłania się w drodze konkursu</a:t>
            </a:r>
            <a:endParaRPr lang="pl-PL" sz="39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r">
              <a:spcBef>
                <a:spcPts val="2100"/>
              </a:spcBef>
              <a:buNone/>
            </a:pPr>
            <a:endParaRPr lang="pl-PL" sz="27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r">
              <a:spcBef>
                <a:spcPts val="2100"/>
              </a:spcBef>
              <a:buNone/>
            </a:pPr>
            <a:r>
              <a:rPr lang="pl-PL" sz="345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UPO Art.  63.</a:t>
            </a:r>
            <a:br>
              <a:rPr lang="pl-PL" sz="345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45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Rozporządzenie </a:t>
            </a:r>
            <a:r>
              <a:rPr lang="pl-PL" sz="345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ws</a:t>
            </a:r>
            <a:r>
              <a:rPr lang="pl-PL" sz="345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pl-PL" sz="345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pdn</a:t>
            </a:r>
            <a:r>
              <a:rPr lang="pl-PL" sz="345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(§ 2.4., 7.,8.,9.)</a:t>
            </a:r>
            <a:br>
              <a:rPr lang="pl-PL" sz="345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3300" dirty="0">
              <a:solidFill>
                <a:srgbClr val="002060"/>
              </a:solidFill>
            </a:endParaRPr>
          </a:p>
        </p:txBody>
      </p:sp>
      <p:pic>
        <p:nvPicPr>
          <p:cNvPr id="6" name="Picture 6" descr="http://ankiety.kuratorium.szczecin.pl/log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60084"/>
            <a:ext cx="13144500" cy="154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392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Znalezione obrazy dla zapytania poÅÄczeni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56" y="5575549"/>
            <a:ext cx="4968552" cy="531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3"/>
          <p:cNvSpPr txBox="1">
            <a:spLocks noGrp="1"/>
          </p:cNvSpPr>
          <p:nvPr>
            <p:ph type="title"/>
          </p:nvPr>
        </p:nvSpPr>
        <p:spPr>
          <a:xfrm>
            <a:off x="1241376" y="823020"/>
            <a:ext cx="10045116" cy="540060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4"/>
          <p:cNvSpPr txBox="1">
            <a:spLocks noGrp="1"/>
          </p:cNvSpPr>
          <p:nvPr>
            <p:ph idx="1"/>
          </p:nvPr>
        </p:nvSpPr>
        <p:spPr>
          <a:xfrm>
            <a:off x="368255" y="2319744"/>
            <a:ext cx="13030200" cy="7735074"/>
          </a:xfrm>
        </p:spPr>
        <p:txBody>
          <a:bodyPr anchorCtr="1">
            <a:normAutofit/>
          </a:bodyPr>
          <a:lstStyle/>
          <a:p>
            <a:pPr marL="0" indent="0" algn="ctr">
              <a:spcBef>
                <a:spcPts val="2100"/>
              </a:spcBef>
              <a:buNone/>
            </a:pPr>
            <a: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§4: </a:t>
            </a:r>
            <a:b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Przekształcenie publicznej placówki: zmiana zakresu zadań, włączenie do innej placówki, połączenie kilku placówek w jedną</a:t>
            </a:r>
          </a:p>
          <a:p>
            <a:pPr marL="0" indent="0" algn="ctr">
              <a:spcBef>
                <a:spcPts val="2100"/>
              </a:spcBef>
              <a:buNone/>
            </a:pPr>
            <a: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§5: </a:t>
            </a:r>
            <a:r>
              <a:rPr lang="pl-PL" sz="3300" dirty="0">
                <a:solidFill>
                  <a:srgbClr val="002060"/>
                </a:solidFill>
              </a:rPr>
              <a:t/>
            </a:r>
            <a:br>
              <a:rPr lang="pl-PL" sz="3300" dirty="0">
                <a:solidFill>
                  <a:srgbClr val="002060"/>
                </a:solidFill>
              </a:rPr>
            </a:br>
            <a:r>
              <a:rPr lang="pl-PL" sz="33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Publiczna placówka doskonalenia może zostać połączona w zespół </a:t>
            </a:r>
            <a:br>
              <a:rPr lang="pl-PL" sz="33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3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 szkołą lub placówką oświatową</a:t>
            </a:r>
            <a:endParaRPr lang="pl-PL" sz="2700" i="1" dirty="0">
              <a:solidFill>
                <a:srgbClr val="002060"/>
              </a:solidFill>
            </a:endParaRPr>
          </a:p>
          <a:p>
            <a:pPr marL="0" indent="0" algn="ctr">
              <a:spcBef>
                <a:spcPts val="2100"/>
              </a:spcBef>
              <a:buNone/>
            </a:pPr>
            <a:endParaRPr lang="pl-PL" sz="33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r">
              <a:spcBef>
                <a:spcPts val="2100"/>
              </a:spcBef>
              <a:buNone/>
            </a:pPr>
            <a:endParaRPr lang="pl-PL" sz="27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r">
              <a:spcBef>
                <a:spcPts val="2100"/>
              </a:spcBef>
              <a:buNone/>
            </a:pPr>
            <a:endParaRPr lang="pl-PL" sz="27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r">
              <a:spcBef>
                <a:spcPts val="2100"/>
              </a:spcBef>
              <a:buNone/>
            </a:pPr>
            <a:r>
              <a:rPr lang="pl-PL" sz="27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Rozporządzenie </a:t>
            </a:r>
            <a:r>
              <a:rPr lang="pl-PL" sz="27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ws</a:t>
            </a:r>
            <a:r>
              <a:rPr lang="pl-PL" sz="27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pl-PL" sz="27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pdn</a:t>
            </a:r>
            <a:r>
              <a:rPr lang="pl-PL" sz="27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 algn="ctr">
              <a:spcBef>
                <a:spcPts val="2100"/>
              </a:spcBef>
              <a:buNone/>
            </a:pPr>
            <a:endParaRPr lang="pl-PL" sz="33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6" descr="http://ankiety.kuratorium.szczecin.pl/logo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60084"/>
            <a:ext cx="13144500" cy="154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886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3"/>
          <p:cNvSpPr txBox="1">
            <a:spLocks noGrp="1"/>
          </p:cNvSpPr>
          <p:nvPr>
            <p:ph type="title"/>
          </p:nvPr>
        </p:nvSpPr>
        <p:spPr>
          <a:xfrm>
            <a:off x="685800" y="931032"/>
            <a:ext cx="12004848" cy="432048"/>
          </a:xfrm>
        </p:spPr>
        <p:txBody>
          <a:bodyPr>
            <a:normAutofit fontScale="90000"/>
          </a:bodyPr>
          <a:lstStyle/>
          <a:p>
            <a:endParaRPr lang="pl-PL"/>
          </a:p>
        </p:txBody>
      </p:sp>
      <p:sp>
        <p:nvSpPr>
          <p:cNvPr id="3" name="Symbol zastępczy zawartości 4"/>
          <p:cNvSpPr txBox="1">
            <a:spLocks noGrp="1"/>
          </p:cNvSpPr>
          <p:nvPr>
            <p:ph idx="1"/>
          </p:nvPr>
        </p:nvSpPr>
        <p:spPr>
          <a:xfrm>
            <a:off x="342900" y="2046525"/>
            <a:ext cx="13030200" cy="7525467"/>
          </a:xfrm>
        </p:spPr>
        <p:txBody>
          <a:bodyPr anchorCtr="1"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pl-P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Przepisy Wprowadzające Ustawę Prawo oświatowe</a:t>
            </a:r>
          </a:p>
          <a:p>
            <a:pPr marL="0" indent="0">
              <a:buNone/>
            </a:pPr>
            <a:r>
              <a:rPr lang="pl-PL" sz="15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15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3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Art.  319.  </a:t>
            </a:r>
            <a: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 Placówki doskonalenia nauczycieli, </a:t>
            </a:r>
            <a:r>
              <a:rPr lang="pl-PL" sz="33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które uzyskały akredytację </a:t>
            </a:r>
            <a: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podstawie przepisów ustawy zmienianej w art. 15, w brzmieniu dotychczasowym, </a:t>
            </a:r>
            <a:r>
              <a:rPr lang="pl-PL" sz="33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zachowują tę akredytację do dnia 31 sierpnia 2020 </a:t>
            </a:r>
            <a: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r. Przepisy art. 187 ust.8 ustawy - Prawo oświatowe stosuje się odpowiednio</a:t>
            </a:r>
            <a:b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33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l-PL" sz="33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Art.  320.  </a:t>
            </a:r>
            <a: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 Placówki doskonalenia nauczycieli, </a:t>
            </a:r>
            <a:r>
              <a:rPr lang="pl-PL" sz="33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które nie uzyskały akredytacji </a:t>
            </a:r>
            <a: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podstawie przepisów ustawy zmienianej w art. 15, </a:t>
            </a:r>
            <a:b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brzmieniu dotychczasowym, </a:t>
            </a:r>
            <a:r>
              <a:rPr lang="pl-PL" sz="33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są obowiązane uzyskać </a:t>
            </a:r>
            <a: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akredytację </a:t>
            </a:r>
            <a:b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podstawie przepisów rozdziału 9. ustawy - Prawo oświatowe w terminie </a:t>
            </a:r>
            <a:r>
              <a:rPr lang="pl-PL" sz="33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dnia 31 sierpnia 2019 </a:t>
            </a:r>
            <a: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r. W przypadku nieuzyskania akredytacji w tym terminie placówka doskonalenia nauczycieli </a:t>
            </a:r>
            <a:r>
              <a:rPr lang="pl-PL" sz="33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ulega likwidacji z dniem </a:t>
            </a:r>
            <a:br>
              <a:rPr lang="pl-PL" sz="33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3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września 2019 r.</a:t>
            </a:r>
          </a:p>
          <a:p>
            <a:pPr marL="1714500" lvl="1" indent="-1114425">
              <a:spcBef>
                <a:spcPts val="0"/>
              </a:spcBef>
              <a:buFont typeface="+mj-lt"/>
              <a:buAutoNum type="arabicParenR"/>
            </a:pPr>
            <a:endParaRPr lang="pl-PL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l-PL" sz="6000" b="1" dirty="0">
              <a:solidFill>
                <a:srgbClr val="FF0000"/>
              </a:solidFill>
              <a:effectLst>
                <a:outerShdw dist="38096" dir="2700000">
                  <a:srgbClr val="000000"/>
                </a:outerShdw>
              </a:effectLst>
            </a:endParaRPr>
          </a:p>
        </p:txBody>
      </p:sp>
      <p:pic>
        <p:nvPicPr>
          <p:cNvPr id="6" name="Picture 6" descr="http://ankiety.kuratorium.szczecin.pl/log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60084"/>
            <a:ext cx="13144500" cy="154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162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3"/>
          <p:cNvSpPr txBox="1">
            <a:spLocks noGrp="1"/>
          </p:cNvSpPr>
          <p:nvPr>
            <p:ph type="title"/>
          </p:nvPr>
        </p:nvSpPr>
        <p:spPr>
          <a:xfrm>
            <a:off x="685800" y="931032"/>
            <a:ext cx="12004848" cy="216024"/>
          </a:xfrm>
        </p:spPr>
        <p:txBody>
          <a:bodyPr>
            <a:normAutofit fontScale="90000"/>
          </a:bodyPr>
          <a:lstStyle/>
          <a:p>
            <a:endParaRPr lang="pl-PL"/>
          </a:p>
        </p:txBody>
      </p:sp>
      <p:sp>
        <p:nvSpPr>
          <p:cNvPr id="3" name="Symbol zastępczy zawartości 4"/>
          <p:cNvSpPr txBox="1">
            <a:spLocks noGrp="1"/>
          </p:cNvSpPr>
          <p:nvPr>
            <p:ph idx="1"/>
          </p:nvPr>
        </p:nvSpPr>
        <p:spPr>
          <a:xfrm>
            <a:off x="485292" y="1827837"/>
            <a:ext cx="12436896" cy="8167836"/>
          </a:xfrm>
        </p:spPr>
        <p:txBody>
          <a:bodyPr anchorCtr="1">
            <a:normAutofit/>
          </a:bodyPr>
          <a:lstStyle/>
          <a:p>
            <a:pPr marL="0" indent="0" algn="ctr">
              <a:spcBef>
                <a:spcPts val="2100"/>
              </a:spcBef>
              <a:buNone/>
            </a:pPr>
            <a:r>
              <a:rPr lang="pl-PL" sz="5400" b="1" dirty="0">
                <a:solidFill>
                  <a:srgbClr val="C00000"/>
                </a:solidFill>
                <a:effectLst>
                  <a:outerShdw dist="38096" dir="2700000">
                    <a:srgbClr val="000000"/>
                  </a:outerShdw>
                </a:effectLst>
              </a:rPr>
              <a:t/>
            </a:r>
            <a:br>
              <a:rPr lang="pl-PL" sz="5400" b="1" dirty="0">
                <a:solidFill>
                  <a:srgbClr val="C00000"/>
                </a:solidFill>
                <a:effectLst>
                  <a:outerShdw dist="38096" dir="2700000">
                    <a:srgbClr val="000000"/>
                  </a:outerShdw>
                </a:effectLst>
              </a:rPr>
            </a:br>
            <a:r>
              <a:rPr lang="pl-PL" sz="5400" b="1" dirty="0">
                <a:solidFill>
                  <a:srgbClr val="C00000"/>
                </a:solidFill>
                <a:effectLst>
                  <a:outerShdw dist="38096" dir="2700000">
                    <a:srgbClr val="000000"/>
                  </a:outerShdw>
                </a:effectLst>
              </a:rPr>
              <a:t>Zadania </a:t>
            </a:r>
            <a:br>
              <a:rPr lang="pl-PL" sz="5400" b="1" dirty="0">
                <a:solidFill>
                  <a:srgbClr val="C00000"/>
                </a:solidFill>
                <a:effectLst>
                  <a:outerShdw dist="38096" dir="2700000">
                    <a:srgbClr val="000000"/>
                  </a:outerShdw>
                </a:effectLst>
              </a:rPr>
            </a:br>
            <a:r>
              <a:rPr lang="pl-PL" sz="5400" b="1" dirty="0">
                <a:solidFill>
                  <a:srgbClr val="C00000"/>
                </a:solidFill>
                <a:effectLst>
                  <a:outerShdw dist="38096" dir="2700000">
                    <a:srgbClr val="000000"/>
                  </a:outerShdw>
                </a:effectLst>
              </a:rPr>
              <a:t>placówek doskonalenia nauczycieli</a:t>
            </a:r>
          </a:p>
          <a:p>
            <a:pPr marL="0" indent="0" algn="ctr">
              <a:spcBef>
                <a:spcPts val="2100"/>
              </a:spcBef>
              <a:buNone/>
            </a:pPr>
            <a:endParaRPr lang="pl-PL" sz="3000" b="1" dirty="0">
              <a:solidFill>
                <a:srgbClr val="C00000"/>
              </a:solidFill>
              <a:effectLst>
                <a:outerShdw dist="38096" dir="2700000">
                  <a:srgbClr val="000000"/>
                </a:outerShdw>
              </a:effectLst>
            </a:endParaRPr>
          </a:p>
          <a:p>
            <a:pPr marL="0" indent="0" algn="ctr">
              <a:spcBef>
                <a:spcPts val="2100"/>
              </a:spcBef>
              <a:buNone/>
            </a:pPr>
            <a:endParaRPr lang="pl-PL" sz="3000" b="1" dirty="0">
              <a:solidFill>
                <a:srgbClr val="C00000"/>
              </a:solidFill>
              <a:effectLst>
                <a:outerShdw dist="38096" dir="2700000">
                  <a:srgbClr val="000000"/>
                </a:outerShdw>
              </a:effectLst>
            </a:endParaRPr>
          </a:p>
          <a:p>
            <a:pPr marL="0" indent="0" algn="r">
              <a:spcBef>
                <a:spcPts val="2100"/>
              </a:spcBef>
              <a:buNone/>
            </a:pPr>
            <a:endParaRPr lang="pl-PL" sz="3000" i="1" dirty="0">
              <a:solidFill>
                <a:srgbClr val="002060"/>
              </a:solidFill>
            </a:endParaRPr>
          </a:p>
          <a:p>
            <a:pPr marL="0" indent="0" algn="r">
              <a:spcBef>
                <a:spcPts val="2100"/>
              </a:spcBef>
              <a:buNone/>
            </a:pPr>
            <a:endParaRPr lang="pl-PL" sz="3000" i="1" dirty="0">
              <a:solidFill>
                <a:srgbClr val="002060"/>
              </a:solidFill>
            </a:endParaRPr>
          </a:p>
          <a:p>
            <a:pPr marL="0" indent="0" algn="r">
              <a:spcBef>
                <a:spcPts val="2100"/>
              </a:spcBef>
              <a:buNone/>
            </a:pPr>
            <a:r>
              <a:rPr lang="pl-PL" sz="3000" i="1" dirty="0">
                <a:solidFill>
                  <a:srgbClr val="002060"/>
                </a:solidFill>
              </a:rPr>
              <a:t>Ustawa z 14 grudnia 2016 r. Prawo oświatowe (art.184.)</a:t>
            </a:r>
            <a:br>
              <a:rPr lang="pl-PL" sz="3000" i="1" dirty="0">
                <a:solidFill>
                  <a:srgbClr val="002060"/>
                </a:solidFill>
              </a:rPr>
            </a:br>
            <a:r>
              <a:rPr lang="pl-PL" sz="3000" i="1" dirty="0">
                <a:solidFill>
                  <a:srgbClr val="002060"/>
                </a:solidFill>
              </a:rPr>
              <a:t>Rozporządzenie Ministra Edukacji Narodowej z 11 października 2018 r. </a:t>
            </a:r>
            <a:r>
              <a:rPr lang="pl-PL" sz="3000" i="1" dirty="0" err="1">
                <a:solidFill>
                  <a:srgbClr val="002060"/>
                </a:solidFill>
              </a:rPr>
              <a:t>ws</a:t>
            </a:r>
            <a:r>
              <a:rPr lang="pl-PL" sz="3000" i="1" dirty="0">
                <a:solidFill>
                  <a:srgbClr val="002060"/>
                </a:solidFill>
              </a:rPr>
              <a:t>. akredytacji placówek doskonalenia nauczycieli (§ 3.)</a:t>
            </a:r>
            <a:br>
              <a:rPr lang="pl-PL" sz="3000" i="1" dirty="0">
                <a:solidFill>
                  <a:srgbClr val="002060"/>
                </a:solidFill>
              </a:rPr>
            </a:br>
            <a:r>
              <a:rPr lang="pl-PL" sz="3000" i="1" dirty="0">
                <a:solidFill>
                  <a:srgbClr val="00B050"/>
                </a:solidFill>
              </a:rPr>
              <a:t>Projekt</a:t>
            </a:r>
            <a:r>
              <a:rPr lang="pl-PL" sz="3000" i="1" dirty="0">
                <a:solidFill>
                  <a:srgbClr val="002060"/>
                </a:solidFill>
              </a:rPr>
              <a:t> z 28 listopada 2018r. Rozporządzenia Ministra Edukacji Narodowej </a:t>
            </a:r>
            <a:r>
              <a:rPr lang="pl-PL" sz="3000" i="1" dirty="0" err="1">
                <a:solidFill>
                  <a:srgbClr val="002060"/>
                </a:solidFill>
              </a:rPr>
              <a:t>ws</a:t>
            </a:r>
            <a:r>
              <a:rPr lang="pl-PL" sz="3000" i="1" dirty="0">
                <a:solidFill>
                  <a:srgbClr val="002060"/>
                </a:solidFill>
              </a:rPr>
              <a:t>. placówek doskonalenia nauczycieli (§ 18.-20.)</a:t>
            </a:r>
          </a:p>
          <a:p>
            <a:pPr marL="0" indent="0">
              <a:spcBef>
                <a:spcPts val="2100"/>
              </a:spcBef>
              <a:buNone/>
            </a:pPr>
            <a:endParaRPr lang="pl-PL" sz="30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2100"/>
              </a:spcBef>
              <a:buNone/>
            </a:pPr>
            <a:endParaRPr lang="pl-PL" sz="6000" b="1" dirty="0">
              <a:solidFill>
                <a:srgbClr val="C00000"/>
              </a:solidFill>
              <a:effectLst>
                <a:outerShdw dist="38096" dir="2700000">
                  <a:srgbClr val="000000"/>
                </a:outerShdw>
              </a:effectLst>
            </a:endParaRPr>
          </a:p>
          <a:p>
            <a:pPr marL="0" indent="0" algn="ctr">
              <a:spcBef>
                <a:spcPts val="2100"/>
              </a:spcBef>
              <a:buNone/>
            </a:pPr>
            <a:endParaRPr lang="pl-PL" sz="6000" b="1" dirty="0">
              <a:solidFill>
                <a:srgbClr val="C00000"/>
              </a:solidFill>
              <a:effectLst>
                <a:outerShdw dist="38096" dir="2700000">
                  <a:srgbClr val="000000"/>
                </a:outerShdw>
              </a:effectLst>
            </a:endParaRPr>
          </a:p>
        </p:txBody>
      </p:sp>
      <p:pic>
        <p:nvPicPr>
          <p:cNvPr id="6" name="Obraz 5" descr="Znalezione obrazy dla zapytania doskonalenie nauczycieli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677" y="4495428"/>
            <a:ext cx="5508614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6" descr="http://ankiety.kuratorium.szczecin.pl/logo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60084"/>
            <a:ext cx="13144500" cy="154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023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>
          <a:xfrm>
            <a:off x="12954000" y="9489891"/>
            <a:ext cx="563880" cy="547688"/>
          </a:xfrm>
        </p:spPr>
        <p:txBody>
          <a:bodyPr/>
          <a:lstStyle/>
          <a:p>
            <a:pPr>
              <a:defRPr/>
            </a:pPr>
            <a:fld id="{D4C31E1D-B36F-49F7-A4FE-680AE070E0D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ole tekstowe 9"/>
          <p:cNvSpPr txBox="1">
            <a:spLocks/>
          </p:cNvSpPr>
          <p:nvPr/>
        </p:nvSpPr>
        <p:spPr>
          <a:xfrm>
            <a:off x="540000" y="29472"/>
            <a:ext cx="13500546" cy="1080000"/>
          </a:xfrm>
          <a:prstGeom prst="rect">
            <a:avLst/>
          </a:prstGeom>
          <a:noFill/>
          <a:effectLst>
            <a:outerShdw blurRad="50800" dist="50800" sx="1000" sy="1000" algn="ctr" rotWithShape="0">
              <a:srgbClr val="000000"/>
            </a:outerShdw>
          </a:effectLst>
        </p:spPr>
        <p:txBody>
          <a:bodyPr wrap="square" rtlCol="0" anchor="ctr">
            <a:normAutofit/>
          </a:bodyPr>
          <a:lstStyle/>
          <a:p>
            <a:pPr defTabSz="1371327">
              <a:spcBef>
                <a:spcPct val="20000"/>
              </a:spcBef>
            </a:pPr>
            <a:r>
              <a:rPr lang="pl-PL" sz="2800" b="1" dirty="0">
                <a:solidFill>
                  <a:srgbClr val="FF0000"/>
                </a:solidFill>
              </a:rPr>
              <a:t>Odbudowa doradztwa metodycznego</a:t>
            </a:r>
            <a:endParaRPr lang="pl-PL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540000" y="1109472"/>
            <a:ext cx="8969760" cy="0"/>
          </a:xfrm>
          <a:prstGeom prst="line">
            <a:avLst/>
          </a:prstGeom>
          <a:ln w="28575" cmpd="sng">
            <a:solidFill>
              <a:srgbClr val="25AA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rostokąt 2"/>
          <p:cNvSpPr/>
          <p:nvPr/>
        </p:nvSpPr>
        <p:spPr>
          <a:xfrm>
            <a:off x="204952" y="1262363"/>
            <a:ext cx="13168148" cy="8381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pl-PL" sz="3200" dirty="0">
                <a:ea typeface="Calibri" panose="020F0502020204030204" pitchFamily="34" charset="0"/>
                <a:cs typeface="Times New Roman" panose="02020603050405020304" pitchFamily="18" charset="0"/>
              </a:rPr>
              <a:t>Przenosząc koordynację doradztwa metodycznego na poziom regionalny należy zabezpieczyć w budżecie wojewody środki na realizację tego zadania poprzez:</a:t>
            </a:r>
          </a:p>
          <a:p>
            <a:pPr marL="342900" lvl="0" indent="-342900" algn="just">
              <a:lnSpc>
                <a:spcPct val="107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pl-PL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zmniejszenie wysokości środków wyodrębnianych w budżetach organów prowadzących z 1 % planowanych rocznych środków na wynagrodzenie osobowe nauczycieli do 0,8%, </a:t>
            </a:r>
            <a:endParaRPr lang="pl-PL" sz="3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600"/>
              </a:spcAft>
            </a:pPr>
            <a:r>
              <a:rPr lang="pl-PL" sz="3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Szacuje </a:t>
            </a:r>
            <a:r>
              <a:rPr lang="pl-PL" sz="3200" dirty="0">
                <a:ea typeface="Calibri" panose="020F0502020204030204" pitchFamily="34" charset="0"/>
                <a:cs typeface="Times New Roman" panose="02020603050405020304" pitchFamily="18" charset="0"/>
              </a:rPr>
              <a:t>się, że w 2017 r. </a:t>
            </a:r>
            <a:r>
              <a:rPr lang="pl-PL" sz="3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środki te stanowiły  </a:t>
            </a:r>
            <a:r>
              <a:rPr lang="pl-PL" sz="3200" dirty="0">
                <a:ea typeface="Calibri" panose="020F0502020204030204" pitchFamily="34" charset="0"/>
                <a:cs typeface="Times New Roman" panose="02020603050405020304" pitchFamily="18" charset="0"/>
              </a:rPr>
              <a:t>kwotę ok. 276 mln </a:t>
            </a:r>
            <a:r>
              <a:rPr lang="pl-PL" sz="3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zł. </a:t>
            </a:r>
            <a:br>
              <a:rPr lang="pl-PL" sz="3200" dirty="0" smtClean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3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Na </a:t>
            </a:r>
            <a:r>
              <a:rPr lang="pl-PL" sz="3200" dirty="0">
                <a:ea typeface="Calibri" panose="020F0502020204030204" pitchFamily="34" charset="0"/>
                <a:cs typeface="Times New Roman" panose="02020603050405020304" pitchFamily="18" charset="0"/>
              </a:rPr>
              <a:t>doradztwo metodyczne organy prowadzące szkoły </a:t>
            </a:r>
            <a:r>
              <a:rPr lang="pl-PL" sz="3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mogły </a:t>
            </a:r>
            <a:r>
              <a:rPr lang="pl-PL" sz="3200" dirty="0">
                <a:ea typeface="Calibri" panose="020F0502020204030204" pitchFamily="34" charset="0"/>
                <a:cs typeface="Times New Roman" panose="02020603050405020304" pitchFamily="18" charset="0"/>
              </a:rPr>
              <a:t>wydatkować kwotę stanowiącą nie więcej niż 20 % całej puli środków (ok. 55 mln zł). </a:t>
            </a:r>
            <a:endParaRPr lang="pl-PL" sz="32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600"/>
              </a:spcAft>
            </a:pPr>
            <a:r>
              <a:rPr lang="pl-PL" sz="3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2) przeznaczenie na finansowanie doradztwa metodycznego:</a:t>
            </a:r>
            <a:endParaRPr lang="pl-PL" sz="32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"/>
            </a:pPr>
            <a:r>
              <a:rPr lang="pl-PL" sz="3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ok</a:t>
            </a:r>
            <a:r>
              <a:rPr lang="pl-PL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. 55 mln zł stanowiących 0,2% planowanych rocznych środków na wynagrodzenia osobowe nauczycieli dotychczas w dyspozycji JST , </a:t>
            </a:r>
            <a:endParaRPr lang="pl-PL" sz="3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"/>
            </a:pPr>
            <a:r>
              <a:rPr lang="pl-PL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ok. 8 mln zł będących już zgodnie z obowiązującymi przepisami </a:t>
            </a:r>
            <a:r>
              <a:rPr lang="pl-PL" sz="3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3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3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w </a:t>
            </a:r>
            <a:r>
              <a:rPr lang="pl-PL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dyspozycji wojewodów na doskonalenie zawodowe nauczycieli </a:t>
            </a:r>
            <a:r>
              <a:rPr lang="pl-PL" sz="3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3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3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w </a:t>
            </a:r>
            <a:r>
              <a:rPr lang="pl-PL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województwie. 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03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3"/>
          <p:cNvSpPr txBox="1">
            <a:spLocks noGrp="1"/>
          </p:cNvSpPr>
          <p:nvPr>
            <p:ph type="title"/>
          </p:nvPr>
        </p:nvSpPr>
        <p:spPr>
          <a:xfrm>
            <a:off x="1241376" y="823020"/>
            <a:ext cx="10045116" cy="432048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4"/>
          <p:cNvSpPr txBox="1">
            <a:spLocks noGrp="1"/>
          </p:cNvSpPr>
          <p:nvPr>
            <p:ph idx="1"/>
          </p:nvPr>
        </p:nvSpPr>
        <p:spPr>
          <a:xfrm>
            <a:off x="342900" y="2052942"/>
            <a:ext cx="13030200" cy="8234058"/>
          </a:xfrm>
          <a:effectLst/>
        </p:spPr>
        <p:txBody>
          <a:bodyPr anchorCtr="1">
            <a:normAutofit fontScale="25000" lnSpcReduction="20000"/>
          </a:bodyPr>
          <a:lstStyle/>
          <a:p>
            <a:pPr marL="0" indent="0" algn="ctr">
              <a:spcBef>
                <a:spcPts val="2100"/>
              </a:spcBef>
              <a:buNone/>
            </a:pPr>
            <a:r>
              <a:rPr lang="pl-PL" sz="1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Akredytację może uzyskać placówka doskonalenia, która:</a:t>
            </a:r>
            <a:br>
              <a:rPr lang="pl-PL" sz="1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9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l-PL" sz="1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 prowadzi działalność zgodnie z przepisami prawa;</a:t>
            </a:r>
          </a:p>
          <a:p>
            <a:pPr marL="0" indent="0">
              <a:buNone/>
            </a:pPr>
            <a:r>
              <a:rPr lang="pl-PL" sz="1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 organizuje i prowadzi formy doskonalenia zawodowego nauczycieli:</a:t>
            </a:r>
          </a:p>
          <a:p>
            <a:pPr marL="0" indent="0">
              <a:buNone/>
            </a:pPr>
            <a:r>
              <a:rPr lang="pl-PL" sz="1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a)  zaspokajające potrzeby n-li, szkół i placówek…,</a:t>
            </a:r>
          </a:p>
          <a:p>
            <a:pPr marL="0" indent="0">
              <a:buNone/>
            </a:pPr>
            <a:r>
              <a:rPr lang="pl-PL" sz="1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b)  sprzyjające rozwojowi zawodowemu n-li, szkół i placówek…;</a:t>
            </a:r>
          </a:p>
          <a:p>
            <a:pPr marL="0" indent="0">
              <a:buNone/>
            </a:pPr>
            <a:r>
              <a:rPr lang="pl-PL" sz="1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  w planowaniu pracy uwzględnia wnioski z analizy badań nauczycieli, szkół i placówek korzystających z jej oferty;</a:t>
            </a:r>
          </a:p>
          <a:p>
            <a:pPr marL="0" indent="0">
              <a:buNone/>
            </a:pPr>
            <a:r>
              <a:rPr lang="pl-PL" sz="1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4)  wykorzystuje zasoby własne i środowiska lokalnego na rzecz rozwoju;</a:t>
            </a:r>
          </a:p>
          <a:p>
            <a:pPr marL="0" indent="0">
              <a:buNone/>
            </a:pPr>
            <a:r>
              <a:rPr lang="pl-PL" sz="1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5)  opracowała i stosuje system zapewniania jakości oraz go doskonali;</a:t>
            </a:r>
          </a:p>
          <a:p>
            <a:pPr marL="0" indent="0">
              <a:buNone/>
            </a:pPr>
            <a:r>
              <a:rPr lang="pl-PL" sz="1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6)  zatrudnia wykwalifikowaną kadrę;</a:t>
            </a:r>
          </a:p>
          <a:p>
            <a:pPr marL="0" indent="0">
              <a:buNone/>
            </a:pPr>
            <a:r>
              <a:rPr lang="pl-PL" sz="1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7)  zapewnia wykwalifikowaną kadrę do realizacji doskonalenia n-li;</a:t>
            </a:r>
          </a:p>
          <a:p>
            <a:pPr marL="0" indent="0">
              <a:buNone/>
            </a:pPr>
            <a:r>
              <a:rPr lang="pl-PL" sz="1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8)  zapewnia bezpieczne i higieniczne warunki…;</a:t>
            </a:r>
          </a:p>
          <a:p>
            <a:pPr marL="0" indent="0">
              <a:buNone/>
            </a:pPr>
            <a:r>
              <a:rPr lang="pl-PL" sz="1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9)  zapewnia nowoczesną bazę dydaktyczną</a:t>
            </a:r>
            <a:r>
              <a:rPr lang="pl-PL" sz="132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0" indent="0">
              <a:buNone/>
            </a:pPr>
            <a:r>
              <a:rPr lang="pl-PL" sz="1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10) prowadzi działalność informacyjną i upowszechnia problematykę doskonalenia n-li.</a:t>
            </a:r>
          </a:p>
          <a:p>
            <a:pPr marL="0" indent="0" algn="r">
              <a:buNone/>
            </a:pPr>
            <a:r>
              <a:rPr lang="pl-PL" sz="10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UPO art. 184.</a:t>
            </a:r>
          </a:p>
        </p:txBody>
      </p:sp>
      <p:pic>
        <p:nvPicPr>
          <p:cNvPr id="7" name="Picture 6" descr="http://ankiety.kuratorium.szczecin.pl/log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60084"/>
            <a:ext cx="13144500" cy="154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439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3"/>
          <p:cNvSpPr txBox="1">
            <a:spLocks noGrp="1"/>
          </p:cNvSpPr>
          <p:nvPr>
            <p:ph type="title"/>
          </p:nvPr>
        </p:nvSpPr>
        <p:spPr>
          <a:xfrm>
            <a:off x="1241376" y="823020"/>
            <a:ext cx="10045116" cy="540060"/>
          </a:xfrm>
        </p:spPr>
        <p:txBody>
          <a:bodyPr>
            <a:normAutofit fontScale="90000"/>
          </a:bodyPr>
          <a:lstStyle/>
          <a:p>
            <a:endParaRPr lang="pl-PL"/>
          </a:p>
        </p:txBody>
      </p:sp>
      <p:sp>
        <p:nvSpPr>
          <p:cNvPr id="3" name="Symbol zastępczy zawartości 4"/>
          <p:cNvSpPr txBox="1">
            <a:spLocks noGrp="1"/>
          </p:cNvSpPr>
          <p:nvPr>
            <p:ph idx="1"/>
          </p:nvPr>
        </p:nvSpPr>
        <p:spPr>
          <a:xfrm>
            <a:off x="342900" y="1981191"/>
            <a:ext cx="13030200" cy="8234058"/>
          </a:xfrm>
          <a:effectLst/>
        </p:spPr>
        <p:txBody>
          <a:bodyPr anchorCtr="1"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pl-PL" sz="3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Obowiązkowe zadania publicznych placówek doskonalenia prowadzonych przez samorząd województwa, powiat lub gminę to </a:t>
            </a:r>
            <a:r>
              <a:rPr lang="pl-PL" sz="33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organizowanie i prowadzenie doskonalenia zawodowego n-li </a:t>
            </a:r>
            <a:r>
              <a:rPr lang="pl-PL" sz="3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zakresie: </a:t>
            </a:r>
          </a:p>
          <a:p>
            <a:pPr marL="0" indent="0">
              <a:spcBef>
                <a:spcPts val="0"/>
              </a:spcBef>
              <a:buNone/>
            </a:pPr>
            <a:endParaRPr lang="pl-PL" sz="135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71525" indent="-771525">
              <a:spcBef>
                <a:spcPts val="0"/>
              </a:spcBef>
              <a:buFont typeface="+mj-lt"/>
              <a:buAutoNum type="arabicParenR"/>
            </a:pPr>
            <a:r>
              <a:rPr lang="pl-PL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wynikającym z kierunków polityki oświatowej oraz zmian w systemie oświaty;</a:t>
            </a:r>
          </a:p>
          <a:p>
            <a:pPr marL="771525" indent="-771525">
              <a:spcBef>
                <a:spcPts val="0"/>
              </a:spcBef>
              <a:buFont typeface="+mj-lt"/>
              <a:buAutoNum type="arabicParenR"/>
            </a:pPr>
            <a:r>
              <a:rPr lang="pl-PL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wymagań stawianych wobec szkół i placówek, badanych przez organy sprawujące nadzór pedagogiczny w procesie ewaluacji zewnętrznej…;</a:t>
            </a:r>
          </a:p>
          <a:p>
            <a:pPr marL="771525" indent="-771525">
              <a:spcBef>
                <a:spcPts val="0"/>
              </a:spcBef>
              <a:buFont typeface="+mj-lt"/>
              <a:buAutoNum type="arabicParenR"/>
            </a:pPr>
            <a:r>
              <a:rPr lang="pl-PL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realizacji podstaw programowych, w tym opracowywania programów…;</a:t>
            </a:r>
          </a:p>
          <a:p>
            <a:pPr marL="771525" indent="-771525">
              <a:spcBef>
                <a:spcPts val="0"/>
              </a:spcBef>
              <a:buFont typeface="+mj-lt"/>
              <a:buAutoNum type="arabicParenR"/>
            </a:pPr>
            <a:r>
              <a:rPr lang="pl-PL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diagnozowania potrzeb uczniów oraz dostosowywania do nich procesu kształcenia i udzielania pomocy psychologiczno­­‑pedagogicznej;</a:t>
            </a:r>
          </a:p>
          <a:p>
            <a:pPr marL="771525" indent="-771525">
              <a:spcBef>
                <a:spcPts val="0"/>
              </a:spcBef>
              <a:buFont typeface="+mj-lt"/>
              <a:buAutoNum type="arabicParenR"/>
            </a:pPr>
            <a:r>
              <a:rPr lang="pl-PL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przygotowania do analizy wyników i wniosków z nadzoru pedagogicznego, wyników egzaminów zewnętrznych oraz korzystania z nich w celu doskonalenia pracy nauczycieli;</a:t>
            </a:r>
          </a:p>
          <a:p>
            <a:pPr marL="771525" indent="-771525">
              <a:spcBef>
                <a:spcPts val="0"/>
              </a:spcBef>
              <a:buFont typeface="+mj-lt"/>
              <a:buAutoNum type="arabicParenR"/>
            </a:pPr>
            <a:r>
              <a:rPr lang="pl-PL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potrzeb zdiagnozowanych na podstawie analizy wyników i wniosków z nadzoru pedagogicznego oraz wyników </a:t>
            </a:r>
            <a:r>
              <a:rPr lang="pl-PL" sz="3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</a:t>
            </a:r>
            <a:r>
              <a:rPr lang="pl-PL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egzaminów</a:t>
            </a:r>
            <a:r>
              <a:rPr lang="pl-PL" sz="2700" dirty="0">
                <a:solidFill>
                  <a:srgbClr val="002060"/>
                </a:solidFill>
              </a:rPr>
              <a:t>.</a:t>
            </a:r>
          </a:p>
          <a:p>
            <a:pPr marL="0" indent="0" algn="r">
              <a:spcBef>
                <a:spcPts val="2100"/>
              </a:spcBef>
              <a:buNone/>
            </a:pPr>
            <a:r>
              <a:rPr lang="pl-PL" sz="27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7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7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Rozporządzenie </a:t>
            </a:r>
            <a:r>
              <a:rPr lang="pl-PL" sz="27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ws</a:t>
            </a:r>
            <a:r>
              <a:rPr lang="pl-PL" sz="27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pl-PL" sz="27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pdn</a:t>
            </a:r>
            <a:r>
              <a:rPr lang="pl-PL" sz="27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(§ 18.1.)</a:t>
            </a:r>
          </a:p>
          <a:p>
            <a:pPr marL="0" indent="0">
              <a:spcBef>
                <a:spcPts val="2100"/>
              </a:spcBef>
              <a:buNone/>
            </a:pPr>
            <a:endParaRPr lang="pl-PL" sz="2700" dirty="0">
              <a:solidFill>
                <a:srgbClr val="002060"/>
              </a:solidFill>
            </a:endParaRPr>
          </a:p>
        </p:txBody>
      </p:sp>
      <p:pic>
        <p:nvPicPr>
          <p:cNvPr id="6" name="Picture 6" descr="http://ankiety.kuratorium.szczecin.pl/log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60084"/>
            <a:ext cx="13144500" cy="154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059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411957"/>
            <a:ext cx="12344400" cy="843111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5800" y="1970855"/>
            <a:ext cx="12344400" cy="7601138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2100"/>
              </a:spcBef>
              <a:buNone/>
            </a:pPr>
            <a:r>
              <a:rPr lang="pl-P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Obowiązkowe zadania… c.d. </a:t>
            </a:r>
          </a:p>
          <a:p>
            <a:pPr marL="0" indent="0">
              <a:spcBef>
                <a:spcPts val="2100"/>
              </a:spcBef>
              <a:buNone/>
            </a:pPr>
            <a: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Prowadzenie doskonalenia zawodowego dla </a:t>
            </a:r>
            <a:b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1) dyrektorów szkół i placówek z zakresu zarządzania,  </a:t>
            </a:r>
            <a:b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2) rozpoczynających pracę na tym stanowisku,</a:t>
            </a:r>
            <a:b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3) n-li stażystów </a:t>
            </a:r>
            <a:b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4) opiekunów stażu</a:t>
            </a:r>
            <a:b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Obowiązkowe prowadzenie woj. systemu informacji dot. dostępnych form kształcenia i doskonalenia n-li (dot. </a:t>
            </a:r>
            <a:r>
              <a:rPr lang="pl-PL" sz="33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pdn</a:t>
            </a:r>
            <a: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prowadzonych przez samorząd wojewódzki)</a:t>
            </a:r>
          </a:p>
          <a:p>
            <a:pPr marL="0" indent="0">
              <a:spcBef>
                <a:spcPts val="2100"/>
              </a:spcBef>
              <a:buNone/>
            </a:pPr>
            <a: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PDN mogą realizować inne zadania z zakresu doskonalenia n-li zlecone przez  ich organy prowadzące</a:t>
            </a:r>
          </a:p>
        </p:txBody>
      </p:sp>
      <p:pic>
        <p:nvPicPr>
          <p:cNvPr id="6" name="Picture 6" descr="http://ankiety.kuratorium.szczecin.pl/log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60084"/>
            <a:ext cx="13144500" cy="154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919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odobny obra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680" y="5842247"/>
            <a:ext cx="3780420" cy="442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3"/>
          <p:cNvSpPr txBox="1">
            <a:spLocks noGrp="1"/>
          </p:cNvSpPr>
          <p:nvPr>
            <p:ph type="title"/>
          </p:nvPr>
        </p:nvSpPr>
        <p:spPr>
          <a:xfrm>
            <a:off x="1241376" y="823020"/>
            <a:ext cx="10045116" cy="540060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4"/>
          <p:cNvSpPr txBox="1">
            <a:spLocks noGrp="1"/>
          </p:cNvSpPr>
          <p:nvPr>
            <p:ph idx="1"/>
          </p:nvPr>
        </p:nvSpPr>
        <p:spPr>
          <a:xfrm>
            <a:off x="342900" y="2052942"/>
            <a:ext cx="13030200" cy="6438930"/>
          </a:xfrm>
          <a:effectLst/>
        </p:spPr>
        <p:txBody>
          <a:bodyPr anchorCtr="1">
            <a:normAutofit/>
          </a:bodyPr>
          <a:lstStyle/>
          <a:p>
            <a:pPr marL="0" indent="0">
              <a:spcBef>
                <a:spcPts val="2100"/>
              </a:spcBef>
              <a:buNone/>
            </a:pPr>
            <a:r>
              <a:rPr lang="pl-PL" sz="3600" b="1" dirty="0">
                <a:solidFill>
                  <a:srgbClr val="C00000"/>
                </a:solidFill>
                <a:effectLst>
                  <a:outerShdw dist="38096" dir="2700000">
                    <a:srgbClr val="000000"/>
                  </a:outerShdw>
                </a:effectLst>
              </a:rPr>
              <a:t>§ 20. ww. rozporządzenia</a:t>
            </a:r>
          </a:p>
          <a:p>
            <a:pPr marL="0" indent="0">
              <a:spcBef>
                <a:spcPts val="2100"/>
              </a:spcBef>
              <a:buNone/>
            </a:pPr>
            <a: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Placówki posiadające akredytację [ale </a:t>
            </a:r>
            <a:r>
              <a:rPr lang="pl-PL" sz="33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 wstępną!</a:t>
            </a:r>
            <a: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 </a:t>
            </a:r>
            <a:b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3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 zgodą kuratora</a:t>
            </a:r>
            <a: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oświaty </a:t>
            </a:r>
            <a:r>
              <a:rPr lang="pl-PL" sz="33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mogą</a:t>
            </a:r>
            <a: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prowadzić:</a:t>
            </a:r>
          </a:p>
          <a:p>
            <a:pPr marL="685800" indent="-685800">
              <a:spcBef>
                <a:spcPts val="2100"/>
              </a:spcBef>
              <a:buFont typeface="+mj-lt"/>
              <a:buAutoNum type="arabicParenR"/>
            </a:pPr>
            <a: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kursy kwalifikacyjne </a:t>
            </a:r>
            <a:b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przygotowania pedagogicznego dla n-li praktycznej nauki zawodu</a:t>
            </a:r>
            <a:b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pedagogiki specjalnej jw.</a:t>
            </a:r>
            <a:b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 przygotowania pedagogicznego do nauczania j. obcego</a:t>
            </a:r>
            <a:b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d) wczesnego nauczania danego j. obcego</a:t>
            </a:r>
          </a:p>
          <a:p>
            <a:pPr marL="685800" indent="-685800">
              <a:spcBef>
                <a:spcPts val="2100"/>
              </a:spcBef>
              <a:buFont typeface="+mj-lt"/>
              <a:buAutoNum type="arabicParenR"/>
            </a:pPr>
            <a: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kursy kwalifikacyjne zarządzania oświatą …</a:t>
            </a:r>
            <a:br>
              <a:rPr lang="pl-PL" sz="3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33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6" descr="http://ankiety.kuratorium.szczecin.pl/logo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60084"/>
            <a:ext cx="13144500" cy="154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634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3"/>
          <p:cNvSpPr txBox="1">
            <a:spLocks noGrp="1"/>
          </p:cNvSpPr>
          <p:nvPr>
            <p:ph type="title"/>
          </p:nvPr>
        </p:nvSpPr>
        <p:spPr>
          <a:xfrm>
            <a:off x="1241376" y="823020"/>
            <a:ext cx="10045116" cy="432048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4"/>
          <p:cNvSpPr txBox="1">
            <a:spLocks noGrp="1"/>
          </p:cNvSpPr>
          <p:nvPr>
            <p:ph idx="1"/>
          </p:nvPr>
        </p:nvSpPr>
        <p:spPr>
          <a:xfrm>
            <a:off x="1403394" y="2052942"/>
            <a:ext cx="10909212" cy="7680531"/>
          </a:xfrm>
          <a:effectLst/>
        </p:spPr>
        <p:txBody>
          <a:bodyPr anchorCtr="1">
            <a:normAutofit lnSpcReduction="10000"/>
          </a:bodyPr>
          <a:lstStyle/>
          <a:p>
            <a:pPr marL="0" indent="0" algn="ctr">
              <a:spcBef>
                <a:spcPts val="2100"/>
              </a:spcBef>
              <a:buNone/>
            </a:pPr>
            <a:endParaRPr lang="pl-PL" sz="5850" b="1" dirty="0">
              <a:solidFill>
                <a:srgbClr val="C00000"/>
              </a:solidFill>
              <a:effectLst>
                <a:outerShdw dist="38096" dir="2700000">
                  <a:srgbClr val="000000"/>
                </a:outerShdw>
              </a:effectLst>
            </a:endParaRPr>
          </a:p>
          <a:p>
            <a:pPr marL="0" indent="0" algn="ctr">
              <a:spcBef>
                <a:spcPts val="2100"/>
              </a:spcBef>
              <a:buNone/>
            </a:pPr>
            <a:r>
              <a:rPr lang="pl-PL" sz="5400" b="1" dirty="0">
                <a:solidFill>
                  <a:srgbClr val="C00000"/>
                </a:solidFill>
                <a:effectLst>
                  <a:outerShdw dist="38096" dir="2700000">
                    <a:srgbClr val="000000"/>
                  </a:outerShdw>
                </a:effectLst>
              </a:rPr>
              <a:t/>
            </a:r>
            <a:br>
              <a:rPr lang="pl-PL" sz="5400" b="1" dirty="0">
                <a:solidFill>
                  <a:srgbClr val="C00000"/>
                </a:solidFill>
                <a:effectLst>
                  <a:outerShdw dist="38096" dir="2700000">
                    <a:srgbClr val="000000"/>
                  </a:outerShdw>
                </a:effectLst>
              </a:rPr>
            </a:br>
            <a:r>
              <a:rPr lang="pl-PL" sz="5400" b="1" dirty="0">
                <a:solidFill>
                  <a:srgbClr val="C00000"/>
                </a:solidFill>
                <a:effectLst>
                  <a:outerShdw dist="38096" dir="2700000">
                    <a:srgbClr val="000000"/>
                  </a:outerShdw>
                </a:effectLst>
              </a:rPr>
              <a:t>Dziękuję</a:t>
            </a:r>
            <a:r>
              <a:rPr lang="pl-PL" sz="2100" b="1" dirty="0">
                <a:solidFill>
                  <a:srgbClr val="C00000"/>
                </a:solidFill>
                <a:effectLst>
                  <a:outerShdw dist="38096" dir="2700000">
                    <a:srgbClr val="000000"/>
                  </a:outerShdw>
                </a:effectLst>
              </a:rPr>
              <a:t/>
            </a:r>
            <a:br>
              <a:rPr lang="pl-PL" sz="2100" b="1" dirty="0">
                <a:solidFill>
                  <a:srgbClr val="C00000"/>
                </a:solidFill>
                <a:effectLst>
                  <a:outerShdw dist="38096" dir="2700000">
                    <a:srgbClr val="000000"/>
                  </a:outerShdw>
                </a:effectLst>
              </a:rPr>
            </a:br>
            <a:endParaRPr lang="pl-PL" sz="2100" b="1" dirty="0">
              <a:solidFill>
                <a:srgbClr val="C00000"/>
              </a:solidFill>
              <a:effectLst>
                <a:outerShdw dist="38096" dir="2700000">
                  <a:srgbClr val="000000"/>
                </a:outerShdw>
              </a:effectLst>
            </a:endParaRPr>
          </a:p>
          <a:p>
            <a:pPr marL="0" indent="0">
              <a:spcBef>
                <a:spcPts val="2100"/>
              </a:spcBef>
              <a:buNone/>
            </a:pPr>
            <a:endParaRPr lang="pl-PL" sz="2100" b="1" dirty="0">
              <a:solidFill>
                <a:srgbClr val="C00000"/>
              </a:solidFill>
              <a:effectLst>
                <a:outerShdw dist="38096" dir="2700000">
                  <a:srgbClr val="000000"/>
                </a:outerShdw>
              </a:effectLst>
            </a:endParaRPr>
          </a:p>
          <a:p>
            <a:pPr marL="0" indent="0" algn="r">
              <a:spcBef>
                <a:spcPts val="0"/>
              </a:spcBef>
              <a:buNone/>
            </a:pPr>
            <a:endParaRPr lang="pl-PL" sz="3600" dirty="0">
              <a:solidFill>
                <a:srgbClr val="002060"/>
              </a:solidFill>
              <a:effectLst>
                <a:outerShdw dist="38096" dir="2700000">
                  <a:srgbClr val="000000"/>
                </a:outerShdw>
              </a:effectLst>
            </a:endParaRPr>
          </a:p>
          <a:p>
            <a:pPr marL="0" indent="0" algn="r">
              <a:spcBef>
                <a:spcPts val="0"/>
              </a:spcBef>
              <a:buNone/>
            </a:pPr>
            <a:endParaRPr lang="pl-PL" sz="3300" dirty="0">
              <a:solidFill>
                <a:srgbClr val="002060"/>
              </a:solidFill>
              <a:effectLst>
                <a:outerShdw dist="38096" dir="2700000">
                  <a:srgbClr val="000000"/>
                </a:outerShdw>
              </a:effectLst>
            </a:endParaRPr>
          </a:p>
          <a:p>
            <a:pPr marL="0" indent="0" algn="r">
              <a:spcBef>
                <a:spcPts val="0"/>
              </a:spcBef>
              <a:buNone/>
            </a:pPr>
            <a:endParaRPr lang="pl-PL" sz="33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r">
              <a:spcBef>
                <a:spcPts val="0"/>
              </a:spcBef>
              <a:buNone/>
            </a:pPr>
            <a:endParaRPr lang="pl-PL" sz="33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pl-PL" sz="33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Iwona </a:t>
            </a:r>
            <a:r>
              <a:rPr lang="pl-PL" sz="33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Rydzkowska</a:t>
            </a:r>
            <a:endParaRPr lang="pl-PL" sz="33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pl-PL" sz="33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dyr. Wydziału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pl-PL" sz="33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Wspierania Edukacji,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pl-PL" sz="33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Analiz i Strategii</a:t>
            </a:r>
            <a:r>
              <a:rPr lang="pl-PL" sz="2100" dirty="0">
                <a:solidFill>
                  <a:srgbClr val="002060"/>
                </a:solidFill>
                <a:effectLst>
                  <a:outerShdw dist="38096" dir="2700000">
                    <a:srgbClr val="000000"/>
                  </a:outerShdw>
                </a:effectLst>
              </a:rPr>
              <a:t/>
            </a:r>
            <a:br>
              <a:rPr lang="pl-PL" sz="2100" dirty="0">
                <a:solidFill>
                  <a:srgbClr val="002060"/>
                </a:solidFill>
                <a:effectLst>
                  <a:outerShdw dist="38096" dir="2700000">
                    <a:srgbClr val="000000"/>
                  </a:outerShdw>
                </a:effectLst>
              </a:rPr>
            </a:br>
            <a:endParaRPr lang="pl-PL" sz="33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6" descr="http://ankiety.kuratorium.szczecin.pl/log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60084"/>
            <a:ext cx="13144500" cy="154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457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03485" y="1606551"/>
            <a:ext cx="11551714" cy="336681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	</a:t>
            </a:r>
            <a:r>
              <a:rPr lang="pl-PL" b="1" dirty="0"/>
              <a:t>Liceum Ogólnokształcące                       z Oddziałami Dwujęzycznymi                 im. Bolesława Chrobrego                      w Gryficach</a:t>
            </a:r>
            <a:endParaRPr lang="en-US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613" y="5083474"/>
            <a:ext cx="5888724" cy="36232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590" y="1164432"/>
            <a:ext cx="2277071" cy="2284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611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69851" y="2057401"/>
            <a:ext cx="11271052" cy="1159265"/>
          </a:xfrm>
        </p:spPr>
        <p:txBody>
          <a:bodyPr/>
          <a:lstStyle/>
          <a:p>
            <a:r>
              <a:rPr lang="pl-PL" b="1" dirty="0">
                <a:solidFill>
                  <a:srgbClr val="0070C0"/>
                </a:solidFill>
              </a:rPr>
              <a:t>Nowoczesna szkoła z tradycjami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5679" y="3387734"/>
            <a:ext cx="4795324" cy="1994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6" b="89241" l="1050" r="98508">
                        <a14:foregroundMark x1="10829" y1="37342" x2="1050" y2="61814"/>
                        <a14:foregroundMark x1="36188" y1="42827" x2="36188" y2="42827"/>
                        <a14:foregroundMark x1="43094" y1="38186" x2="43094" y2="38186"/>
                        <a14:foregroundMark x1="45967" y1="44726" x2="45967" y2="44726"/>
                        <a14:foregroundMark x1="50331" y1="46624" x2="50331" y2="46624"/>
                        <a14:foregroundMark x1="50331" y1="48523" x2="50331" y2="48523"/>
                        <a14:foregroundMark x1="57182" y1="47679" x2="57182" y2="47679"/>
                        <a14:foregroundMark x1="61934" y1="52321" x2="61934" y2="52321"/>
                        <a14:foregroundMark x1="72044" y1="39030" x2="72044" y2="39030"/>
                        <a14:foregroundMark x1="76409" y1="44726" x2="76409" y2="44726"/>
                        <a14:foregroundMark x1="81492" y1="52321" x2="81492" y2="52321"/>
                        <a14:foregroundMark x1="87293" y1="42827" x2="87293" y2="42827"/>
                        <a14:foregroundMark x1="92707" y1="49578" x2="92707" y2="49578"/>
                        <a14:foregroundMark x1="95249" y1="51477" x2="95249" y2="51477"/>
                        <a14:foregroundMark x1="98508" y1="55063" x2="98508" y2="55063"/>
                        <a14:foregroundMark x1="82597" y1="51477" x2="82597" y2="51477"/>
                        <a14:foregroundMark x1="45635" y1="49578" x2="45635" y2="49578"/>
                        <a14:foregroundMark x1="39834" y1="56962" x2="39834" y2="56962"/>
                        <a14:foregroundMark x1="50663" y1="46624" x2="50663" y2="46624"/>
                        <a14:foregroundMark x1="57569" y1="48523" x2="57569" y2="485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4190" y="5275194"/>
            <a:ext cx="4114799" cy="158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5776" y="6793378"/>
            <a:ext cx="6124804" cy="2070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4" b="99466" l="536" r="98393">
                        <a14:foregroundMark x1="35357" y1="5338" x2="11250" y2="19751"/>
                        <a14:foregroundMark x1="11250" y1="19751" x2="12857" y2="49644"/>
                        <a14:foregroundMark x1="12857" y1="49644" x2="32143" y2="75267"/>
                        <a14:foregroundMark x1="32143" y1="75267" x2="63214" y2="87011"/>
                        <a14:foregroundMark x1="63214" y1="87011" x2="81607" y2="63523"/>
                        <a14:foregroundMark x1="81607" y1="63523" x2="81250" y2="28648"/>
                        <a14:foregroundMark x1="81250" y1="28648" x2="52857" y2="4626"/>
                        <a14:foregroundMark x1="52857" y1="4626" x2="39107" y2="534"/>
                        <a14:foregroundMark x1="69286" y1="9253" x2="98571" y2="56050"/>
                        <a14:foregroundMark x1="95536" y1="56050" x2="71071" y2="92349"/>
                        <a14:foregroundMark x1="71071" y1="92349" x2="60000" y2="99644"/>
                        <a14:foregroundMark x1="53929" y1="22064" x2="15179" y2="44128"/>
                        <a14:foregroundMark x1="13750" y1="17972" x2="536" y2="46619"/>
                        <a14:foregroundMark x1="536" y1="46619" x2="536" y2="46619"/>
                        <a14:foregroundMark x1="5179" y1="49822" x2="10536" y2="67972"/>
                        <a14:foregroundMark x1="33750" y1="22776" x2="47679" y2="17260"/>
                        <a14:foregroundMark x1="31429" y1="21174" x2="23750" y2="33808"/>
                        <a14:foregroundMark x1="34643" y1="55338" x2="52321" y2="60142"/>
                        <a14:foregroundMark x1="49286" y1="43416" x2="49286" y2="70463"/>
                        <a14:foregroundMark x1="38393" y1="82206" x2="50714" y2="84698"/>
                        <a14:foregroundMark x1="55357" y1="78292" x2="37679" y2="64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79005" y="1811521"/>
            <a:ext cx="1930790" cy="1879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8782" y="5636941"/>
            <a:ext cx="4768288" cy="298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673" l="0" r="99552">
                        <a14:foregroundMark x1="6717" y1="26697" x2="2691" y2="41593"/>
                        <a14:foregroundMark x1="2691" y1="41593" x2="2691" y2="61504"/>
                        <a14:foregroundMark x1="2691" y1="61504" x2="21973" y2="50000"/>
                        <a14:foregroundMark x1="21973" y1="50000" x2="19283" y2="29646"/>
                        <a14:foregroundMark x1="19283" y1="29646" x2="14690" y2="25681"/>
                        <a14:foregroundMark x1="12556" y1="37611" x2="16143" y2="39823"/>
                        <a14:foregroundMark x1="12108" y1="38938" x2="15695" y2="36283"/>
                        <a14:foregroundMark x1="3139" y1="34513" x2="902" y2="60635"/>
                        <a14:foregroundMark x1="21091" y1="85716" x2="27956" y2="92296"/>
                        <a14:foregroundMark x1="34785" y1="91899" x2="47982" y2="73451"/>
                        <a14:foregroundMark x1="47982" y1="73451" x2="35874" y2="42920"/>
                        <a14:foregroundMark x1="35874" y1="42920" x2="4933" y2="37611"/>
                        <a14:foregroundMark x1="47534" y1="75664" x2="43946" y2="94690"/>
                        <a14:foregroundMark x1="43946" y1="94690" x2="67713" y2="87611"/>
                        <a14:foregroundMark x1="67713" y1="87611" x2="83408" y2="68142"/>
                        <a14:foregroundMark x1="83408" y1="68142" x2="68161" y2="51327"/>
                        <a14:foregroundMark x1="68161" y1="51327" x2="41256" y2="54867"/>
                        <a14:foregroundMark x1="41256" y1="54867" x2="36323" y2="77434"/>
                        <a14:foregroundMark x1="36323" y1="77434" x2="39462" y2="83186"/>
                        <a14:foregroundMark x1="80269" y1="45133" x2="87892" y2="63717"/>
                        <a14:foregroundMark x1="87892" y1="63717" x2="92377" y2="38496"/>
                        <a14:foregroundMark x1="92377" y1="38496" x2="71300" y2="44248"/>
                        <a14:foregroundMark x1="71300" y1="44248" x2="69507" y2="46460"/>
                        <a14:foregroundMark x1="78924" y1="25664" x2="78924" y2="25664"/>
                        <a14:foregroundMark x1="78924" y1="25664" x2="94619" y2="40265"/>
                        <a14:foregroundMark x1="94619" y1="40265" x2="94619" y2="47345"/>
                        <a14:foregroundMark x1="95964" y1="43805" x2="95964" y2="43805"/>
                        <a14:foregroundMark x1="95308" y1="63071" x2="94942" y2="64589"/>
                        <a14:foregroundMark x1="96861" y1="56637" x2="95782" y2="61107"/>
                        <a14:foregroundMark x1="89238" y1="76549" x2="86593" y2="79158"/>
                        <a14:foregroundMark x1="94330" y1="64441" x2="95391" y2="63109"/>
                        <a14:foregroundMark x1="83468" y1="78082" x2="89531" y2="70468"/>
                        <a14:foregroundMark x1="76233" y1="87168" x2="83288" y2="78308"/>
                        <a14:foregroundMark x1="86996" y1="63274" x2="63677" y2="81416"/>
                        <a14:foregroundMark x1="63677" y1="81416" x2="47534" y2="85398"/>
                        <a14:foregroundMark x1="40359" y1="90708" x2="21076" y2="82301"/>
                        <a14:foregroundMark x1="21076" y1="82301" x2="21076" y2="82301"/>
                        <a14:foregroundMark x1="20429" y1="82196" x2="21076" y2="83186"/>
                        <a14:foregroundMark x1="12108" y1="69469" x2="20403" y2="82156"/>
                        <a14:foregroundMark x1="17040" y1="72566" x2="13901" y2="69912"/>
                        <a14:foregroundMark x1="23403" y1="16117" x2="13453" y2="30088"/>
                        <a14:foregroundMark x1="25112" y1="13717" x2="23520" y2="15952"/>
                        <a14:foregroundMark x1="13453" y1="30088" x2="13004" y2="30973"/>
                        <a14:foregroundMark x1="22400" y1="14572" x2="28843" y2="10788"/>
                        <a14:foregroundMark x1="12556" y1="20354" x2="15551" y2="18595"/>
                        <a14:foregroundMark x1="34978" y1="8850" x2="57848" y2="9292"/>
                        <a14:foregroundMark x1="57848" y1="9292" x2="67713" y2="12832"/>
                        <a14:foregroundMark x1="63677" y1="9292" x2="80269" y2="19912"/>
                        <a14:foregroundMark x1="80269" y1="19912" x2="82063" y2="23894"/>
                        <a14:foregroundMark x1="93274" y1="37611" x2="89373" y2="29711"/>
                        <a14:foregroundMark x1="61987" y1="2543" x2="61435" y2="2212"/>
                        <a14:foregroundMark x1="74769" y1="10209" x2="71021" y2="7961"/>
                        <a14:foregroundMark x1="56951" y1="4425" x2="56502" y2="4425"/>
                        <a14:foregroundMark x1="13355" y1="17590" x2="9417" y2="22124"/>
                        <a14:foregroundMark x1="11953" y1="16949" x2="3139" y2="31858"/>
                        <a14:foregroundMark x1="3587" y1="34071" x2="448" y2="50442"/>
                        <a14:foregroundMark x1="897" y1="47788" x2="2544" y2="66473"/>
                        <a14:foregroundMark x1="34287" y1="93709" x2="43498" y2="97345"/>
                        <a14:foregroundMark x1="25561" y1="90265" x2="28885" y2="91577"/>
                        <a14:foregroundMark x1="27379" y1="92744" x2="25511" y2="90780"/>
                        <a14:foregroundMark x1="32609" y1="95518" x2="51121" y2="97345"/>
                        <a14:foregroundMark x1="51121" y1="97345" x2="70852" y2="94690"/>
                        <a14:foregroundMark x1="70852" y1="94690" x2="71885" y2="94227"/>
                        <a14:foregroundMark x1="88542" y1="79829" x2="89238" y2="79204"/>
                        <a14:foregroundMark x1="79621" y1="87830" x2="84123" y2="83792"/>
                        <a14:foregroundMark x1="93119" y1="72957" x2="93818" y2="71831"/>
                        <a14:foregroundMark x1="89238" y1="79204" x2="92277" y2="74312"/>
                        <a14:foregroundMark x1="98274" y1="62247" x2="99552" y2="51327"/>
                        <a14:foregroundMark x1="98206" y1="64602" x2="97869" y2="65297"/>
                        <a14:foregroundMark x1="73644" y1="91500" x2="69955" y2="93805"/>
                        <a14:foregroundMark x1="83408" y1="85398" x2="78471" y2="88483"/>
                        <a14:foregroundMark x1="80388" y1="14742" x2="80157" y2="14384"/>
                        <a14:foregroundMark x1="97758" y1="41593" x2="89925" y2="29484"/>
                        <a14:foregroundMark x1="94905" y1="27428" x2="97309" y2="34071"/>
                        <a14:foregroundMark x1="97309" y1="34071" x2="97758" y2="42920"/>
                        <a14:foregroundMark x1="39594" y1="2933" x2="40807" y2="2655"/>
                        <a14:foregroundMark x1="40754" y1="885" x2="54260" y2="885"/>
                        <a14:foregroundMark x1="33122" y1="1877" x2="32688" y2="2012"/>
                        <a14:foregroundMark x1="3587" y1="33628" x2="897" y2="55752"/>
                        <a14:foregroundMark x1="897" y1="55752" x2="1794" y2="58850"/>
                        <a14:foregroundMark x1="1345" y1="46903" x2="3587" y2="65929"/>
                        <a14:foregroundMark x1="3587" y1="65929" x2="3587" y2="65929"/>
                        <a14:foregroundMark x1="24635" y1="91440" x2="27076" y2="92979"/>
                        <a14:backgroundMark x1="10969" y1="12620" x2="10455" y2="12893"/>
                        <a14:backgroundMark x1="15470" y1="10228" x2="15345" y2="10295"/>
                        <a14:backgroundMark x1="15720" y1="10659" x2="15812" y2="10617"/>
                        <a14:backgroundMark x1="10607" y1="12999" x2="11118" y2="12765"/>
                        <a14:backgroundMark x1="1794" y1="68142" x2="5830" y2="79646"/>
                        <a14:backgroundMark x1="448" y1="66814" x2="1345" y2="72124"/>
                        <a14:backgroundMark x1="6278" y1="75221" x2="6726" y2="77434"/>
                        <a14:backgroundMark x1="9865" y1="84956" x2="19731" y2="95133"/>
                        <a14:backgroundMark x1="7175" y1="79204" x2="14350" y2="86726"/>
                        <a14:backgroundMark x1="26009" y1="93805" x2="29596" y2="97345"/>
                        <a14:backgroundMark x1="73094" y1="96460" x2="87892" y2="88053"/>
                        <a14:backgroundMark x1="91480" y1="79646" x2="96861" y2="74779"/>
                        <a14:backgroundMark x1="98655" y1="65487" x2="96861" y2="72566"/>
                        <a14:backgroundMark x1="99552" y1="62832" x2="98655" y2="64602"/>
                        <a14:backgroundMark x1="90583" y1="80531" x2="88789" y2="85398"/>
                        <a14:backgroundMark x1="79821" y1="5310" x2="90583" y2="12389"/>
                        <a14:backgroundMark x1="86547" y1="11062" x2="90583" y2="16814"/>
                        <a14:backgroundMark x1="94170" y1="23009" x2="95964" y2="26991"/>
                        <a14:backgroundMark x1="90135" y1="16372" x2="94170" y2="23451"/>
                        <a14:backgroundMark x1="78475" y1="4867" x2="68161" y2="0"/>
                        <a14:backgroundMark x1="81614" y1="4867" x2="75336" y2="2655"/>
                        <a14:backgroundMark x1="69058" y1="1770" x2="60538" y2="0"/>
                        <a14:backgroundMark x1="30942" y1="2655" x2="16143" y2="7522"/>
                        <a14:backgroundMark x1="21973" y1="4425" x2="32287" y2="0"/>
                        <a14:backgroundMark x1="30942" y1="1770" x2="33632" y2="0"/>
                        <a14:backgroundMark x1="33184" y1="1770" x2="41256" y2="0"/>
                        <a14:backgroundMark x1="14798" y1="10619" x2="11659" y2="16814"/>
                        <a14:backgroundMark x1="18834" y1="10177" x2="14798" y2="11504"/>
                        <a14:backgroundMark x1="1794" y1="67257" x2="0" y2="60177"/>
                        <a14:backgroundMark x1="27803" y1="96018" x2="32287" y2="96018"/>
                        <a14:backgroundMark x1="89686" y1="80531" x2="95067" y2="74336"/>
                        <a14:backgroundMark x1="98655" y1="64602" x2="98655" y2="58407"/>
                        <a14:backgroundMark x1="71300" y1="95133" x2="73991" y2="951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816" y="1285875"/>
            <a:ext cx="2769933" cy="280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28342" y="4672672"/>
            <a:ext cx="2411016" cy="192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093038" y="3286377"/>
            <a:ext cx="1713932" cy="1983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646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2444949" y="1591271"/>
            <a:ext cx="11271051" cy="1971675"/>
          </a:xfrm>
        </p:spPr>
        <p:txBody>
          <a:bodyPr>
            <a:normAutofit/>
          </a:bodyPr>
          <a:lstStyle/>
          <a:p>
            <a:pPr algn="l"/>
            <a:r>
              <a:rPr lang="pl-PL" sz="6750" b="1" dirty="0"/>
              <a:t>Baza lokalowa</a:t>
            </a:r>
          </a:p>
        </p:txBody>
      </p:sp>
      <p:pic>
        <p:nvPicPr>
          <p:cNvPr id="4098" name="Picture 2" descr="C:\Users\Szkoła\Desktop\Zdjęcia szkoły\DSCN916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1832" y="3336154"/>
            <a:ext cx="3897455" cy="263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Szkoła\Desktop\Zdjęcia szkoły\DSCN917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04704" y="2019418"/>
            <a:ext cx="3511296" cy="263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Szkoła\Desktop\Zdjęcia szkoły\DSCN917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13" y="5725902"/>
            <a:ext cx="3511296" cy="263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Szkoła\Desktop\Zdjęcia szkoły\DSCN917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987" y="3336154"/>
            <a:ext cx="3881627" cy="312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Szkoła\Desktop\Zdjęcia szkoły\DSCN9177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91937" y="6268740"/>
            <a:ext cx="3511296" cy="263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Szkoła\Desktop\Zdjęcia szkoły\DSCN9183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3479" y="5725903"/>
            <a:ext cx="4393341" cy="287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94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C:\Users\Szkoła\Desktop\Zdjęcia szkoły\DSCN918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6884" y="5143501"/>
            <a:ext cx="4502464" cy="353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Szkoła\Desktop\Zdjęcia szkoły\DSCN918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5748" y="2130732"/>
            <a:ext cx="4607885" cy="367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Szkoła\Desktop\Zdjęcia szkoły\DSCN918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855" y="1770909"/>
            <a:ext cx="3494847" cy="322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Szkoła\Desktop\Zdjęcia szkoły\DSCN9186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6146" y="2571749"/>
            <a:ext cx="4497793" cy="334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Szkoła\Desktop\Zdjęcia szkoły\DSCN9192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46567" y="5915815"/>
            <a:ext cx="3985026" cy="298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Szkoła\Desktop\Zdjęcia szkoły\DSCN9162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804" y="6032839"/>
            <a:ext cx="3710462" cy="278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58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zkoła\Desktop\Zdjęcia szkoły\DSCN919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1660" y="1570747"/>
            <a:ext cx="5676840" cy="395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Szkoła\Desktop\Zdjęcia szkoły\DSCN920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1" y="1570746"/>
            <a:ext cx="5210904" cy="346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Szkoła\Desktop\Zdjęcia szkoły\DSCN922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8558" y="5312048"/>
            <a:ext cx="3942972" cy="318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:\Users\Szkoła\Desktop\Zdjęcia szkoły\DSCN9164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56628" y="5361112"/>
            <a:ext cx="4524288" cy="334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621" y="5767051"/>
            <a:ext cx="4690079" cy="32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591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>
          <a:xfrm>
            <a:off x="12877800" y="9489891"/>
            <a:ext cx="640080" cy="547688"/>
          </a:xfrm>
        </p:spPr>
        <p:txBody>
          <a:bodyPr/>
          <a:lstStyle/>
          <a:p>
            <a:pPr>
              <a:defRPr/>
            </a:pPr>
            <a:fld id="{D4C31E1D-B36F-49F7-A4FE-680AE070E0D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ole tekstowe 9"/>
          <p:cNvSpPr txBox="1">
            <a:spLocks/>
          </p:cNvSpPr>
          <p:nvPr/>
        </p:nvSpPr>
        <p:spPr>
          <a:xfrm>
            <a:off x="540000" y="29472"/>
            <a:ext cx="13500546" cy="1080000"/>
          </a:xfrm>
          <a:prstGeom prst="rect">
            <a:avLst/>
          </a:prstGeom>
          <a:noFill/>
          <a:effectLst>
            <a:outerShdw blurRad="50800" dist="50800" sx="1000" sy="1000" algn="ctr" rotWithShape="0">
              <a:srgbClr val="000000"/>
            </a:outerShdw>
          </a:effectLst>
        </p:spPr>
        <p:txBody>
          <a:bodyPr wrap="square" rtlCol="0" anchor="ctr">
            <a:normAutofit/>
          </a:bodyPr>
          <a:lstStyle/>
          <a:p>
            <a:pPr defTabSz="1371327">
              <a:spcBef>
                <a:spcPct val="20000"/>
              </a:spcBef>
            </a:pPr>
            <a:r>
              <a:rPr lang="pl-PL" sz="2800" b="1" dirty="0">
                <a:solidFill>
                  <a:srgbClr val="FF0000"/>
                </a:solidFill>
              </a:rPr>
              <a:t>Odbudowa doradztwa metodycznego</a:t>
            </a:r>
            <a:endParaRPr lang="pl-PL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540000" y="1109472"/>
            <a:ext cx="8969760" cy="0"/>
          </a:xfrm>
          <a:prstGeom prst="line">
            <a:avLst/>
          </a:prstGeom>
          <a:ln w="28575" cmpd="sng">
            <a:solidFill>
              <a:srgbClr val="25AA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rostokąt 1"/>
          <p:cNvSpPr/>
          <p:nvPr/>
        </p:nvSpPr>
        <p:spPr>
          <a:xfrm>
            <a:off x="470400" y="1917700"/>
            <a:ext cx="12712200" cy="6355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endParaRPr lang="pl-PL" sz="3200" i="1" u="sng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pl-PL" sz="4000" dirty="0"/>
              <a:t>Proponowane rozwiązania stały się podstawą do </a:t>
            </a:r>
            <a:r>
              <a:rPr lang="pl-PL" sz="4000" dirty="0" smtClean="0"/>
              <a:t>zmiany </a:t>
            </a:r>
            <a:r>
              <a:rPr lang="pl-PL" sz="4000" dirty="0"/>
              <a:t>przepisów </a:t>
            </a:r>
            <a:r>
              <a:rPr lang="pl-PL" sz="4000" b="1" dirty="0"/>
              <a:t>art. 70a ustawy – Karta Nauczyciela </a:t>
            </a:r>
            <a:r>
              <a:rPr lang="pl-PL" sz="4000" dirty="0"/>
              <a:t>dotyczących dofinansowania doskonalenia zawodowego nauczycieli </a:t>
            </a:r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pl-PL" sz="4000" dirty="0" smtClean="0"/>
              <a:t>(</a:t>
            </a:r>
            <a:r>
              <a:rPr lang="pl-PL" sz="4000" dirty="0"/>
              <a:t>art. 76 </a:t>
            </a:r>
            <a:r>
              <a:rPr lang="pl-PL" sz="4000" dirty="0" smtClean="0"/>
              <a:t>pkt 33 ustawy z dnia 27 października 2017 r. </a:t>
            </a:r>
            <a:br>
              <a:rPr lang="pl-PL" sz="4000" dirty="0" smtClean="0"/>
            </a:br>
            <a:r>
              <a:rPr lang="pl-PL" sz="4000" dirty="0" smtClean="0"/>
              <a:t>o </a:t>
            </a:r>
            <a:r>
              <a:rPr lang="pl-PL" sz="4000" dirty="0"/>
              <a:t>finansowaniu zadań </a:t>
            </a:r>
            <a:r>
              <a:rPr lang="pl-PL" sz="4000" dirty="0" smtClean="0"/>
              <a:t>oświatowych Dz. U. poz. 2203).</a:t>
            </a:r>
          </a:p>
          <a:p>
            <a:r>
              <a:rPr lang="pl-PL" sz="3600" dirty="0" smtClean="0"/>
              <a:t>	</a:t>
            </a:r>
            <a:endParaRPr lang="pl-PL" sz="3600" dirty="0"/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endParaRPr lang="pl-PL" sz="3200" b="1" i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endParaRPr lang="pl-PL" sz="3200" dirty="0"/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96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69851" y="2057400"/>
            <a:ext cx="11271052" cy="6943725"/>
          </a:xfrm>
        </p:spPr>
        <p:txBody>
          <a:bodyPr/>
          <a:lstStyle/>
          <a:p>
            <a:r>
              <a:rPr lang="pl-PL" dirty="0"/>
              <a:t> </a:t>
            </a:r>
          </a:p>
        </p:txBody>
      </p:sp>
      <p:pic>
        <p:nvPicPr>
          <p:cNvPr id="8195" name="Picture 3" descr="C:\Users\Szkoła\Desktop\Zdjęcia szkoły\DSCN921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6870" y="1459949"/>
            <a:ext cx="5720627" cy="439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Szkoła\Desktop\Zdjęcia szkoły\DSCN921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0858" y="1421064"/>
            <a:ext cx="4758275" cy="448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Szkoła\Desktop\Zdjęcia szkoły\DSCN922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6850" y="6039883"/>
            <a:ext cx="5772282" cy="282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6870" y="5994139"/>
            <a:ext cx="6026735" cy="2794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873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12713" y="2071689"/>
            <a:ext cx="11271052" cy="1971674"/>
          </a:xfrm>
        </p:spPr>
        <p:txBody>
          <a:bodyPr/>
          <a:lstStyle/>
          <a:p>
            <a:r>
              <a:rPr lang="pl-PL" b="1" dirty="0">
                <a:solidFill>
                  <a:srgbClr val="C00000"/>
                </a:solidFill>
              </a:rPr>
              <a:t>UCZNIOWIE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8860" y="3348302"/>
            <a:ext cx="9451181" cy="378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663" y="3998600"/>
            <a:ext cx="5636419" cy="2396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747" y="1464469"/>
            <a:ext cx="2277071" cy="2284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554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22264" y="2057401"/>
            <a:ext cx="12418639" cy="1971674"/>
          </a:xfrm>
        </p:spPr>
        <p:txBody>
          <a:bodyPr>
            <a:normAutofit/>
          </a:bodyPr>
          <a:lstStyle/>
          <a:p>
            <a:pPr algn="l"/>
            <a:r>
              <a:rPr lang="pl-PL" b="1" dirty="0">
                <a:solidFill>
                  <a:srgbClr val="C00000"/>
                </a:solidFill>
              </a:rPr>
              <a:t>Kadra pedagogiczna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8176" y="4064684"/>
            <a:ext cx="12529421" cy="4406265"/>
          </a:xfrm>
        </p:spPr>
        <p:txBody>
          <a:bodyPr/>
          <a:lstStyle/>
          <a:p>
            <a:r>
              <a:rPr lang="pl-PL" dirty="0"/>
              <a:t>16 dyplomowanych</a:t>
            </a:r>
          </a:p>
          <a:p>
            <a:r>
              <a:rPr lang="pl-PL" dirty="0"/>
              <a:t>7 mianowanych</a:t>
            </a:r>
          </a:p>
          <a:p>
            <a:r>
              <a:rPr lang="pl-PL" dirty="0"/>
              <a:t>9 kontraktowych</a:t>
            </a:r>
          </a:p>
          <a:p>
            <a:r>
              <a:rPr lang="pl-PL" dirty="0"/>
              <a:t>4 stażystów</a:t>
            </a:r>
          </a:p>
          <a:p>
            <a:r>
              <a:rPr lang="pl-PL" dirty="0"/>
              <a:t>45% kadry ma uprawnienia do nauczania przynajmniej 2 przedmiotów</a:t>
            </a:r>
          </a:p>
          <a:p>
            <a:r>
              <a:rPr lang="pl-PL" dirty="0"/>
              <a:t>33% kadry pełni funkcję egzaminatora (w tym jeden  dla głuchoniemych)</a:t>
            </a:r>
          </a:p>
          <a:p>
            <a:endParaRPr lang="pl-PL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4577" y="1817040"/>
            <a:ext cx="7533249" cy="44952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49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26719" y="1498327"/>
            <a:ext cx="11271052" cy="1971674"/>
          </a:xfrm>
        </p:spPr>
        <p:txBody>
          <a:bodyPr>
            <a:normAutofit fontScale="90000"/>
          </a:bodyPr>
          <a:lstStyle/>
          <a:p>
            <a:r>
              <a:rPr lang="pl-PL" sz="6750" dirty="0"/>
              <a:t>      Międzynarodowe doświadczenie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90411" y="3768343"/>
            <a:ext cx="11271052" cy="3514726"/>
          </a:xfrm>
        </p:spPr>
        <p:txBody>
          <a:bodyPr>
            <a:normAutofit fontScale="47500" lnSpcReduction="20000"/>
          </a:bodyPr>
          <a:lstStyle/>
          <a:p>
            <a:r>
              <a:rPr lang="pl-PL" sz="4050" b="1" dirty="0"/>
              <a:t>Irlandia</a:t>
            </a:r>
          </a:p>
          <a:p>
            <a:r>
              <a:rPr lang="pl-PL" sz="4050" b="1" dirty="0"/>
              <a:t>Niemcy (dwie szkoły)</a:t>
            </a:r>
          </a:p>
          <a:p>
            <a:r>
              <a:rPr lang="pl-PL" sz="4050" b="1" dirty="0"/>
              <a:t>Szwecja</a:t>
            </a:r>
          </a:p>
          <a:p>
            <a:r>
              <a:rPr lang="pl-PL" sz="4050" b="1" dirty="0"/>
              <a:t> Włochy (dwie szkoły)</a:t>
            </a:r>
          </a:p>
          <a:p>
            <a:r>
              <a:rPr lang="pl-PL" sz="4050" b="1" dirty="0"/>
              <a:t>Turcja (dwie szkoły)</a:t>
            </a:r>
          </a:p>
          <a:p>
            <a:r>
              <a:rPr lang="pl-PL" sz="4050" b="1" dirty="0"/>
              <a:t>Hiszpania</a:t>
            </a:r>
          </a:p>
          <a:p>
            <a:r>
              <a:rPr lang="pl-PL" sz="4050" b="1" dirty="0"/>
              <a:t>Rumunia</a:t>
            </a:r>
          </a:p>
          <a:p>
            <a:r>
              <a:rPr lang="pl-PL" sz="4050" b="1" dirty="0"/>
              <a:t>Litwa </a:t>
            </a:r>
          </a:p>
          <a:p>
            <a:r>
              <a:rPr lang="pl-PL" sz="4050" b="1" dirty="0"/>
              <a:t>Czechy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3536" y="6790095"/>
            <a:ext cx="2707687" cy="180512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8"/>
          <a:stretch/>
        </p:blipFill>
        <p:spPr>
          <a:xfrm>
            <a:off x="9801864" y="2962157"/>
            <a:ext cx="2588514" cy="181321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4418" y="4904675"/>
            <a:ext cx="2743200" cy="17145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3240" y="4933630"/>
            <a:ext cx="2571750" cy="171450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73240" y="6831835"/>
            <a:ext cx="2619971" cy="1721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4971" y="3404001"/>
            <a:ext cx="2578894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194" y="7272337"/>
            <a:ext cx="2593181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9205" y="1586335"/>
            <a:ext cx="2280503" cy="2282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2346" y="7543801"/>
            <a:ext cx="2567847" cy="1493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89712" y="1304398"/>
            <a:ext cx="25717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370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83129" y="1285876"/>
            <a:ext cx="11271052" cy="1148714"/>
          </a:xfrm>
        </p:spPr>
        <p:txBody>
          <a:bodyPr>
            <a:normAutofit/>
          </a:bodyPr>
          <a:lstStyle/>
          <a:p>
            <a:r>
              <a:rPr lang="pl-PL" sz="6750" b="1" dirty="0" err="1"/>
              <a:t>Turkish</a:t>
            </a:r>
            <a:r>
              <a:rPr lang="pl-PL" sz="6750" b="1" dirty="0"/>
              <a:t> Day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9999" y="2641738"/>
            <a:ext cx="7054813" cy="3826702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2044" y="5068326"/>
            <a:ext cx="3829929" cy="431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7454" y="6000421"/>
            <a:ext cx="7034589" cy="3000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266469"/>
            <a:ext cx="3311458" cy="4304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6742" y="1248948"/>
            <a:ext cx="2470254" cy="3344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 descr="C:\Users\Szkoła\Desktop\szkoła tablice i toalety\DSCN9235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5845" y="1032656"/>
            <a:ext cx="3378554" cy="338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81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145782"/>
            <a:ext cx="5517174" cy="2783187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4343399" y="1285876"/>
            <a:ext cx="11395557" cy="1971674"/>
          </a:xfrm>
        </p:spPr>
        <p:txBody>
          <a:bodyPr/>
          <a:lstStyle/>
          <a:p>
            <a:r>
              <a:rPr lang="pl-PL" b="1" dirty="0" err="1">
                <a:solidFill>
                  <a:schemeClr val="bg1">
                    <a:lumMod val="95000"/>
                  </a:schemeClr>
                </a:solidFill>
              </a:rPr>
              <a:t>Irleand</a:t>
            </a:r>
            <a:r>
              <a:rPr lang="pl-PL" b="1" dirty="0"/>
              <a:t> 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5398" y="1885927"/>
            <a:ext cx="2707747" cy="3989420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10643266" y="5005668"/>
            <a:ext cx="267987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pl-PL" sz="4500" b="1" dirty="0">
                <a:solidFill>
                  <a:prstClr val="white">
                    <a:lumMod val="95000"/>
                  </a:prstClr>
                </a:solidFill>
                <a:latin typeface="Corbel" panose="020B0503020204020204"/>
              </a:rPr>
              <a:t>Germany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0864" y="5234931"/>
            <a:ext cx="4242403" cy="3540855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76"/>
          <a:stretch/>
        </p:blipFill>
        <p:spPr>
          <a:xfrm>
            <a:off x="404399" y="5514975"/>
            <a:ext cx="5572911" cy="2980766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404398" y="7699370"/>
            <a:ext cx="26500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pl-PL" sz="4500" b="1" dirty="0" err="1">
                <a:solidFill>
                  <a:prstClr val="white">
                    <a:lumMod val="95000"/>
                  </a:prstClr>
                </a:solidFill>
                <a:latin typeface="Corbel" panose="020B0503020204020204"/>
              </a:rPr>
              <a:t>Sweeden</a:t>
            </a:r>
            <a:endParaRPr lang="pl-PL" sz="4500" b="1" dirty="0">
              <a:solidFill>
                <a:prstClr val="white">
                  <a:lumMod val="95000"/>
                </a:prstClr>
              </a:solidFill>
              <a:latin typeface="Corbel" panose="020B0503020204020204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5031" y="1963072"/>
            <a:ext cx="5175709" cy="327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113" y="6086475"/>
            <a:ext cx="2324674" cy="2409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38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270709" y="1404283"/>
            <a:ext cx="13715999" cy="1971674"/>
          </a:xfrm>
        </p:spPr>
        <p:txBody>
          <a:bodyPr>
            <a:noAutofit/>
          </a:bodyPr>
          <a:lstStyle/>
          <a:p>
            <a:r>
              <a:rPr lang="pl-PL" sz="6750" b="1" dirty="0"/>
              <a:t>Wyjazdy Indywidualne </a:t>
            </a:r>
            <a:br>
              <a:rPr lang="pl-PL" sz="6750" b="1" dirty="0"/>
            </a:br>
            <a:r>
              <a:rPr lang="pl-PL" sz="6750" b="1" dirty="0"/>
              <a:t>Uczniów Comeniusa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5"/>
          <a:stretch/>
        </p:blipFill>
        <p:spPr>
          <a:xfrm>
            <a:off x="360948" y="3873856"/>
            <a:ext cx="6370721" cy="4540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4096" y="3469885"/>
            <a:ext cx="6269049" cy="4540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8" name="Picture 2" descr="C:\Users\Szkoła\Desktop\szkoła tablice i toalety\DSCN922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204" y="1414463"/>
            <a:ext cx="2236671" cy="3242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70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„Ostatnia szansa - zachowanie bioróżnorodności </a:t>
            </a:r>
            <a:br>
              <a:rPr lang="pl-PL" dirty="0"/>
            </a:br>
            <a:r>
              <a:rPr lang="pl-PL" dirty="0"/>
              <a:t>dla następnych pokoleń” </a:t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b="1" dirty="0">
                <a:solidFill>
                  <a:srgbClr val="C00000"/>
                </a:solidFill>
              </a:rPr>
              <a:t>Koszt projektu: 244 860,00 euro</a:t>
            </a:r>
            <a:br>
              <a:rPr lang="pl-PL" b="1" dirty="0">
                <a:solidFill>
                  <a:srgbClr val="C00000"/>
                </a:solidFill>
              </a:rPr>
            </a:br>
            <a:endParaRPr lang="pl-PL" b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4909" y="2036713"/>
            <a:ext cx="2433904" cy="15494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5599" y="4672013"/>
            <a:ext cx="5604272" cy="39875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326" y="4202723"/>
            <a:ext cx="7125891" cy="43126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2220333"/>
            <a:ext cx="1714500" cy="1982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035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Erasmus Akcja KA1 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1669849" y="3890595"/>
            <a:ext cx="11271052" cy="35147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4050" dirty="0"/>
              <a:t>W roku szkolnym 2018/2019 szkoła pełniła                funkcję studyjną dla nauczyciela  z Niemiec</a:t>
            </a:r>
          </a:p>
        </p:txBody>
      </p:sp>
      <p:sp>
        <p:nvSpPr>
          <p:cNvPr id="6" name="Zwój poziomy 5"/>
          <p:cNvSpPr/>
          <p:nvPr/>
        </p:nvSpPr>
        <p:spPr>
          <a:xfrm>
            <a:off x="3101927" y="6540159"/>
            <a:ext cx="2342270" cy="116243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r>
              <a:rPr lang="pl-PL" sz="2025" dirty="0">
                <a:solidFill>
                  <a:prstClr val="white"/>
                </a:solidFill>
                <a:latin typeface="Corbel" panose="020B0503020204020204"/>
              </a:rPr>
              <a:t>Obserwacje lekcji</a:t>
            </a:r>
          </a:p>
        </p:txBody>
      </p:sp>
      <p:sp>
        <p:nvSpPr>
          <p:cNvPr id="7" name="Zwój poziomy 6"/>
          <p:cNvSpPr/>
          <p:nvPr/>
        </p:nvSpPr>
        <p:spPr>
          <a:xfrm>
            <a:off x="6029765" y="6531456"/>
            <a:ext cx="2184009" cy="116243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r>
              <a:rPr lang="pl-PL" sz="2025" dirty="0">
                <a:solidFill>
                  <a:prstClr val="white"/>
                </a:solidFill>
                <a:latin typeface="Corbel" panose="020B0503020204020204"/>
              </a:rPr>
              <a:t>Prowadzenie lekcji</a:t>
            </a:r>
          </a:p>
        </p:txBody>
      </p:sp>
      <p:sp>
        <p:nvSpPr>
          <p:cNvPr id="10" name="Zwój poziomy 9"/>
          <p:cNvSpPr/>
          <p:nvPr/>
        </p:nvSpPr>
        <p:spPr>
          <a:xfrm>
            <a:off x="8846821" y="6540159"/>
            <a:ext cx="2199834" cy="116243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r>
              <a:rPr lang="pl-PL" sz="2025" dirty="0">
                <a:solidFill>
                  <a:prstClr val="white"/>
                </a:solidFill>
                <a:latin typeface="Corbel" panose="020B0503020204020204"/>
              </a:rPr>
              <a:t>Praca wychowawcza</a:t>
            </a:r>
          </a:p>
        </p:txBody>
      </p:sp>
      <p:sp>
        <p:nvSpPr>
          <p:cNvPr id="11" name="Zwój poziomy 10"/>
          <p:cNvSpPr/>
          <p:nvPr/>
        </p:nvSpPr>
        <p:spPr>
          <a:xfrm>
            <a:off x="11331527" y="6495453"/>
            <a:ext cx="2242422" cy="116243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r>
              <a:rPr lang="pl-PL" sz="2025" dirty="0">
                <a:solidFill>
                  <a:prstClr val="white"/>
                </a:solidFill>
                <a:latin typeface="Corbel" panose="020B0503020204020204"/>
              </a:rPr>
              <a:t>Praca z uczniem zdolnym</a:t>
            </a:r>
          </a:p>
        </p:txBody>
      </p:sp>
      <p:sp>
        <p:nvSpPr>
          <p:cNvPr id="12" name="Zwój poziomy 11"/>
          <p:cNvSpPr/>
          <p:nvPr/>
        </p:nvSpPr>
        <p:spPr>
          <a:xfrm>
            <a:off x="569741" y="6604657"/>
            <a:ext cx="2077183" cy="116243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r>
              <a:rPr lang="pl-PL" sz="2025" dirty="0">
                <a:solidFill>
                  <a:prstClr val="white"/>
                </a:solidFill>
                <a:latin typeface="Corbel" panose="020B0503020204020204"/>
              </a:rPr>
              <a:t>Udział </a:t>
            </a:r>
          </a:p>
          <a:p>
            <a:pPr algn="ctr" defTabSz="514350"/>
            <a:r>
              <a:rPr lang="pl-PL" sz="2025" dirty="0">
                <a:solidFill>
                  <a:prstClr val="white"/>
                </a:solidFill>
                <a:latin typeface="Corbel" panose="020B0503020204020204"/>
              </a:rPr>
              <a:t>w debacie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6738" y="1823965"/>
            <a:ext cx="3410535" cy="3149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231" y="1527005"/>
            <a:ext cx="2850356" cy="11952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760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082800" y="2057401"/>
            <a:ext cx="10858102" cy="1971674"/>
          </a:xfrm>
        </p:spPr>
        <p:txBody>
          <a:bodyPr>
            <a:normAutofit/>
          </a:bodyPr>
          <a:lstStyle/>
          <a:p>
            <a:r>
              <a:rPr lang="pl-PL" dirty="0"/>
              <a:t>Współpraca z Ministerstwem </a:t>
            </a:r>
            <a:br>
              <a:rPr lang="pl-PL" dirty="0"/>
            </a:br>
            <a:r>
              <a:rPr lang="pl-PL" dirty="0"/>
              <a:t>Edukacji Młodzieży i Sportu w Hiszpanii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 smtClean="0"/>
          </a:p>
          <a:p>
            <a:endParaRPr lang="pl-PL" dirty="0"/>
          </a:p>
          <a:p>
            <a:pPr marL="0" indent="0">
              <a:buNone/>
            </a:pPr>
            <a:r>
              <a:rPr lang="pl-PL" b="1" dirty="0" smtClean="0">
                <a:solidFill>
                  <a:srgbClr val="0070C0"/>
                </a:solidFill>
              </a:rPr>
              <a:t>           Dwukrotne  sfinansowanie </a:t>
            </a:r>
            <a:r>
              <a:rPr lang="pl-PL" b="1" dirty="0">
                <a:solidFill>
                  <a:srgbClr val="0070C0"/>
                </a:solidFill>
              </a:rPr>
              <a:t>ośmiodniowego  pobytu w </a:t>
            </a:r>
            <a:r>
              <a:rPr lang="pl-PL" b="1" dirty="0" smtClean="0">
                <a:solidFill>
                  <a:srgbClr val="0070C0"/>
                </a:solidFill>
              </a:rPr>
              <a:t>Madrycie</a:t>
            </a:r>
            <a:endParaRPr lang="pl-PL" b="1" dirty="0">
              <a:solidFill>
                <a:srgbClr val="0070C0"/>
              </a:solidFill>
            </a:endParaRPr>
          </a:p>
        </p:txBody>
      </p:sp>
      <p:sp>
        <p:nvSpPr>
          <p:cNvPr id="6" name="Objaśnienie ze strzałką w dół 5"/>
          <p:cNvSpPr/>
          <p:nvPr/>
        </p:nvSpPr>
        <p:spPr>
          <a:xfrm>
            <a:off x="5872383" y="4371975"/>
            <a:ext cx="2642967" cy="1939583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endParaRPr lang="pl-PL" sz="2025">
              <a:solidFill>
                <a:prstClr val="white"/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345238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>
          <a:xfrm>
            <a:off x="12941300" y="9489891"/>
            <a:ext cx="576580" cy="547688"/>
          </a:xfrm>
        </p:spPr>
        <p:txBody>
          <a:bodyPr/>
          <a:lstStyle/>
          <a:p>
            <a:pPr>
              <a:defRPr/>
            </a:pPr>
            <a:fld id="{D4C31E1D-B36F-49F7-A4FE-680AE070E0D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ole tekstowe 9"/>
          <p:cNvSpPr txBox="1">
            <a:spLocks/>
          </p:cNvSpPr>
          <p:nvPr/>
        </p:nvSpPr>
        <p:spPr>
          <a:xfrm>
            <a:off x="540000" y="29472"/>
            <a:ext cx="13500546" cy="1080000"/>
          </a:xfrm>
          <a:prstGeom prst="rect">
            <a:avLst/>
          </a:prstGeom>
          <a:noFill/>
          <a:effectLst>
            <a:outerShdw blurRad="50800" dist="50800" sx="1000" sy="1000" algn="ctr" rotWithShape="0">
              <a:srgbClr val="000000"/>
            </a:outerShdw>
          </a:effectLst>
        </p:spPr>
        <p:txBody>
          <a:bodyPr wrap="square" rtlCol="0" anchor="ctr">
            <a:normAutofit/>
          </a:bodyPr>
          <a:lstStyle/>
          <a:p>
            <a:pPr defTabSz="1371327">
              <a:spcBef>
                <a:spcPct val="20000"/>
              </a:spcBef>
            </a:pPr>
            <a:r>
              <a:rPr lang="pl-PL" sz="2800" b="1" dirty="0">
                <a:solidFill>
                  <a:srgbClr val="FF0000"/>
                </a:solidFill>
              </a:rPr>
              <a:t>Odbudowa doradztwa metodycznego</a:t>
            </a:r>
            <a:endParaRPr lang="pl-PL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540000" y="1109472"/>
            <a:ext cx="8969760" cy="0"/>
          </a:xfrm>
          <a:prstGeom prst="line">
            <a:avLst/>
          </a:prstGeom>
          <a:ln w="28575" cmpd="sng">
            <a:solidFill>
              <a:srgbClr val="25AA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rostokąt 1"/>
          <p:cNvSpPr/>
          <p:nvPr/>
        </p:nvSpPr>
        <p:spPr>
          <a:xfrm>
            <a:off x="1104900" y="2857500"/>
            <a:ext cx="11620500" cy="6207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endParaRPr lang="pl-PL" sz="3200" b="1" i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pl-PL" sz="360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Przyjmując</a:t>
            </a:r>
            <a:r>
              <a:rPr lang="pl-PL" sz="3600" i="1" dirty="0">
                <a:ea typeface="Calibri" panose="020F0502020204030204" pitchFamily="34" charset="0"/>
                <a:cs typeface="Times New Roman" panose="02020603050405020304" pitchFamily="18" charset="0"/>
              </a:rPr>
              <a:t>, że wymiar zatrudnienia nauczyciela – doradcy metodycznego będzie wynosić do ½ wymiaru czasu pracy nauczyciela, </a:t>
            </a:r>
            <a:r>
              <a:rPr lang="pl-PL" sz="360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będzie </a:t>
            </a:r>
            <a:r>
              <a:rPr lang="pl-PL" sz="3600" i="1" dirty="0">
                <a:ea typeface="Calibri" panose="020F0502020204030204" pitchFamily="34" charset="0"/>
                <a:cs typeface="Times New Roman" panose="02020603050405020304" pitchFamily="18" charset="0"/>
              </a:rPr>
              <a:t>można z tych środków zatrudnić co najmniej</a:t>
            </a:r>
            <a:r>
              <a:rPr lang="pl-PL" sz="3600" dirty="0">
                <a:ea typeface="Calibri" panose="020F0502020204030204" pitchFamily="34" charset="0"/>
                <a:cs typeface="Times New Roman" panose="02020603050405020304" pitchFamily="18" charset="0"/>
              </a:rPr>
              <a:t> 1750 doradców metodycznych </a:t>
            </a:r>
            <a:r>
              <a:rPr lang="pl-PL" sz="3600" i="1" u="sng" dirty="0">
                <a:ea typeface="Calibri" panose="020F0502020204030204" pitchFamily="34" charset="0"/>
                <a:cs typeface="Times New Roman" panose="02020603050405020304" pitchFamily="18" charset="0"/>
              </a:rPr>
              <a:t>(ok. 300 nauczycieli na 1 doradcę</a:t>
            </a:r>
            <a:r>
              <a:rPr lang="pl-PL" sz="3600" i="1" u="sng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endParaRPr lang="pl-PL" sz="3600" i="1" u="sng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pl-PL" sz="3600" i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Obecnie na </a:t>
            </a:r>
            <a:r>
              <a:rPr lang="pl-PL" sz="3600" i="1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 doradcę </a:t>
            </a:r>
            <a:r>
              <a:rPr lang="pl-PL" sz="3600" i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przypada 847 nauczycieli</a:t>
            </a:r>
            <a:endParaRPr lang="pl-PL" sz="3600" i="1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endParaRPr lang="pl-PL" sz="3200" dirty="0"/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62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Wymiany uczniowskie</a:t>
            </a: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22059" y="4575874"/>
            <a:ext cx="9766638" cy="2935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trzałka zakrzywiona w lewo 6"/>
          <p:cNvSpPr/>
          <p:nvPr/>
        </p:nvSpPr>
        <p:spPr>
          <a:xfrm>
            <a:off x="12138660" y="5020848"/>
            <a:ext cx="1440180" cy="286453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endParaRPr lang="pl-PL" sz="2025">
              <a:solidFill>
                <a:prstClr val="black"/>
              </a:solidFill>
              <a:latin typeface="Corbel" panose="020B0503020204020204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853" y="2561035"/>
            <a:ext cx="2775347" cy="2078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133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Doświadczenia w organizacji konferencji międzynarodowych i imprez lokalnych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b="1" dirty="0"/>
              <a:t>Erasmus - </a:t>
            </a:r>
            <a:r>
              <a:rPr lang="pl-PL" dirty="0"/>
              <a:t>międzynarodowe konferencje pod patronatem ZKO, Marszałka Województwa  Zachodniopomorskiego, Zachodniopomorskiego Wojewody, Ambasad,2015 i 2018</a:t>
            </a:r>
          </a:p>
          <a:p>
            <a:endParaRPr lang="pl-PL" dirty="0"/>
          </a:p>
          <a:p>
            <a:r>
              <a:rPr lang="pl-PL" dirty="0"/>
              <a:t>1 ogólnopolska - matematyka - 2016</a:t>
            </a:r>
          </a:p>
          <a:p>
            <a:r>
              <a:rPr lang="pl-PL" dirty="0"/>
              <a:t>2 wojewódzkie - 2011</a:t>
            </a:r>
          </a:p>
          <a:p>
            <a:r>
              <a:rPr lang="pl-PL" dirty="0"/>
              <a:t>                                  2018</a:t>
            </a:r>
          </a:p>
          <a:p>
            <a:pPr marL="0" indent="0">
              <a:buNone/>
            </a:pPr>
            <a:r>
              <a:rPr lang="pl-PL" dirty="0"/>
              <a:t>                                                                                                lekcje, warsztaty</a:t>
            </a:r>
          </a:p>
          <a:p>
            <a:r>
              <a:rPr lang="pl-PL" dirty="0"/>
              <a:t>Dzień Kultury Germańskiej</a:t>
            </a:r>
          </a:p>
        </p:txBody>
      </p:sp>
      <p:sp>
        <p:nvSpPr>
          <p:cNvPr id="5" name="Nawias klamrowy zamykający 4"/>
          <p:cNvSpPr/>
          <p:nvPr/>
        </p:nvSpPr>
        <p:spPr>
          <a:xfrm>
            <a:off x="6298809" y="5418480"/>
            <a:ext cx="1076178" cy="2466900"/>
          </a:xfrm>
          <a:prstGeom prst="rightBrace">
            <a:avLst>
              <a:gd name="adj1" fmla="val 8333"/>
              <a:gd name="adj2" fmla="val 4871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514350"/>
            <a:endParaRPr lang="pl-PL" sz="2025">
              <a:solidFill>
                <a:prstClr val="black"/>
              </a:solidFill>
              <a:latin typeface="Corbel" panose="020B0503020204020204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7345" y="5203838"/>
            <a:ext cx="3061041" cy="289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918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322015" y="2009757"/>
            <a:ext cx="6707337" cy="1982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786" y="3580667"/>
            <a:ext cx="5333414" cy="38520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1159" y="3992147"/>
            <a:ext cx="6947681" cy="49338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396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Współpraca ze szkołami wyższymi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990475" y="4161456"/>
            <a:ext cx="8233026" cy="3514726"/>
          </a:xfrm>
        </p:spPr>
        <p:txBody>
          <a:bodyPr/>
          <a:lstStyle/>
          <a:p>
            <a:r>
              <a:rPr lang="pl-PL" dirty="0"/>
              <a:t>Akademia młodego prawnika</a:t>
            </a:r>
          </a:p>
          <a:p>
            <a:r>
              <a:rPr lang="pl-PL" dirty="0"/>
              <a:t>Udział w debacie wojewódzkiej dotyczącej pisemnego egzaminu maturalnego z języka polskiego</a:t>
            </a:r>
          </a:p>
          <a:p>
            <a:r>
              <a:rPr lang="pl-PL" dirty="0"/>
              <a:t>Organizacja wykładów i warsztatów</a:t>
            </a:r>
          </a:p>
          <a:p>
            <a:r>
              <a:rPr lang="pl-PL" dirty="0"/>
              <a:t>Udział w Festiwalu Nauki</a:t>
            </a:r>
          </a:p>
          <a:p>
            <a:r>
              <a:rPr lang="pl-PL" dirty="0"/>
              <a:t>Współpraca przy realizacji projektów unijnych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463908" y="1506742"/>
            <a:ext cx="2147676" cy="211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50489" y="1850918"/>
            <a:ext cx="2104055" cy="210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trzałka w dół 3"/>
          <p:cNvSpPr/>
          <p:nvPr/>
        </p:nvSpPr>
        <p:spPr>
          <a:xfrm rot="4529127">
            <a:off x="8812067" y="1671110"/>
            <a:ext cx="720711" cy="4738656"/>
          </a:xfrm>
          <a:prstGeom prst="downArrow">
            <a:avLst>
              <a:gd name="adj1" fmla="val 30955"/>
              <a:gd name="adj2" fmla="val 994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endParaRPr lang="pl-PL" sz="2025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5" name="Strzałka w dół 4"/>
          <p:cNvSpPr/>
          <p:nvPr/>
        </p:nvSpPr>
        <p:spPr>
          <a:xfrm rot="4473511">
            <a:off x="10437339" y="2412585"/>
            <a:ext cx="545211" cy="3723154"/>
          </a:xfrm>
          <a:prstGeom prst="downArrow">
            <a:avLst>
              <a:gd name="adj1" fmla="val 3203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endParaRPr lang="pl-PL" sz="2025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6" name="Strzałka w lewo 5"/>
          <p:cNvSpPr/>
          <p:nvPr/>
        </p:nvSpPr>
        <p:spPr>
          <a:xfrm rot="20413461">
            <a:off x="8798092" y="5037197"/>
            <a:ext cx="4126911" cy="545211"/>
          </a:xfrm>
          <a:prstGeom prst="leftArrow">
            <a:avLst>
              <a:gd name="adj1" fmla="val 3950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endParaRPr lang="pl-PL" sz="2025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7" name="Strzałka w dół 6"/>
          <p:cNvSpPr/>
          <p:nvPr/>
        </p:nvSpPr>
        <p:spPr>
          <a:xfrm rot="20618362">
            <a:off x="1233525" y="3822505"/>
            <a:ext cx="545211" cy="34102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endParaRPr lang="pl-PL" sz="2025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8" name="Strzałka w dół 7"/>
          <p:cNvSpPr/>
          <p:nvPr/>
        </p:nvSpPr>
        <p:spPr>
          <a:xfrm rot="19914013">
            <a:off x="1448228" y="3782622"/>
            <a:ext cx="406155" cy="21683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endParaRPr lang="pl-PL" sz="2025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11" name="Strzałka w dół 7">
            <a:extLst>
              <a:ext uri="{FF2B5EF4-FFF2-40B4-BE49-F238E27FC236}">
                <a16:creationId xmlns:a16="http://schemas.microsoft.com/office/drawing/2014/main" id="{EA101293-A45C-4569-B7D7-DF0D30F939CE}"/>
              </a:ext>
            </a:extLst>
          </p:cNvPr>
          <p:cNvSpPr/>
          <p:nvPr/>
        </p:nvSpPr>
        <p:spPr>
          <a:xfrm rot="20369119">
            <a:off x="1471591" y="3925000"/>
            <a:ext cx="406155" cy="27696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endParaRPr lang="pl-PL" sz="2025">
              <a:solidFill>
                <a:prstClr val="white"/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274982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87510" y="1285876"/>
            <a:ext cx="11271052" cy="1971674"/>
          </a:xfrm>
        </p:spPr>
        <p:txBody>
          <a:bodyPr>
            <a:noAutofit/>
          </a:bodyPr>
          <a:lstStyle/>
          <a:p>
            <a:r>
              <a:rPr lang="pl-PL" sz="7425" b="1" dirty="0"/>
              <a:t>MINIPRZEDSIĘBIORSTWO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17" y="3076708"/>
            <a:ext cx="6831160" cy="370364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1897" y="5242946"/>
            <a:ext cx="5672058" cy="3436156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7477" y="2948861"/>
            <a:ext cx="6228088" cy="2720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211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85677" y="2109580"/>
            <a:ext cx="11271052" cy="1971674"/>
          </a:xfrm>
        </p:spPr>
        <p:txBody>
          <a:bodyPr/>
          <a:lstStyle/>
          <a:p>
            <a:r>
              <a:rPr lang="pl-PL" dirty="0"/>
              <a:t>Reprezentowanie Polski na arenie europejskiej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69849" y="4286250"/>
            <a:ext cx="11271052" cy="3514726"/>
          </a:xfrm>
        </p:spPr>
        <p:txBody>
          <a:bodyPr/>
          <a:lstStyle/>
          <a:p>
            <a:r>
              <a:rPr lang="pl-PL" dirty="0"/>
              <a:t>2008 Sztokholm</a:t>
            </a:r>
          </a:p>
          <a:p>
            <a:r>
              <a:rPr lang="pl-PL" dirty="0"/>
              <a:t>2009 Bukareszt</a:t>
            </a:r>
          </a:p>
          <a:p>
            <a:r>
              <a:rPr lang="pl-PL" dirty="0"/>
              <a:t>2011 Londyn – uczeń otrzymał europejski tytuł Alumni </a:t>
            </a:r>
            <a:r>
              <a:rPr lang="pl-PL" dirty="0" err="1"/>
              <a:t>Leadership</a:t>
            </a:r>
            <a:r>
              <a:rPr lang="pl-PL" dirty="0"/>
              <a:t>  </a:t>
            </a:r>
            <a:r>
              <a:rPr lang="pl-PL" dirty="0" err="1"/>
              <a:t>Award</a:t>
            </a:r>
            <a:endParaRPr lang="pl-PL" dirty="0"/>
          </a:p>
          <a:p>
            <a:r>
              <a:rPr lang="pl-PL" dirty="0"/>
              <a:t>2017 Bruksela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63" b="89700" l="9442" r="89700">
                        <a14:foregroundMark x1="48498" y1="7725" x2="48498" y2="7725"/>
                        <a14:foregroundMark x1="45923" y1="3863" x2="45923" y2="3863"/>
                        <a14:foregroundMark x1="17167" y1="85408" x2="17167" y2="85408"/>
                        <a14:foregroundMark x1="24893" y1="85408" x2="24893" y2="85408"/>
                        <a14:foregroundMark x1="36052" y1="87124" x2="36052" y2="87124"/>
                        <a14:foregroundMark x1="42918" y1="87124" x2="42918" y2="87124"/>
                        <a14:foregroundMark x1="51502" y1="84120" x2="51502" y2="84120"/>
                        <a14:foregroundMark x1="61803" y1="82833" x2="61803" y2="82833"/>
                        <a14:foregroundMark x1="68670" y1="86266" x2="68670" y2="86266"/>
                        <a14:foregroundMark x1="77253" y1="85408" x2="77253" y2="85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1559113"/>
            <a:ext cx="1906313" cy="2496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49031" y="4081253"/>
            <a:ext cx="3284317" cy="126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2395" y="3954067"/>
            <a:ext cx="3146576" cy="1971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9302" y="6607913"/>
            <a:ext cx="2496741" cy="96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8049" y="6666858"/>
            <a:ext cx="2443163" cy="2153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124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02199" y="1740877"/>
            <a:ext cx="11271052" cy="1971674"/>
          </a:xfrm>
        </p:spPr>
        <p:txBody>
          <a:bodyPr/>
          <a:lstStyle/>
          <a:p>
            <a:r>
              <a:rPr lang="pl-PL" dirty="0"/>
              <a:t>efekty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69849" y="3406581"/>
            <a:ext cx="11271052" cy="439439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pl-PL" dirty="0"/>
              <a:t>Uczniowie uzyskują bardzo wysokie wyniki  na egzaminie maturalnym; np. </a:t>
            </a:r>
            <a:r>
              <a:rPr lang="pl-PL" b="1" dirty="0">
                <a:solidFill>
                  <a:srgbClr val="0070C0"/>
                </a:solidFill>
              </a:rPr>
              <a:t>100% wyniki</a:t>
            </a:r>
            <a:r>
              <a:rPr lang="pl-PL" dirty="0"/>
              <a:t>:</a:t>
            </a:r>
          </a:p>
          <a:p>
            <a:pPr marL="0" indent="0">
              <a:buNone/>
            </a:pPr>
            <a:r>
              <a:rPr lang="pl-PL" dirty="0"/>
              <a:t>z chemii,</a:t>
            </a:r>
          </a:p>
          <a:p>
            <a:pPr marL="0" indent="0">
              <a:buNone/>
            </a:pPr>
            <a:r>
              <a:rPr lang="pl-PL" dirty="0"/>
              <a:t>z matematyki,                    </a:t>
            </a:r>
          </a:p>
          <a:p>
            <a:pPr marL="0" indent="0">
              <a:buNone/>
            </a:pPr>
            <a:r>
              <a:rPr lang="pl-PL" dirty="0"/>
              <a:t>z języka angielskiego,</a:t>
            </a:r>
          </a:p>
          <a:p>
            <a:pPr marL="0" indent="0">
              <a:buNone/>
            </a:pPr>
            <a:r>
              <a:rPr lang="pl-PL" dirty="0"/>
              <a:t>z języka polskiego,</a:t>
            </a:r>
          </a:p>
          <a:p>
            <a:pPr marL="0" indent="0">
              <a:buNone/>
            </a:pPr>
            <a:r>
              <a:rPr lang="pl-PL" dirty="0"/>
              <a:t>z historii</a:t>
            </a:r>
          </a:p>
          <a:p>
            <a:pPr marL="0" indent="0" algn="ctr">
              <a:buNone/>
            </a:pPr>
            <a:r>
              <a:rPr lang="pl-PL" sz="4500" b="1" dirty="0">
                <a:solidFill>
                  <a:srgbClr val="0070C0"/>
                </a:solidFill>
              </a:rPr>
              <a:t>2018 - 4 osoby dostały się na medycynę</a:t>
            </a:r>
          </a:p>
          <a:p>
            <a:pPr marL="0" indent="0" algn="ctr">
              <a:buNone/>
            </a:pPr>
            <a:r>
              <a:rPr lang="pl-PL" sz="4500" b="1" dirty="0">
                <a:solidFill>
                  <a:srgbClr val="0070C0"/>
                </a:solidFill>
              </a:rPr>
              <a:t>2017 -3 osoby dostały się na medycynę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1589" y="4245367"/>
            <a:ext cx="6858000" cy="1930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618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1862" y="1285876"/>
            <a:ext cx="11271052" cy="1971674"/>
          </a:xfrm>
        </p:spPr>
        <p:txBody>
          <a:bodyPr>
            <a:normAutofit/>
          </a:bodyPr>
          <a:lstStyle/>
          <a:p>
            <a:r>
              <a:rPr lang="pl-PL" sz="9000" b="1" dirty="0"/>
              <a:t>„</a:t>
            </a:r>
            <a:r>
              <a:rPr lang="pl-PL" sz="9000" b="1" dirty="0" err="1"/>
              <a:t>LOgin</a:t>
            </a:r>
            <a:r>
              <a:rPr lang="pl-PL" sz="9000" b="1" dirty="0"/>
              <a:t>”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30" y="3414876"/>
            <a:ext cx="6790008" cy="458839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8071" y="1562622"/>
            <a:ext cx="4352554" cy="5743576"/>
          </a:xfrm>
          <a:prstGeom prst="rect">
            <a:avLst/>
          </a:prstGeom>
        </p:spPr>
      </p:pic>
      <p:pic>
        <p:nvPicPr>
          <p:cNvPr id="15363" name="Picture 3" descr="C:\Users\Szkoła\Desktop\Zdjęcia szkoły\DSCN920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3257" y="5036673"/>
            <a:ext cx="4362743" cy="330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7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5192" y="2314575"/>
            <a:ext cx="4927704" cy="37151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0656" y="4243388"/>
            <a:ext cx="3214688" cy="1800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5344" y="1852402"/>
            <a:ext cx="4344858" cy="27886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3860" y="5387487"/>
            <a:ext cx="4678196" cy="31625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474" y="5704340"/>
            <a:ext cx="3407569" cy="1703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9758" y="6179124"/>
            <a:ext cx="3365283" cy="2655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195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21733" y="1010653"/>
            <a:ext cx="11271052" cy="1971674"/>
          </a:xfrm>
        </p:spPr>
        <p:txBody>
          <a:bodyPr>
            <a:normAutofit/>
          </a:bodyPr>
          <a:lstStyle/>
          <a:p>
            <a:r>
              <a:rPr lang="pl-PL" sz="6750" b="1" dirty="0"/>
              <a:t>WOLONTARIAT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322" y="2666871"/>
            <a:ext cx="3718235" cy="590628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8132" y="3730827"/>
            <a:ext cx="4890837" cy="377837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4544" y="2666871"/>
            <a:ext cx="3725641" cy="5906288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5039967" y="2831161"/>
            <a:ext cx="4024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defTabSz="514350">
              <a:buFont typeface="Arial" panose="020B0604020202020204" pitchFamily="34" charset="0"/>
              <a:buChar char="•"/>
            </a:pPr>
            <a:r>
              <a:rPr lang="pl-PL" sz="3600" dirty="0" err="1">
                <a:solidFill>
                  <a:prstClr val="black"/>
                </a:solidFill>
                <a:latin typeface="Corbel" panose="020B0503020204020204"/>
              </a:rPr>
              <a:t>AudioPiknik</a:t>
            </a:r>
            <a:r>
              <a:rPr lang="pl-PL" sz="2700" dirty="0">
                <a:solidFill>
                  <a:prstClr val="black"/>
                </a:solidFill>
                <a:latin typeface="Corbel" panose="020B0503020204020204"/>
              </a:rPr>
              <a:t> 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4418131" y="7928769"/>
            <a:ext cx="5296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defTabSz="514350">
              <a:buFont typeface="Arial" panose="020B0604020202020204" pitchFamily="34" charset="0"/>
              <a:buChar char="•"/>
            </a:pPr>
            <a:r>
              <a:rPr lang="pl-PL" sz="3600" dirty="0">
                <a:solidFill>
                  <a:prstClr val="black"/>
                </a:solidFill>
                <a:latin typeface="Corbel" panose="020B0503020204020204"/>
              </a:rPr>
              <a:t>„Nie widzę przeszkód”</a:t>
            </a:r>
            <a:endParaRPr lang="pl-PL" sz="2025" dirty="0">
              <a:solidFill>
                <a:prstClr val="black"/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4100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>
          <a:xfrm>
            <a:off x="12979400" y="9489891"/>
            <a:ext cx="538480" cy="547688"/>
          </a:xfrm>
        </p:spPr>
        <p:txBody>
          <a:bodyPr/>
          <a:lstStyle/>
          <a:p>
            <a:pPr>
              <a:defRPr/>
            </a:pPr>
            <a:fld id="{D4C31E1D-B36F-49F7-A4FE-680AE070E0D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pole tekstowe 12" descr="Test" title="Test"/>
          <p:cNvSpPr txBox="1"/>
          <p:nvPr/>
        </p:nvSpPr>
        <p:spPr>
          <a:xfrm>
            <a:off x="540000" y="1561514"/>
            <a:ext cx="12600000" cy="736936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endParaRPr lang="pl-PL" sz="2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ole tekstowe 10" descr="Test" title="Test"/>
          <p:cNvSpPr txBox="1"/>
          <p:nvPr/>
        </p:nvSpPr>
        <p:spPr>
          <a:xfrm>
            <a:off x="914400" y="1713914"/>
            <a:ext cx="11954664" cy="7369366"/>
          </a:xfrm>
          <a:prstGeom prst="rect">
            <a:avLst/>
          </a:prstGeom>
          <a:noFill/>
        </p:spPr>
        <p:txBody>
          <a:bodyPr wrap="square" rtlCol="0">
            <a:normAutofit fontScale="85000" lnSpcReduction="20000"/>
          </a:bodyPr>
          <a:lstStyle/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endParaRPr lang="pl-PL" sz="2800" dirty="0" smtClean="0">
              <a:latin typeface="Arial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endParaRPr lang="pl-PL" sz="2800" dirty="0" smtClean="0">
              <a:latin typeface="Arial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endParaRPr lang="pl-PL" sz="2800" dirty="0">
              <a:latin typeface="Arial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endParaRPr lang="pl-PL" sz="2800" dirty="0" smtClean="0">
              <a:latin typeface="Arial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endParaRPr lang="pl-PL" sz="2800" dirty="0">
              <a:latin typeface="Arial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endParaRPr lang="pl-PL" sz="2800" dirty="0" smtClean="0">
              <a:latin typeface="Arial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endParaRPr lang="pl-PL" sz="2800" b="1" dirty="0" smtClean="0">
              <a:latin typeface="Arial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endParaRPr lang="pl-PL" sz="2800" b="1" dirty="0">
              <a:latin typeface="Arial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r>
              <a:rPr lang="pl-PL" sz="4000" b="1" dirty="0" smtClean="0">
                <a:latin typeface="Arial"/>
                <a:ea typeface="Calibri"/>
                <a:cs typeface="Times New Roman"/>
              </a:rPr>
              <a:t>																Dziękuję </a:t>
            </a:r>
            <a:r>
              <a:rPr lang="pl-PL" sz="4000" b="1" dirty="0">
                <a:latin typeface="Arial"/>
                <a:ea typeface="Calibri"/>
                <a:cs typeface="Times New Roman"/>
              </a:rPr>
              <a:t>za uwagę</a:t>
            </a: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endParaRPr lang="pl-PL" sz="2800" dirty="0">
              <a:latin typeface="Arial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r>
              <a:rPr lang="pl-PL" sz="2800" dirty="0" smtClean="0">
                <a:latin typeface="Arial"/>
                <a:ea typeface="Calibri"/>
                <a:cs typeface="Times New Roman"/>
              </a:rPr>
              <a:t>	</a:t>
            </a:r>
          </a:p>
          <a:p>
            <a:pPr algn="r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endParaRPr lang="pl-PL" sz="2800" dirty="0">
              <a:latin typeface="Arial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endParaRPr lang="pl-PL" sz="2800" dirty="0">
              <a:latin typeface="Arial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5649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2305249" y="3576448"/>
            <a:ext cx="11271051" cy="4363045"/>
          </a:xfrm>
        </p:spPr>
        <p:txBody>
          <a:bodyPr>
            <a:normAutofit fontScale="25000" lnSpcReduction="20000"/>
          </a:bodyPr>
          <a:lstStyle/>
          <a:p>
            <a:r>
              <a:rPr lang="pl-PL" sz="9000" dirty="0"/>
              <a:t>położenie szkoły w centrum miasta, blisko dworca PKP i PKS </a:t>
            </a:r>
          </a:p>
          <a:p>
            <a:r>
              <a:rPr lang="pl-PL" sz="9000" dirty="0"/>
              <a:t>doskonała baza lokalowa</a:t>
            </a:r>
          </a:p>
          <a:p>
            <a:r>
              <a:rPr lang="pl-PL" sz="9000" dirty="0"/>
              <a:t>zaufanie wielu instytucji, które chętnie współpracują ze szkołą </a:t>
            </a:r>
            <a:br>
              <a:rPr lang="pl-PL" sz="9000" dirty="0"/>
            </a:br>
            <a:r>
              <a:rPr lang="pl-PL" sz="9000" dirty="0"/>
              <a:t>i udzielają patronatu</a:t>
            </a:r>
          </a:p>
          <a:p>
            <a:r>
              <a:rPr lang="pl-PL" sz="9000" dirty="0"/>
              <a:t>umiejętność pozyskiwania środków zewnętrznych</a:t>
            </a:r>
          </a:p>
          <a:p>
            <a:r>
              <a:rPr lang="pl-PL" sz="9000" dirty="0"/>
              <a:t>umiejętność organizacji konferencji międzynarodowych i wojewódzkich</a:t>
            </a:r>
          </a:p>
          <a:p>
            <a:r>
              <a:rPr lang="pl-PL" sz="9000" dirty="0"/>
              <a:t>profesjonalne zarządzanie projektem o wartości miliona złotych</a:t>
            </a:r>
          </a:p>
          <a:p>
            <a:r>
              <a:rPr lang="pl-PL" sz="9000" dirty="0"/>
              <a:t>poszerzanie wiedzy i umiejętności poprzez praktyczne działanie na arenie międzynarodowej</a:t>
            </a:r>
          </a:p>
          <a:p>
            <a:r>
              <a:rPr lang="pl-PL" sz="9000" dirty="0"/>
              <a:t>prowadzenie lekcji otwartych, szkoleń w oparciu o nowoczesne </a:t>
            </a:r>
            <a:br>
              <a:rPr lang="pl-PL" sz="9000" dirty="0"/>
            </a:br>
            <a:r>
              <a:rPr lang="pl-PL" sz="9000" dirty="0"/>
              <a:t>i innowacyjne metody</a:t>
            </a:r>
          </a:p>
          <a:p>
            <a:endParaRPr lang="pl-PL" dirty="0"/>
          </a:p>
          <a:p>
            <a:endParaRPr lang="pl-PL" dirty="0"/>
          </a:p>
          <a:p>
            <a:pPr marL="0" indent="0">
              <a:buNone/>
            </a:pPr>
            <a:r>
              <a:rPr lang="pl-PL" sz="9675" b="1" dirty="0">
                <a:solidFill>
                  <a:srgbClr val="0070C0"/>
                </a:solidFill>
              </a:rPr>
              <a:t>Nieustanna chęć wychodzenia naprzeciw potrzebom współczesnej edukacji</a:t>
            </a:r>
          </a:p>
          <a:p>
            <a:endParaRPr lang="pl-PL" sz="7313" b="1" dirty="0">
              <a:solidFill>
                <a:srgbClr val="0070C0"/>
              </a:solidFill>
            </a:endParaRPr>
          </a:p>
          <a:p>
            <a:endParaRPr lang="pl-PL" dirty="0"/>
          </a:p>
          <a:p>
            <a:endParaRPr lang="pl-PL" dirty="0"/>
          </a:p>
        </p:txBody>
      </p:sp>
      <p:sp>
        <p:nvSpPr>
          <p:cNvPr id="4" name="Objaśnienie owalne 3"/>
          <p:cNvSpPr/>
          <p:nvPr/>
        </p:nvSpPr>
        <p:spPr>
          <a:xfrm>
            <a:off x="9719897" y="1285876"/>
            <a:ext cx="3624189" cy="212070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r>
              <a:rPr lang="pl-PL" sz="2025" dirty="0">
                <a:solidFill>
                  <a:prstClr val="white"/>
                </a:solidFill>
                <a:latin typeface="Corbel" panose="020B0503020204020204"/>
              </a:rPr>
              <a:t>ATUTY</a:t>
            </a:r>
          </a:p>
        </p:txBody>
      </p:sp>
      <p:sp>
        <p:nvSpPr>
          <p:cNvPr id="6" name="Strzałka zakrzywiona w lewo 5"/>
          <p:cNvSpPr/>
          <p:nvPr/>
        </p:nvSpPr>
        <p:spPr>
          <a:xfrm>
            <a:off x="11886101" y="3406581"/>
            <a:ext cx="1343905" cy="382289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endParaRPr lang="pl-PL" sz="2025">
              <a:solidFill>
                <a:prstClr val="black"/>
              </a:solidFill>
              <a:latin typeface="Corbel" panose="020B0503020204020204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65" y="5757971"/>
            <a:ext cx="2152605" cy="2243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581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906" y="1691108"/>
            <a:ext cx="10435682" cy="6965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597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odobny obraz">
            <a:extLst>
              <a:ext uri="{FF2B5EF4-FFF2-40B4-BE49-F238E27FC236}">
                <a16:creationId xmlns:a16="http://schemas.microsoft.com/office/drawing/2014/main" id="{96CC0E9A-D1A4-41C7-B8EA-0CDF9AF97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2771" y="1550877"/>
            <a:ext cx="10370458" cy="718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E62EF875-A203-44BD-BEF1-311223A10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473" y="4157662"/>
            <a:ext cx="11271052" cy="1971674"/>
          </a:xfrm>
        </p:spPr>
        <p:txBody>
          <a:bodyPr>
            <a:noAutofit/>
          </a:bodyPr>
          <a:lstStyle/>
          <a:p>
            <a:r>
              <a:rPr lang="pl-PL" sz="9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DZIĘKUJĘ</a:t>
            </a:r>
            <a:br>
              <a:rPr lang="pl-PL" sz="9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pl-PL" sz="9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ZA UWAGĘ</a:t>
            </a:r>
          </a:p>
        </p:txBody>
      </p:sp>
    </p:spTree>
    <p:extLst>
      <p:ext uri="{BB962C8B-B14F-4D97-AF65-F5344CB8AC3E}">
        <p14:creationId xmlns:p14="http://schemas.microsoft.com/office/powerpoint/2010/main" val="85220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3_Projekt domyślny">
  <a:themeElements>
    <a:clrScheme name="Projekt domyślny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Średni">
  <a:themeElements>
    <a:clrScheme name="Średni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Średni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Średni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4_Projekt domyślny">
  <a:themeElements>
    <a:clrScheme name="Projekt domyślny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8_Projekt domyślny">
  <a:themeElements>
    <a:clrScheme name="Projekt domyślny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Średni">
  <a:themeElements>
    <a:clrScheme name="Średni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Średni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Średni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Paralaksa">
  <a:themeElements>
    <a:clrScheme name="Paralaksa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BC1C1C"/>
      </a:accent1>
      <a:accent2>
        <a:srgbClr val="F67534"/>
      </a:accent2>
      <a:accent3>
        <a:srgbClr val="EAAC35"/>
      </a:accent3>
      <a:accent4>
        <a:srgbClr val="9BAF68"/>
      </a:accent4>
      <a:accent5>
        <a:srgbClr val="68B9A6"/>
      </a:accent5>
      <a:accent6>
        <a:srgbClr val="50B1D4"/>
      </a:accent6>
      <a:hlink>
        <a:srgbClr val="E46416"/>
      </a:hlink>
      <a:folHlink>
        <a:srgbClr val="EE9340"/>
      </a:folHlink>
    </a:clrScheme>
    <a:fontScheme name="Paralaksa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aks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93B4CCAC-FD5A-4D59-B1AC-EAF45910B5A9}"/>
    </a:ext>
  </a:extLst>
</a:theme>
</file>

<file path=ppt/theme/theme9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1773</TotalTime>
  <Words>2142</Words>
  <Application>Microsoft Office PowerPoint</Application>
  <PresentationFormat>Niestandardowy</PresentationFormat>
  <Paragraphs>790</Paragraphs>
  <Slides>92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11</vt:i4>
      </vt:variant>
      <vt:variant>
        <vt:lpstr>Motyw</vt:lpstr>
      </vt:variant>
      <vt:variant>
        <vt:i4>8</vt:i4>
      </vt:variant>
      <vt:variant>
        <vt:lpstr>Tytuły slajdów</vt:lpstr>
      </vt:variant>
      <vt:variant>
        <vt:i4>92</vt:i4>
      </vt:variant>
    </vt:vector>
  </HeadingPairs>
  <TitlesOfParts>
    <vt:vector size="111" baseType="lpstr">
      <vt:lpstr>Arial</vt:lpstr>
      <vt:lpstr>Bernard MT Condensed</vt:lpstr>
      <vt:lpstr>Calibri</vt:lpstr>
      <vt:lpstr>Comic Sans MS</vt:lpstr>
      <vt:lpstr>Corbel</vt:lpstr>
      <vt:lpstr>Lato Black</vt:lpstr>
      <vt:lpstr>Symbol</vt:lpstr>
      <vt:lpstr>Times New Roman</vt:lpstr>
      <vt:lpstr>Tw Cen MT</vt:lpstr>
      <vt:lpstr>Wingdings</vt:lpstr>
      <vt:lpstr>Wingdings 2</vt:lpstr>
      <vt:lpstr>Motyw pakietu Office</vt:lpstr>
      <vt:lpstr>23_Projekt domyślny</vt:lpstr>
      <vt:lpstr>3_Średni</vt:lpstr>
      <vt:lpstr>24_Projekt domyślny</vt:lpstr>
      <vt:lpstr>8_Projekt domyślny</vt:lpstr>
      <vt:lpstr>1_Motyw pakietu Office</vt:lpstr>
      <vt:lpstr>Średni</vt:lpstr>
      <vt:lpstr>Paralaksa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Prezentacja programu PowerPoint</vt:lpstr>
      <vt:lpstr>Prezentacja programu PowerPoint</vt:lpstr>
      <vt:lpstr>Prezentacja programu PowerPoint</vt:lpstr>
      <vt:lpstr>Prezentacja programu PowerPoint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 </vt:lpstr>
      <vt:lpstr>Prezentacja programu PowerPoint</vt:lpstr>
      <vt:lpstr>Prezentacja programu PowerPoint</vt:lpstr>
      <vt:lpstr>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Liceum Ogólnokształcące                       z Oddziałami Dwujęzycznymi                 im. Bolesława Chrobrego                      w Gryficach</vt:lpstr>
      <vt:lpstr>Nowoczesna szkoła z tradycjami</vt:lpstr>
      <vt:lpstr>Baza lokalowa</vt:lpstr>
      <vt:lpstr>Prezentacja programu PowerPoint</vt:lpstr>
      <vt:lpstr>Prezentacja programu PowerPoint</vt:lpstr>
      <vt:lpstr> </vt:lpstr>
      <vt:lpstr>UCZNIOWIE</vt:lpstr>
      <vt:lpstr>Kadra pedagogiczna</vt:lpstr>
      <vt:lpstr>      Międzynarodowe doświadczenie </vt:lpstr>
      <vt:lpstr>Turkish Day</vt:lpstr>
      <vt:lpstr>Irleand </vt:lpstr>
      <vt:lpstr>Wyjazdy Indywidualne  Uczniów Comeniusa</vt:lpstr>
      <vt:lpstr>„Ostatnia szansa - zachowanie bioróżnorodności  dla następnych pokoleń”   Koszt projektu: 244 860,00 euro </vt:lpstr>
      <vt:lpstr>Erasmus Akcja KA1 </vt:lpstr>
      <vt:lpstr>Współpraca z Ministerstwem  Edukacji Młodzieży i Sportu w Hiszpanii</vt:lpstr>
      <vt:lpstr>Wymiany uczniowskie</vt:lpstr>
      <vt:lpstr>Doświadczenia w organizacji konferencji międzynarodowych i imprez lokalnych</vt:lpstr>
      <vt:lpstr> </vt:lpstr>
      <vt:lpstr>Współpraca ze szkołami wyższymi</vt:lpstr>
      <vt:lpstr>MINIPRZEDSIĘBIORSTWO</vt:lpstr>
      <vt:lpstr>Reprezentowanie Polski na arenie europejskiej</vt:lpstr>
      <vt:lpstr>efekty</vt:lpstr>
      <vt:lpstr>„LOgin” </vt:lpstr>
      <vt:lpstr>Prezentacja programu PowerPoint</vt:lpstr>
      <vt:lpstr>WOLONTARIAT</vt:lpstr>
      <vt:lpstr>Prezentacja programu PowerPoint</vt:lpstr>
      <vt:lpstr>Prezentacja programu PowerPoint</vt:lpstr>
      <vt:lpstr>DZIĘKUJĘ ZA UWAGĘ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Filip Staszewski</dc:creator>
  <cp:lastModifiedBy>Marzenna Słowikowska</cp:lastModifiedBy>
  <cp:revision>109</cp:revision>
  <cp:lastPrinted>2018-11-19T14:58:24Z</cp:lastPrinted>
  <dcterms:created xsi:type="dcterms:W3CDTF">2016-11-08T11:18:44Z</dcterms:created>
  <dcterms:modified xsi:type="dcterms:W3CDTF">2019-01-25T08:14:22Z</dcterms:modified>
</cp:coreProperties>
</file>